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CF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3" r:id="rId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19">
          <p15:clr>
            <a:srgbClr val="A4A3A4"/>
          </p15:clr>
        </p15:guide>
        <p15:guide id="3" pos="179">
          <p15:clr>
            <a:srgbClr val="A4A3A4"/>
          </p15:clr>
        </p15:guide>
        <p15:guide id="4" pos="43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D6F951-7F8B-E11E-CEF9-5C2E05D450A5}" name="Linh Hong Nguyen" initials="LH" userId="S::linh.hongnguyen@hitachids.com::5092cabf-403b-4c59-a547-1afc6fa081c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8E1E"/>
    <a:srgbClr val="999999"/>
    <a:srgbClr val="2C4B80"/>
    <a:srgbClr val="011E2D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3742" autoAdjust="0"/>
  </p:normalViewPr>
  <p:slideViewPr>
    <p:cSldViewPr snapToGrid="0" showGuides="1">
      <p:cViewPr varScale="1">
        <p:scale>
          <a:sx n="96" d="100"/>
          <a:sy n="96" d="100"/>
        </p:scale>
        <p:origin x="1320" y="72"/>
      </p:cViewPr>
      <p:guideLst>
        <p:guide orient="horz" pos="33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26" y="90"/>
      </p:cViewPr>
      <p:guideLst>
        <p:guide orient="horz" pos="2851"/>
        <p:guide pos="2219"/>
        <p:guide pos="179"/>
        <p:guide pos="43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comments/modernComment_1C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D17960-F8D2-4043-85D3-AB66A228FA14}" authorId="{7FD6F951-7F8B-E11E-CEF9-5C2E05D450A5}" created="2024-02-01T06:38:16.431">
    <pc:sldMkLst xmlns:pc="http://schemas.microsoft.com/office/powerpoint/2013/main/command">
      <pc:docMk/>
      <pc:sldMk cId="0" sldId="463"/>
    </pc:sldMkLst>
    <p188:txBody>
      <a:bodyPr/>
      <a:lstStyle/>
      <a:p>
        <a:r>
          <a:rPr lang="en-US"/>
          <a:t>I am very happy to be given the opportunity to be interviewed by you. My name is Hong Linh. I graduated with an engineering degree in control and automation engineering. I am someone who is Able to learn and apply new technologies quickly, with high team-work spirit. 
At my university, I actively participate in projects related to IoT and real-time systems, showcasing my ability to apply theoretical knowledge in practical settings.
With my background in IT consulting for Embedded systems, I have experience in programming using languages like C/C++, Python, and working on Win32 platforms. I am currently developing printer controller applications at my company, where I've honed my skills in software development and project management.
In addition, I also have knowledge about microprocessors, controls, logic, Timer, ADC, and communication types such as RS232, I2C, UART...
Currently I can also learn more about Linux system and linux kernel,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237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3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2057426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023" y="3953414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-3736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127" name="Group 126"/>
          <p:cNvGrpSpPr>
            <a:grpSpLocks noChangeAspect="1"/>
          </p:cNvGrpSpPr>
          <p:nvPr userDrawn="1"/>
        </p:nvGrpSpPr>
        <p:grpSpPr>
          <a:xfrm>
            <a:off x="328614" y="271991"/>
            <a:ext cx="1708440" cy="201172"/>
            <a:chOff x="2106606" y="3457564"/>
            <a:chExt cx="5446719" cy="641361"/>
          </a:xfrm>
          <a:solidFill>
            <a:schemeClr val="bg1"/>
          </a:solidFill>
        </p:grpSpPr>
        <p:sp>
          <p:nvSpPr>
            <p:cNvPr id="128" name="Freeform 1"/>
            <p:cNvSpPr>
              <a:spLocks noChangeArrowheads="1"/>
            </p:cNvSpPr>
            <p:nvPr/>
          </p:nvSpPr>
          <p:spPr bwMode="auto">
            <a:xfrm>
              <a:off x="2786056" y="3563926"/>
              <a:ext cx="325437" cy="411159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54" y="3559163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3"/>
            <p:cNvSpPr>
              <a:spLocks noChangeArrowheads="1"/>
            </p:cNvSpPr>
            <p:nvPr/>
          </p:nvSpPr>
          <p:spPr bwMode="auto">
            <a:xfrm>
              <a:off x="3294055" y="3587738"/>
              <a:ext cx="168276" cy="390523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4"/>
            <p:cNvSpPr>
              <a:spLocks noChangeArrowheads="1"/>
            </p:cNvSpPr>
            <p:nvPr/>
          </p:nvSpPr>
          <p:spPr bwMode="auto">
            <a:xfrm>
              <a:off x="3497253" y="3662350"/>
              <a:ext cx="279401" cy="320674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5"/>
            <p:cNvSpPr>
              <a:spLocks noChangeArrowheads="1"/>
            </p:cNvSpPr>
            <p:nvPr/>
          </p:nvSpPr>
          <p:spPr bwMode="auto">
            <a:xfrm>
              <a:off x="3805226" y="3662350"/>
              <a:ext cx="276225" cy="320674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6"/>
            <p:cNvSpPr>
              <a:spLocks noChangeArrowheads="1"/>
            </p:cNvSpPr>
            <p:nvPr/>
          </p:nvSpPr>
          <p:spPr bwMode="auto">
            <a:xfrm>
              <a:off x="4124312" y="3563926"/>
              <a:ext cx="269875" cy="411159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7"/>
            <p:cNvSpPr>
              <a:spLocks noChangeArrowheads="1"/>
            </p:cNvSpPr>
            <p:nvPr/>
          </p:nvSpPr>
          <p:spPr bwMode="auto">
            <a:xfrm>
              <a:off x="4457688" y="3559163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8"/>
            <p:cNvSpPr>
              <a:spLocks noChangeArrowheads="1"/>
            </p:cNvSpPr>
            <p:nvPr/>
          </p:nvSpPr>
          <p:spPr bwMode="auto">
            <a:xfrm>
              <a:off x="2106606" y="3457564"/>
              <a:ext cx="623884" cy="623887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9"/>
            <p:cNvSpPr>
              <a:spLocks noChangeArrowheads="1"/>
            </p:cNvSpPr>
            <p:nvPr/>
          </p:nvSpPr>
          <p:spPr bwMode="auto">
            <a:xfrm>
              <a:off x="4718037" y="3551231"/>
              <a:ext cx="366711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0"/>
            <p:cNvSpPr>
              <a:spLocks noChangeArrowheads="1"/>
            </p:cNvSpPr>
            <p:nvPr/>
          </p:nvSpPr>
          <p:spPr bwMode="auto">
            <a:xfrm>
              <a:off x="5119674" y="3660765"/>
              <a:ext cx="311148" cy="320674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1"/>
            <p:cNvSpPr>
              <a:spLocks noChangeArrowheads="1"/>
            </p:cNvSpPr>
            <p:nvPr/>
          </p:nvSpPr>
          <p:spPr bwMode="auto">
            <a:xfrm>
              <a:off x="5475274" y="3660765"/>
              <a:ext cx="276225" cy="312736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2"/>
            <p:cNvSpPr>
              <a:spLocks noChangeArrowheads="1"/>
            </p:cNvSpPr>
            <p:nvPr/>
          </p:nvSpPr>
          <p:spPr bwMode="auto">
            <a:xfrm>
              <a:off x="5791185" y="3660765"/>
              <a:ext cx="279401" cy="320674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3"/>
            <p:cNvSpPr>
              <a:spLocks noChangeArrowheads="1"/>
            </p:cNvSpPr>
            <p:nvPr/>
          </p:nvSpPr>
          <p:spPr bwMode="auto">
            <a:xfrm>
              <a:off x="6110275" y="3668703"/>
              <a:ext cx="274638" cy="312736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4"/>
            <p:cNvSpPr>
              <a:spLocks noChangeArrowheads="1"/>
            </p:cNvSpPr>
            <p:nvPr/>
          </p:nvSpPr>
          <p:spPr bwMode="auto">
            <a:xfrm>
              <a:off x="6446829" y="3562341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5"/>
            <p:cNvSpPr>
              <a:spLocks noChangeArrowheads="1"/>
            </p:cNvSpPr>
            <p:nvPr/>
          </p:nvSpPr>
          <p:spPr bwMode="auto">
            <a:xfrm>
              <a:off x="6572243" y="3587741"/>
              <a:ext cx="171451" cy="388939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6"/>
            <p:cNvSpPr>
              <a:spLocks noChangeArrowheads="1"/>
            </p:cNvSpPr>
            <p:nvPr/>
          </p:nvSpPr>
          <p:spPr bwMode="auto">
            <a:xfrm>
              <a:off x="6800841" y="3559169"/>
              <a:ext cx="80962" cy="414339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7"/>
            <p:cNvSpPr>
              <a:spLocks noChangeArrowheads="1"/>
            </p:cNvSpPr>
            <p:nvPr/>
          </p:nvSpPr>
          <p:spPr bwMode="auto">
            <a:xfrm>
              <a:off x="6942126" y="3660771"/>
              <a:ext cx="276226" cy="312736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8"/>
            <p:cNvSpPr>
              <a:spLocks noChangeArrowheads="1"/>
            </p:cNvSpPr>
            <p:nvPr/>
          </p:nvSpPr>
          <p:spPr bwMode="auto">
            <a:xfrm>
              <a:off x="7259638" y="3660774"/>
              <a:ext cx="293687" cy="438151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14288" y="25400"/>
            <a:ext cx="9163049" cy="2117416"/>
            <a:chOff x="14288" y="25400"/>
            <a:chExt cx="9163049" cy="2117416"/>
          </a:xfrm>
          <a:solidFill>
            <a:srgbClr val="000000">
              <a:alpha val="20000"/>
            </a:srgbClr>
          </a:solidFill>
        </p:grpSpPr>
        <p:sp>
          <p:nvSpPr>
            <p:cNvPr id="55" name="Freeform 5"/>
            <p:cNvSpPr>
              <a:spLocks noEditPoints="1"/>
            </p:cNvSpPr>
            <p:nvPr userDrawn="1"/>
          </p:nvSpPr>
          <p:spPr bwMode="auto">
            <a:xfrm>
              <a:off x="8289925" y="1704975"/>
              <a:ext cx="90487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 noEditPoints="1"/>
            </p:cNvSpPr>
            <p:nvPr userDrawn="1"/>
          </p:nvSpPr>
          <p:spPr bwMode="auto">
            <a:xfrm>
              <a:off x="8964613" y="928688"/>
              <a:ext cx="169862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4"/>
            <p:cNvSpPr/>
            <p:nvPr userDrawn="1"/>
          </p:nvSpPr>
          <p:spPr bwMode="auto">
            <a:xfrm>
              <a:off x="8921750" y="1200150"/>
              <a:ext cx="255587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5"/>
            <p:cNvSpPr/>
            <p:nvPr userDrawn="1"/>
          </p:nvSpPr>
          <p:spPr bwMode="auto">
            <a:xfrm>
              <a:off x="8921750" y="1250950"/>
              <a:ext cx="255587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9"/>
            <p:cNvSpPr>
              <a:spLocks noEditPoints="1"/>
            </p:cNvSpPr>
            <p:nvPr userDrawn="1"/>
          </p:nvSpPr>
          <p:spPr bwMode="auto">
            <a:xfrm>
              <a:off x="7264400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20"/>
            <p:cNvSpPr/>
            <p:nvPr userDrawn="1"/>
          </p:nvSpPr>
          <p:spPr bwMode="auto">
            <a:xfrm>
              <a:off x="7418388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21"/>
            <p:cNvSpPr/>
            <p:nvPr userDrawn="1"/>
          </p:nvSpPr>
          <p:spPr bwMode="auto">
            <a:xfrm>
              <a:off x="7377113" y="981075"/>
              <a:ext cx="23812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22"/>
            <p:cNvSpPr/>
            <p:nvPr userDrawn="1"/>
          </p:nvSpPr>
          <p:spPr bwMode="auto">
            <a:xfrm>
              <a:off x="7340600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23"/>
            <p:cNvSpPr/>
            <p:nvPr userDrawn="1"/>
          </p:nvSpPr>
          <p:spPr bwMode="auto">
            <a:xfrm>
              <a:off x="7307263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24"/>
            <p:cNvSpPr/>
            <p:nvPr userDrawn="1"/>
          </p:nvSpPr>
          <p:spPr bwMode="auto">
            <a:xfrm>
              <a:off x="7283450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5"/>
            <p:cNvSpPr/>
            <p:nvPr userDrawn="1"/>
          </p:nvSpPr>
          <p:spPr bwMode="auto">
            <a:xfrm>
              <a:off x="7267575" y="1090613"/>
              <a:ext cx="39687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6"/>
            <p:cNvSpPr/>
            <p:nvPr userDrawn="1"/>
          </p:nvSpPr>
          <p:spPr bwMode="auto">
            <a:xfrm>
              <a:off x="7543800" y="1090613"/>
              <a:ext cx="39687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27"/>
            <p:cNvSpPr/>
            <p:nvPr userDrawn="1"/>
          </p:nvSpPr>
          <p:spPr bwMode="auto">
            <a:xfrm>
              <a:off x="7531100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28"/>
            <p:cNvSpPr/>
            <p:nvPr userDrawn="1"/>
          </p:nvSpPr>
          <p:spPr bwMode="auto">
            <a:xfrm>
              <a:off x="7508875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9"/>
            <p:cNvSpPr/>
            <p:nvPr userDrawn="1"/>
          </p:nvSpPr>
          <p:spPr bwMode="auto">
            <a:xfrm>
              <a:off x="7481888" y="995363"/>
              <a:ext cx="30162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30"/>
            <p:cNvSpPr/>
            <p:nvPr userDrawn="1"/>
          </p:nvSpPr>
          <p:spPr bwMode="auto">
            <a:xfrm>
              <a:off x="7451725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3"/>
            <p:cNvSpPr/>
            <p:nvPr userDrawn="1"/>
          </p:nvSpPr>
          <p:spPr bwMode="auto">
            <a:xfrm>
              <a:off x="7375525" y="1068388"/>
              <a:ext cx="106362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34"/>
            <p:cNvSpPr>
              <a:spLocks noEditPoints="1"/>
            </p:cNvSpPr>
            <p:nvPr userDrawn="1"/>
          </p:nvSpPr>
          <p:spPr bwMode="auto">
            <a:xfrm>
              <a:off x="7902575" y="393700"/>
              <a:ext cx="236537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38"/>
            <p:cNvSpPr/>
            <p:nvPr userDrawn="1"/>
          </p:nvSpPr>
          <p:spPr bwMode="auto">
            <a:xfrm>
              <a:off x="8191500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39"/>
            <p:cNvSpPr/>
            <p:nvPr userDrawn="1"/>
          </p:nvSpPr>
          <p:spPr bwMode="auto">
            <a:xfrm>
              <a:off x="8161338" y="1606550"/>
              <a:ext cx="227012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40"/>
            <p:cNvSpPr>
              <a:spLocks noEditPoints="1"/>
            </p:cNvSpPr>
            <p:nvPr userDrawn="1"/>
          </p:nvSpPr>
          <p:spPr bwMode="auto">
            <a:xfrm>
              <a:off x="7280275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41"/>
            <p:cNvSpPr/>
            <p:nvPr userDrawn="1"/>
          </p:nvSpPr>
          <p:spPr bwMode="auto">
            <a:xfrm>
              <a:off x="8534400" y="185578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43"/>
            <p:cNvSpPr/>
            <p:nvPr userDrawn="1"/>
          </p:nvSpPr>
          <p:spPr bwMode="auto">
            <a:xfrm>
              <a:off x="8267700" y="825500"/>
              <a:ext cx="884237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44"/>
            <p:cNvSpPr>
              <a:spLocks noEditPoints="1"/>
            </p:cNvSpPr>
            <p:nvPr userDrawn="1"/>
          </p:nvSpPr>
          <p:spPr bwMode="auto">
            <a:xfrm>
              <a:off x="8229600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5"/>
            <p:cNvSpPr>
              <a:spLocks noEditPoints="1"/>
            </p:cNvSpPr>
            <p:nvPr userDrawn="1"/>
          </p:nvSpPr>
          <p:spPr bwMode="auto">
            <a:xfrm>
              <a:off x="7265988" y="1822141"/>
              <a:ext cx="446087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46"/>
            <p:cNvSpPr>
              <a:spLocks noEditPoints="1"/>
            </p:cNvSpPr>
            <p:nvPr userDrawn="1"/>
          </p:nvSpPr>
          <p:spPr bwMode="auto">
            <a:xfrm>
              <a:off x="7362825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51"/>
            <p:cNvSpPr/>
            <p:nvPr userDrawn="1"/>
          </p:nvSpPr>
          <p:spPr bwMode="auto">
            <a:xfrm>
              <a:off x="8107363" y="55563"/>
              <a:ext cx="496887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52"/>
            <p:cNvSpPr/>
            <p:nvPr userDrawn="1"/>
          </p:nvSpPr>
          <p:spPr bwMode="auto">
            <a:xfrm>
              <a:off x="7591425" y="1185863"/>
              <a:ext cx="484187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55"/>
            <p:cNvSpPr/>
            <p:nvPr userDrawn="1"/>
          </p:nvSpPr>
          <p:spPr bwMode="auto">
            <a:xfrm>
              <a:off x="7742238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62"/>
            <p:cNvSpPr>
              <a:spLocks noEditPoints="1"/>
            </p:cNvSpPr>
            <p:nvPr userDrawn="1"/>
          </p:nvSpPr>
          <p:spPr bwMode="auto">
            <a:xfrm>
              <a:off x="7629525" y="239713"/>
              <a:ext cx="198437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63"/>
            <p:cNvSpPr>
              <a:spLocks noEditPoints="1"/>
            </p:cNvSpPr>
            <p:nvPr userDrawn="1"/>
          </p:nvSpPr>
          <p:spPr bwMode="auto">
            <a:xfrm>
              <a:off x="7837488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64"/>
            <p:cNvSpPr>
              <a:spLocks noEditPoints="1"/>
            </p:cNvSpPr>
            <p:nvPr userDrawn="1"/>
          </p:nvSpPr>
          <p:spPr bwMode="auto">
            <a:xfrm>
              <a:off x="8883650" y="280988"/>
              <a:ext cx="198437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67"/>
            <p:cNvSpPr/>
            <p:nvPr userDrawn="1"/>
          </p:nvSpPr>
          <p:spPr bwMode="auto">
            <a:xfrm>
              <a:off x="7264400" y="182563"/>
              <a:ext cx="338137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69"/>
            <p:cNvSpPr/>
            <p:nvPr userDrawn="1"/>
          </p:nvSpPr>
          <p:spPr bwMode="auto">
            <a:xfrm>
              <a:off x="7264400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70"/>
            <p:cNvSpPr/>
            <p:nvPr userDrawn="1"/>
          </p:nvSpPr>
          <p:spPr bwMode="auto">
            <a:xfrm>
              <a:off x="8574088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71"/>
            <p:cNvSpPr/>
            <p:nvPr userDrawn="1"/>
          </p:nvSpPr>
          <p:spPr bwMode="auto">
            <a:xfrm>
              <a:off x="7385050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72"/>
            <p:cNvSpPr>
              <a:spLocks noEditPoints="1"/>
            </p:cNvSpPr>
            <p:nvPr userDrawn="1"/>
          </p:nvSpPr>
          <p:spPr bwMode="auto">
            <a:xfrm>
              <a:off x="7316788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73"/>
            <p:cNvSpPr>
              <a:spLocks noEditPoints="1"/>
            </p:cNvSpPr>
            <p:nvPr userDrawn="1"/>
          </p:nvSpPr>
          <p:spPr bwMode="auto">
            <a:xfrm>
              <a:off x="7312025" y="806450"/>
              <a:ext cx="55562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74"/>
            <p:cNvSpPr>
              <a:spLocks noEditPoints="1"/>
            </p:cNvSpPr>
            <p:nvPr userDrawn="1"/>
          </p:nvSpPr>
          <p:spPr bwMode="auto">
            <a:xfrm>
              <a:off x="7278688" y="677863"/>
              <a:ext cx="211137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75"/>
            <p:cNvSpPr>
              <a:spLocks noEditPoints="1"/>
            </p:cNvSpPr>
            <p:nvPr userDrawn="1"/>
          </p:nvSpPr>
          <p:spPr bwMode="auto">
            <a:xfrm>
              <a:off x="7400925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76"/>
            <p:cNvSpPr/>
            <p:nvPr userDrawn="1"/>
          </p:nvSpPr>
          <p:spPr bwMode="auto">
            <a:xfrm>
              <a:off x="7331075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77"/>
            <p:cNvSpPr>
              <a:spLocks noEditPoints="1"/>
            </p:cNvSpPr>
            <p:nvPr userDrawn="1"/>
          </p:nvSpPr>
          <p:spPr bwMode="auto">
            <a:xfrm>
              <a:off x="7864475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78"/>
            <p:cNvSpPr>
              <a:spLocks noEditPoints="1"/>
            </p:cNvSpPr>
            <p:nvPr userDrawn="1"/>
          </p:nvSpPr>
          <p:spPr bwMode="auto">
            <a:xfrm>
              <a:off x="7507288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79"/>
            <p:cNvSpPr>
              <a:spLocks noEditPoints="1"/>
            </p:cNvSpPr>
            <p:nvPr userDrawn="1"/>
          </p:nvSpPr>
          <p:spPr bwMode="auto">
            <a:xfrm>
              <a:off x="7270750" y="398463"/>
              <a:ext cx="382587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80"/>
            <p:cNvSpPr>
              <a:spLocks noEditPoints="1"/>
            </p:cNvSpPr>
            <p:nvPr userDrawn="1"/>
          </p:nvSpPr>
          <p:spPr bwMode="auto">
            <a:xfrm>
              <a:off x="7323138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81"/>
            <p:cNvSpPr/>
            <p:nvPr userDrawn="1"/>
          </p:nvSpPr>
          <p:spPr bwMode="auto">
            <a:xfrm>
              <a:off x="7300913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82"/>
            <p:cNvSpPr>
              <a:spLocks noEditPoints="1"/>
            </p:cNvSpPr>
            <p:nvPr userDrawn="1"/>
          </p:nvSpPr>
          <p:spPr bwMode="auto">
            <a:xfrm>
              <a:off x="7856538" y="884238"/>
              <a:ext cx="344487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83"/>
            <p:cNvSpPr>
              <a:spLocks noEditPoints="1"/>
            </p:cNvSpPr>
            <p:nvPr userDrawn="1"/>
          </p:nvSpPr>
          <p:spPr bwMode="auto">
            <a:xfrm>
              <a:off x="8648700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84"/>
            <p:cNvSpPr>
              <a:spLocks noEditPoints="1"/>
            </p:cNvSpPr>
            <p:nvPr userDrawn="1"/>
          </p:nvSpPr>
          <p:spPr bwMode="auto">
            <a:xfrm>
              <a:off x="8507413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85"/>
            <p:cNvSpPr>
              <a:spLocks noEditPoints="1"/>
            </p:cNvSpPr>
            <p:nvPr userDrawn="1"/>
          </p:nvSpPr>
          <p:spPr bwMode="auto">
            <a:xfrm>
              <a:off x="7535863" y="665163"/>
              <a:ext cx="300037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86"/>
            <p:cNvSpPr/>
            <p:nvPr userDrawn="1"/>
          </p:nvSpPr>
          <p:spPr bwMode="auto">
            <a:xfrm>
              <a:off x="8355013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87"/>
            <p:cNvSpPr/>
            <p:nvPr userDrawn="1"/>
          </p:nvSpPr>
          <p:spPr bwMode="auto">
            <a:xfrm>
              <a:off x="8234363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88"/>
            <p:cNvSpPr>
              <a:spLocks noEditPoints="1"/>
            </p:cNvSpPr>
            <p:nvPr userDrawn="1"/>
          </p:nvSpPr>
          <p:spPr bwMode="auto">
            <a:xfrm>
              <a:off x="8243888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89"/>
            <p:cNvSpPr/>
            <p:nvPr userDrawn="1"/>
          </p:nvSpPr>
          <p:spPr bwMode="auto">
            <a:xfrm>
              <a:off x="8313738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90"/>
            <p:cNvSpPr/>
            <p:nvPr userDrawn="1"/>
          </p:nvSpPr>
          <p:spPr bwMode="auto">
            <a:xfrm>
              <a:off x="8329613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91"/>
            <p:cNvSpPr/>
            <p:nvPr userDrawn="1"/>
          </p:nvSpPr>
          <p:spPr bwMode="auto">
            <a:xfrm>
              <a:off x="8455025" y="246063"/>
              <a:ext cx="36512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95"/>
            <p:cNvSpPr/>
            <p:nvPr userDrawn="1"/>
          </p:nvSpPr>
          <p:spPr bwMode="auto">
            <a:xfrm>
              <a:off x="9004300" y="85725"/>
              <a:ext cx="36512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96"/>
            <p:cNvSpPr/>
            <p:nvPr userDrawn="1"/>
          </p:nvSpPr>
          <p:spPr bwMode="auto">
            <a:xfrm>
              <a:off x="9032875" y="103188"/>
              <a:ext cx="30162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97"/>
            <p:cNvSpPr/>
            <p:nvPr userDrawn="1"/>
          </p:nvSpPr>
          <p:spPr bwMode="auto">
            <a:xfrm>
              <a:off x="9061450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99"/>
            <p:cNvSpPr/>
            <p:nvPr userDrawn="1"/>
          </p:nvSpPr>
          <p:spPr bwMode="auto">
            <a:xfrm>
              <a:off x="8574088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00"/>
            <p:cNvSpPr/>
            <p:nvPr userDrawn="1"/>
          </p:nvSpPr>
          <p:spPr bwMode="auto">
            <a:xfrm>
              <a:off x="8836025" y="1093788"/>
              <a:ext cx="49212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1"/>
            <p:cNvSpPr/>
            <p:nvPr userDrawn="1"/>
          </p:nvSpPr>
          <p:spPr bwMode="auto">
            <a:xfrm>
              <a:off x="8574088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2"/>
            <p:cNvSpPr/>
            <p:nvPr userDrawn="1"/>
          </p:nvSpPr>
          <p:spPr bwMode="auto">
            <a:xfrm>
              <a:off x="8842375" y="949325"/>
              <a:ext cx="42862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3"/>
            <p:cNvSpPr>
              <a:spLocks noEditPoints="1"/>
            </p:cNvSpPr>
            <p:nvPr userDrawn="1"/>
          </p:nvSpPr>
          <p:spPr bwMode="auto">
            <a:xfrm>
              <a:off x="8683625" y="998538"/>
              <a:ext cx="93662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4"/>
            <p:cNvSpPr>
              <a:spLocks noEditPoints="1"/>
            </p:cNvSpPr>
            <p:nvPr userDrawn="1"/>
          </p:nvSpPr>
          <p:spPr bwMode="auto">
            <a:xfrm>
              <a:off x="8618538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5"/>
            <p:cNvSpPr>
              <a:spLocks noEditPoints="1"/>
            </p:cNvSpPr>
            <p:nvPr userDrawn="1"/>
          </p:nvSpPr>
          <p:spPr bwMode="auto">
            <a:xfrm>
              <a:off x="8542338" y="1023938"/>
              <a:ext cx="61912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06"/>
            <p:cNvSpPr>
              <a:spLocks noEditPoints="1"/>
            </p:cNvSpPr>
            <p:nvPr userDrawn="1"/>
          </p:nvSpPr>
          <p:spPr bwMode="auto">
            <a:xfrm>
              <a:off x="8618538" y="887413"/>
              <a:ext cx="61912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07"/>
            <p:cNvSpPr>
              <a:spLocks noEditPoints="1"/>
            </p:cNvSpPr>
            <p:nvPr userDrawn="1"/>
          </p:nvSpPr>
          <p:spPr bwMode="auto">
            <a:xfrm>
              <a:off x="8778875" y="887413"/>
              <a:ext cx="61912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08"/>
            <p:cNvSpPr>
              <a:spLocks noEditPoints="1"/>
            </p:cNvSpPr>
            <p:nvPr userDrawn="1"/>
          </p:nvSpPr>
          <p:spPr bwMode="auto">
            <a:xfrm>
              <a:off x="8856663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09"/>
            <p:cNvSpPr/>
            <p:nvPr userDrawn="1"/>
          </p:nvSpPr>
          <p:spPr bwMode="auto">
            <a:xfrm>
              <a:off x="8691563" y="892175"/>
              <a:ext cx="77787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10"/>
            <p:cNvSpPr>
              <a:spLocks noEditPoints="1"/>
            </p:cNvSpPr>
            <p:nvPr userDrawn="1"/>
          </p:nvSpPr>
          <p:spPr bwMode="auto">
            <a:xfrm>
              <a:off x="7681913" y="1377950"/>
              <a:ext cx="74612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11"/>
            <p:cNvSpPr>
              <a:spLocks noEditPoints="1"/>
            </p:cNvSpPr>
            <p:nvPr userDrawn="1"/>
          </p:nvSpPr>
          <p:spPr bwMode="auto">
            <a:xfrm>
              <a:off x="8053388" y="1585913"/>
              <a:ext cx="52387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12"/>
            <p:cNvSpPr>
              <a:spLocks noEditPoints="1"/>
            </p:cNvSpPr>
            <p:nvPr userDrawn="1"/>
          </p:nvSpPr>
          <p:spPr bwMode="auto">
            <a:xfrm>
              <a:off x="7920038" y="1390650"/>
              <a:ext cx="52387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13"/>
            <p:cNvSpPr>
              <a:spLocks noEditPoints="1"/>
            </p:cNvSpPr>
            <p:nvPr userDrawn="1"/>
          </p:nvSpPr>
          <p:spPr bwMode="auto">
            <a:xfrm>
              <a:off x="7643813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14"/>
            <p:cNvSpPr>
              <a:spLocks noEditPoints="1"/>
            </p:cNvSpPr>
            <p:nvPr userDrawn="1"/>
          </p:nvSpPr>
          <p:spPr bwMode="auto">
            <a:xfrm>
              <a:off x="8113713" y="1143000"/>
              <a:ext cx="544512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15"/>
            <p:cNvSpPr>
              <a:spLocks noEditPoints="1"/>
            </p:cNvSpPr>
            <p:nvPr userDrawn="1"/>
          </p:nvSpPr>
          <p:spPr bwMode="auto">
            <a:xfrm>
              <a:off x="8496300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16"/>
            <p:cNvSpPr>
              <a:spLocks noEditPoints="1"/>
            </p:cNvSpPr>
            <p:nvPr userDrawn="1"/>
          </p:nvSpPr>
          <p:spPr bwMode="auto">
            <a:xfrm>
              <a:off x="9024938" y="1481138"/>
              <a:ext cx="128587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58" name="Group 157"/>
            <p:cNvGrpSpPr/>
            <p:nvPr userDrawn="1"/>
          </p:nvGrpSpPr>
          <p:grpSpPr>
            <a:xfrm>
              <a:off x="8245868" y="1917712"/>
              <a:ext cx="263525" cy="214313"/>
              <a:chOff x="8116888" y="1951038"/>
              <a:chExt cx="263525" cy="214313"/>
            </a:xfrm>
            <a:grpFill/>
          </p:grpSpPr>
          <p:sp>
            <p:nvSpPr>
              <p:cNvPr id="603" name="Freeform 117"/>
              <p:cNvSpPr>
                <a:spLocks noEditPoints="1"/>
              </p:cNvSpPr>
              <p:nvPr userDrawn="1"/>
            </p:nvSpPr>
            <p:spPr bwMode="auto">
              <a:xfrm>
                <a:off x="8116888" y="1951038"/>
                <a:ext cx="263525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4" name="Freeform 118"/>
              <p:cNvSpPr/>
              <p:nvPr userDrawn="1"/>
            </p:nvSpPr>
            <p:spPr bwMode="auto">
              <a:xfrm>
                <a:off x="8142288" y="1963738"/>
                <a:ext cx="36512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5" name="Freeform 119"/>
              <p:cNvSpPr/>
              <p:nvPr userDrawn="1"/>
            </p:nvSpPr>
            <p:spPr bwMode="auto">
              <a:xfrm>
                <a:off x="8320088" y="1963738"/>
                <a:ext cx="36512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59" name="Freeform 124"/>
            <p:cNvSpPr>
              <a:spLocks noEditPoints="1"/>
            </p:cNvSpPr>
            <p:nvPr userDrawn="1"/>
          </p:nvSpPr>
          <p:spPr bwMode="auto">
            <a:xfrm>
              <a:off x="8702675" y="1401763"/>
              <a:ext cx="280987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125"/>
            <p:cNvSpPr>
              <a:spLocks noEditPoints="1"/>
            </p:cNvSpPr>
            <p:nvPr userDrawn="1"/>
          </p:nvSpPr>
          <p:spPr bwMode="auto">
            <a:xfrm>
              <a:off x="8748713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126"/>
            <p:cNvSpPr/>
            <p:nvPr userDrawn="1"/>
          </p:nvSpPr>
          <p:spPr bwMode="auto">
            <a:xfrm>
              <a:off x="8748713" y="1670050"/>
              <a:ext cx="188912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127"/>
            <p:cNvSpPr/>
            <p:nvPr userDrawn="1"/>
          </p:nvSpPr>
          <p:spPr bwMode="auto">
            <a:xfrm>
              <a:off x="8901113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128"/>
            <p:cNvSpPr/>
            <p:nvPr userDrawn="1"/>
          </p:nvSpPr>
          <p:spPr bwMode="auto">
            <a:xfrm>
              <a:off x="8869363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129"/>
            <p:cNvSpPr/>
            <p:nvPr userDrawn="1"/>
          </p:nvSpPr>
          <p:spPr bwMode="auto">
            <a:xfrm>
              <a:off x="8836025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30"/>
            <p:cNvSpPr/>
            <p:nvPr userDrawn="1"/>
          </p:nvSpPr>
          <p:spPr bwMode="auto">
            <a:xfrm>
              <a:off x="8802688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31"/>
            <p:cNvSpPr/>
            <p:nvPr userDrawn="1"/>
          </p:nvSpPr>
          <p:spPr bwMode="auto">
            <a:xfrm>
              <a:off x="8770938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34"/>
            <p:cNvSpPr>
              <a:spLocks noEditPoints="1"/>
            </p:cNvSpPr>
            <p:nvPr userDrawn="1"/>
          </p:nvSpPr>
          <p:spPr bwMode="auto">
            <a:xfrm>
              <a:off x="8277225" y="909638"/>
              <a:ext cx="236537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36"/>
            <p:cNvSpPr>
              <a:spLocks noEditPoints="1"/>
            </p:cNvSpPr>
            <p:nvPr userDrawn="1"/>
          </p:nvSpPr>
          <p:spPr bwMode="auto">
            <a:xfrm>
              <a:off x="7748588" y="1754188"/>
              <a:ext cx="96837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37"/>
            <p:cNvSpPr>
              <a:spLocks noEditPoints="1"/>
            </p:cNvSpPr>
            <p:nvPr userDrawn="1"/>
          </p:nvSpPr>
          <p:spPr bwMode="auto">
            <a:xfrm>
              <a:off x="8751888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40"/>
            <p:cNvSpPr>
              <a:spLocks noEditPoints="1"/>
            </p:cNvSpPr>
            <p:nvPr userDrawn="1"/>
          </p:nvSpPr>
          <p:spPr bwMode="auto">
            <a:xfrm>
              <a:off x="8050213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41"/>
            <p:cNvSpPr>
              <a:spLocks noEditPoints="1"/>
            </p:cNvSpPr>
            <p:nvPr userDrawn="1"/>
          </p:nvSpPr>
          <p:spPr bwMode="auto">
            <a:xfrm>
              <a:off x="7640638" y="1092200"/>
              <a:ext cx="96837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45"/>
            <p:cNvSpPr>
              <a:spLocks noEditPoints="1"/>
            </p:cNvSpPr>
            <p:nvPr userDrawn="1"/>
          </p:nvSpPr>
          <p:spPr bwMode="auto">
            <a:xfrm>
              <a:off x="7886700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Oval 148"/>
            <p:cNvSpPr>
              <a:spLocks noChangeArrowheads="1"/>
            </p:cNvSpPr>
            <p:nvPr userDrawn="1"/>
          </p:nvSpPr>
          <p:spPr bwMode="auto">
            <a:xfrm>
              <a:off x="8834438" y="153987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Oval 149"/>
            <p:cNvSpPr>
              <a:spLocks noChangeArrowheads="1"/>
            </p:cNvSpPr>
            <p:nvPr userDrawn="1"/>
          </p:nvSpPr>
          <p:spPr bwMode="auto">
            <a:xfrm>
              <a:off x="8013700" y="70643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Oval 150"/>
            <p:cNvSpPr>
              <a:spLocks noChangeArrowheads="1"/>
            </p:cNvSpPr>
            <p:nvPr userDrawn="1"/>
          </p:nvSpPr>
          <p:spPr bwMode="auto">
            <a:xfrm>
              <a:off x="8345488" y="10477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Oval 151"/>
            <p:cNvSpPr>
              <a:spLocks noChangeArrowheads="1"/>
            </p:cNvSpPr>
            <p:nvPr userDrawn="1"/>
          </p:nvSpPr>
          <p:spPr bwMode="auto">
            <a:xfrm>
              <a:off x="8388350" y="10477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Oval 152"/>
            <p:cNvSpPr>
              <a:spLocks noChangeArrowheads="1"/>
            </p:cNvSpPr>
            <p:nvPr userDrawn="1"/>
          </p:nvSpPr>
          <p:spPr bwMode="auto">
            <a:xfrm>
              <a:off x="8345488" y="101282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Oval 153"/>
            <p:cNvSpPr>
              <a:spLocks noChangeArrowheads="1"/>
            </p:cNvSpPr>
            <p:nvPr userDrawn="1"/>
          </p:nvSpPr>
          <p:spPr bwMode="auto">
            <a:xfrm>
              <a:off x="8388350" y="101282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Oval 154"/>
            <p:cNvSpPr>
              <a:spLocks noChangeArrowheads="1"/>
            </p:cNvSpPr>
            <p:nvPr userDrawn="1"/>
          </p:nvSpPr>
          <p:spPr bwMode="auto">
            <a:xfrm>
              <a:off x="8345488" y="97948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Oval 155"/>
            <p:cNvSpPr>
              <a:spLocks noChangeArrowheads="1"/>
            </p:cNvSpPr>
            <p:nvPr userDrawn="1"/>
          </p:nvSpPr>
          <p:spPr bwMode="auto">
            <a:xfrm>
              <a:off x="8388350" y="97948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Oval 156"/>
            <p:cNvSpPr>
              <a:spLocks noChangeArrowheads="1"/>
            </p:cNvSpPr>
            <p:nvPr userDrawn="1"/>
          </p:nvSpPr>
          <p:spPr bwMode="auto">
            <a:xfrm>
              <a:off x="8345488" y="9461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Oval 157"/>
            <p:cNvSpPr>
              <a:spLocks noChangeArrowheads="1"/>
            </p:cNvSpPr>
            <p:nvPr userDrawn="1"/>
          </p:nvSpPr>
          <p:spPr bwMode="auto">
            <a:xfrm>
              <a:off x="8388350" y="9461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58"/>
            <p:cNvSpPr/>
            <p:nvPr userDrawn="1"/>
          </p:nvSpPr>
          <p:spPr bwMode="auto">
            <a:xfrm>
              <a:off x="8930025" y="1856293"/>
              <a:ext cx="96837" cy="130175"/>
            </a:xfrm>
            <a:custGeom>
              <a:avLst/>
              <a:gdLst>
                <a:gd name="T0" fmla="*/ 101 w 101"/>
                <a:gd name="T1" fmla="*/ 116 h 136"/>
                <a:gd name="T2" fmla="*/ 97 w 101"/>
                <a:gd name="T3" fmla="*/ 111 h 136"/>
                <a:gd name="T4" fmla="*/ 88 w 101"/>
                <a:gd name="T5" fmla="*/ 114 h 136"/>
                <a:gd name="T6" fmla="*/ 76 w 101"/>
                <a:gd name="T7" fmla="*/ 120 h 136"/>
                <a:gd name="T8" fmla="*/ 62 w 101"/>
                <a:gd name="T9" fmla="*/ 117 h 136"/>
                <a:gd name="T10" fmla="*/ 43 w 101"/>
                <a:gd name="T11" fmla="*/ 114 h 136"/>
                <a:gd name="T12" fmla="*/ 30 w 101"/>
                <a:gd name="T13" fmla="*/ 116 h 136"/>
                <a:gd name="T14" fmla="*/ 39 w 101"/>
                <a:gd name="T15" fmla="*/ 92 h 136"/>
                <a:gd name="T16" fmla="*/ 37 w 101"/>
                <a:gd name="T17" fmla="*/ 78 h 136"/>
                <a:gd name="T18" fmla="*/ 67 w 101"/>
                <a:gd name="T19" fmla="*/ 78 h 136"/>
                <a:gd name="T20" fmla="*/ 73 w 101"/>
                <a:gd name="T21" fmla="*/ 72 h 136"/>
                <a:gd name="T22" fmla="*/ 67 w 101"/>
                <a:gd name="T23" fmla="*/ 66 h 136"/>
                <a:gd name="T24" fmla="*/ 33 w 101"/>
                <a:gd name="T25" fmla="*/ 66 h 136"/>
                <a:gd name="T26" fmla="*/ 31 w 101"/>
                <a:gd name="T27" fmla="*/ 61 h 136"/>
                <a:gd name="T28" fmla="*/ 25 w 101"/>
                <a:gd name="T29" fmla="*/ 39 h 136"/>
                <a:gd name="T30" fmla="*/ 52 w 101"/>
                <a:gd name="T31" fmla="*/ 15 h 136"/>
                <a:gd name="T32" fmla="*/ 79 w 101"/>
                <a:gd name="T33" fmla="*/ 27 h 136"/>
                <a:gd name="T34" fmla="*/ 89 w 101"/>
                <a:gd name="T35" fmla="*/ 28 h 136"/>
                <a:gd name="T36" fmla="*/ 93 w 101"/>
                <a:gd name="T37" fmla="*/ 23 h 136"/>
                <a:gd name="T38" fmla="*/ 91 w 101"/>
                <a:gd name="T39" fmla="*/ 16 h 136"/>
                <a:gd name="T40" fmla="*/ 52 w 101"/>
                <a:gd name="T41" fmla="*/ 0 h 136"/>
                <a:gd name="T42" fmla="*/ 8 w 101"/>
                <a:gd name="T43" fmla="*/ 39 h 136"/>
                <a:gd name="T44" fmla="*/ 16 w 101"/>
                <a:gd name="T45" fmla="*/ 66 h 136"/>
                <a:gd name="T46" fmla="*/ 6 w 101"/>
                <a:gd name="T47" fmla="*/ 66 h 136"/>
                <a:gd name="T48" fmla="*/ 0 w 101"/>
                <a:gd name="T49" fmla="*/ 72 h 136"/>
                <a:gd name="T50" fmla="*/ 6 w 101"/>
                <a:gd name="T51" fmla="*/ 78 h 136"/>
                <a:gd name="T52" fmla="*/ 20 w 101"/>
                <a:gd name="T53" fmla="*/ 78 h 136"/>
                <a:gd name="T54" fmla="*/ 24 w 101"/>
                <a:gd name="T55" fmla="*/ 95 h 136"/>
                <a:gd name="T56" fmla="*/ 8 w 101"/>
                <a:gd name="T57" fmla="*/ 121 h 136"/>
                <a:gd name="T58" fmla="*/ 6 w 101"/>
                <a:gd name="T59" fmla="*/ 130 h 136"/>
                <a:gd name="T60" fmla="*/ 6 w 101"/>
                <a:gd name="T61" fmla="*/ 131 h 136"/>
                <a:gd name="T62" fmla="*/ 15 w 101"/>
                <a:gd name="T63" fmla="*/ 133 h 136"/>
                <a:gd name="T64" fmla="*/ 39 w 101"/>
                <a:gd name="T65" fmla="*/ 128 h 136"/>
                <a:gd name="T66" fmla="*/ 58 w 101"/>
                <a:gd name="T67" fmla="*/ 132 h 136"/>
                <a:gd name="T68" fmla="*/ 77 w 101"/>
                <a:gd name="T69" fmla="*/ 136 h 136"/>
                <a:gd name="T70" fmla="*/ 100 w 101"/>
                <a:gd name="T71" fmla="*/ 121 h 136"/>
                <a:gd name="T72" fmla="*/ 101 w 101"/>
                <a:gd name="T73" fmla="*/ 1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36">
                  <a:moveTo>
                    <a:pt x="101" y="116"/>
                  </a:moveTo>
                  <a:cubicBezTo>
                    <a:pt x="100" y="114"/>
                    <a:pt x="99" y="112"/>
                    <a:pt x="97" y="111"/>
                  </a:cubicBezTo>
                  <a:cubicBezTo>
                    <a:pt x="94" y="109"/>
                    <a:pt x="90" y="110"/>
                    <a:pt x="88" y="114"/>
                  </a:cubicBezTo>
                  <a:cubicBezTo>
                    <a:pt x="85" y="118"/>
                    <a:pt x="81" y="120"/>
                    <a:pt x="76" y="120"/>
                  </a:cubicBezTo>
                  <a:cubicBezTo>
                    <a:pt x="71" y="120"/>
                    <a:pt x="67" y="119"/>
                    <a:pt x="62" y="117"/>
                  </a:cubicBezTo>
                  <a:cubicBezTo>
                    <a:pt x="56" y="116"/>
                    <a:pt x="50" y="114"/>
                    <a:pt x="43" y="114"/>
                  </a:cubicBezTo>
                  <a:cubicBezTo>
                    <a:pt x="38" y="114"/>
                    <a:pt x="34" y="115"/>
                    <a:pt x="30" y="116"/>
                  </a:cubicBezTo>
                  <a:cubicBezTo>
                    <a:pt x="36" y="108"/>
                    <a:pt x="39" y="100"/>
                    <a:pt x="39" y="92"/>
                  </a:cubicBezTo>
                  <a:cubicBezTo>
                    <a:pt x="39" y="87"/>
                    <a:pt x="38" y="82"/>
                    <a:pt x="37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71" y="78"/>
                    <a:pt x="73" y="75"/>
                    <a:pt x="73" y="72"/>
                  </a:cubicBezTo>
                  <a:cubicBezTo>
                    <a:pt x="73" y="69"/>
                    <a:pt x="71" y="66"/>
                    <a:pt x="67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2" y="64"/>
                    <a:pt x="32" y="63"/>
                    <a:pt x="31" y="61"/>
                  </a:cubicBezTo>
                  <a:cubicBezTo>
                    <a:pt x="28" y="54"/>
                    <a:pt x="25" y="47"/>
                    <a:pt x="25" y="39"/>
                  </a:cubicBezTo>
                  <a:cubicBezTo>
                    <a:pt x="25" y="24"/>
                    <a:pt x="35" y="15"/>
                    <a:pt x="52" y="15"/>
                  </a:cubicBezTo>
                  <a:cubicBezTo>
                    <a:pt x="63" y="15"/>
                    <a:pt x="72" y="19"/>
                    <a:pt x="79" y="27"/>
                  </a:cubicBezTo>
                  <a:cubicBezTo>
                    <a:pt x="81" y="30"/>
                    <a:pt x="86" y="30"/>
                    <a:pt x="89" y="28"/>
                  </a:cubicBezTo>
                  <a:cubicBezTo>
                    <a:pt x="91" y="27"/>
                    <a:pt x="92" y="25"/>
                    <a:pt x="93" y="23"/>
                  </a:cubicBezTo>
                  <a:cubicBezTo>
                    <a:pt x="93" y="20"/>
                    <a:pt x="92" y="18"/>
                    <a:pt x="91" y="16"/>
                  </a:cubicBezTo>
                  <a:cubicBezTo>
                    <a:pt x="81" y="5"/>
                    <a:pt x="67" y="0"/>
                    <a:pt x="52" y="0"/>
                  </a:cubicBezTo>
                  <a:cubicBezTo>
                    <a:pt x="26" y="0"/>
                    <a:pt x="8" y="15"/>
                    <a:pt x="8" y="39"/>
                  </a:cubicBezTo>
                  <a:cubicBezTo>
                    <a:pt x="8" y="47"/>
                    <a:pt x="11" y="54"/>
                    <a:pt x="1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9"/>
                    <a:pt x="0" y="72"/>
                  </a:cubicBezTo>
                  <a:cubicBezTo>
                    <a:pt x="0" y="75"/>
                    <a:pt x="3" y="78"/>
                    <a:pt x="6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83"/>
                    <a:pt x="24" y="89"/>
                    <a:pt x="24" y="95"/>
                  </a:cubicBezTo>
                  <a:cubicBezTo>
                    <a:pt x="24" y="105"/>
                    <a:pt x="19" y="114"/>
                    <a:pt x="8" y="121"/>
                  </a:cubicBezTo>
                  <a:cubicBezTo>
                    <a:pt x="5" y="123"/>
                    <a:pt x="4" y="127"/>
                    <a:pt x="6" y="130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8" y="134"/>
                    <a:pt x="12" y="135"/>
                    <a:pt x="15" y="133"/>
                  </a:cubicBezTo>
                  <a:cubicBezTo>
                    <a:pt x="26" y="128"/>
                    <a:pt x="36" y="128"/>
                    <a:pt x="39" y="128"/>
                  </a:cubicBezTo>
                  <a:cubicBezTo>
                    <a:pt x="45" y="128"/>
                    <a:pt x="52" y="130"/>
                    <a:pt x="58" y="132"/>
                  </a:cubicBezTo>
                  <a:cubicBezTo>
                    <a:pt x="65" y="134"/>
                    <a:pt x="71" y="136"/>
                    <a:pt x="77" y="136"/>
                  </a:cubicBezTo>
                  <a:cubicBezTo>
                    <a:pt x="87" y="136"/>
                    <a:pt x="95" y="131"/>
                    <a:pt x="100" y="121"/>
                  </a:cubicBezTo>
                  <a:cubicBezTo>
                    <a:pt x="101" y="119"/>
                    <a:pt x="101" y="117"/>
                    <a:pt x="10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59"/>
            <p:cNvSpPr/>
            <p:nvPr userDrawn="1"/>
          </p:nvSpPr>
          <p:spPr bwMode="auto">
            <a:xfrm>
              <a:off x="7223125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60"/>
            <p:cNvSpPr/>
            <p:nvPr userDrawn="1"/>
          </p:nvSpPr>
          <p:spPr bwMode="auto">
            <a:xfrm>
              <a:off x="8958263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61"/>
            <p:cNvSpPr>
              <a:spLocks noEditPoints="1"/>
            </p:cNvSpPr>
            <p:nvPr userDrawn="1"/>
          </p:nvSpPr>
          <p:spPr bwMode="auto">
            <a:xfrm>
              <a:off x="7704138" y="471488"/>
              <a:ext cx="93662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65"/>
            <p:cNvSpPr>
              <a:spLocks noEditPoints="1"/>
            </p:cNvSpPr>
            <p:nvPr userDrawn="1"/>
          </p:nvSpPr>
          <p:spPr bwMode="auto">
            <a:xfrm>
              <a:off x="5888038" y="1704975"/>
              <a:ext cx="88900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66"/>
            <p:cNvSpPr>
              <a:spLocks noEditPoints="1"/>
            </p:cNvSpPr>
            <p:nvPr userDrawn="1"/>
          </p:nvSpPr>
          <p:spPr bwMode="auto">
            <a:xfrm>
              <a:off x="7016751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67"/>
            <p:cNvSpPr>
              <a:spLocks noEditPoints="1"/>
            </p:cNvSpPr>
            <p:nvPr userDrawn="1"/>
          </p:nvSpPr>
          <p:spPr bwMode="auto">
            <a:xfrm>
              <a:off x="7100888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73"/>
            <p:cNvSpPr>
              <a:spLocks noEditPoints="1"/>
            </p:cNvSpPr>
            <p:nvPr userDrawn="1"/>
          </p:nvSpPr>
          <p:spPr bwMode="auto">
            <a:xfrm>
              <a:off x="6562726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74"/>
            <p:cNvSpPr/>
            <p:nvPr userDrawn="1"/>
          </p:nvSpPr>
          <p:spPr bwMode="auto">
            <a:xfrm>
              <a:off x="6519863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75"/>
            <p:cNvSpPr/>
            <p:nvPr userDrawn="1"/>
          </p:nvSpPr>
          <p:spPr bwMode="auto">
            <a:xfrm>
              <a:off x="6519863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176"/>
            <p:cNvSpPr/>
            <p:nvPr userDrawn="1"/>
          </p:nvSpPr>
          <p:spPr bwMode="auto">
            <a:xfrm>
              <a:off x="7132638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177"/>
            <p:cNvSpPr/>
            <p:nvPr userDrawn="1"/>
          </p:nvSpPr>
          <p:spPr bwMode="auto">
            <a:xfrm>
              <a:off x="7121526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78"/>
            <p:cNvSpPr/>
            <p:nvPr userDrawn="1"/>
          </p:nvSpPr>
          <p:spPr bwMode="auto">
            <a:xfrm>
              <a:off x="7110413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79"/>
            <p:cNvSpPr>
              <a:spLocks noEditPoints="1"/>
            </p:cNvSpPr>
            <p:nvPr userDrawn="1"/>
          </p:nvSpPr>
          <p:spPr bwMode="auto">
            <a:xfrm>
              <a:off x="4860926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80"/>
            <p:cNvSpPr/>
            <p:nvPr userDrawn="1"/>
          </p:nvSpPr>
          <p:spPr bwMode="auto">
            <a:xfrm>
              <a:off x="5014913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81"/>
            <p:cNvSpPr/>
            <p:nvPr userDrawn="1"/>
          </p:nvSpPr>
          <p:spPr bwMode="auto">
            <a:xfrm>
              <a:off x="4973638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82"/>
            <p:cNvSpPr/>
            <p:nvPr userDrawn="1"/>
          </p:nvSpPr>
          <p:spPr bwMode="auto">
            <a:xfrm>
              <a:off x="4937126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183"/>
            <p:cNvSpPr/>
            <p:nvPr userDrawn="1"/>
          </p:nvSpPr>
          <p:spPr bwMode="auto">
            <a:xfrm>
              <a:off x="4903788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184"/>
            <p:cNvSpPr/>
            <p:nvPr userDrawn="1"/>
          </p:nvSpPr>
          <p:spPr bwMode="auto">
            <a:xfrm>
              <a:off x="4879976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185"/>
            <p:cNvSpPr/>
            <p:nvPr userDrawn="1"/>
          </p:nvSpPr>
          <p:spPr bwMode="auto">
            <a:xfrm>
              <a:off x="4864101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186"/>
            <p:cNvSpPr/>
            <p:nvPr userDrawn="1"/>
          </p:nvSpPr>
          <p:spPr bwMode="auto">
            <a:xfrm>
              <a:off x="5140326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187"/>
            <p:cNvSpPr/>
            <p:nvPr userDrawn="1"/>
          </p:nvSpPr>
          <p:spPr bwMode="auto">
            <a:xfrm>
              <a:off x="5127626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188"/>
            <p:cNvSpPr/>
            <p:nvPr userDrawn="1"/>
          </p:nvSpPr>
          <p:spPr bwMode="auto">
            <a:xfrm>
              <a:off x="5105401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189"/>
            <p:cNvSpPr/>
            <p:nvPr userDrawn="1"/>
          </p:nvSpPr>
          <p:spPr bwMode="auto">
            <a:xfrm>
              <a:off x="5080001" y="995363"/>
              <a:ext cx="28575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7" name="Freeform 190"/>
            <p:cNvSpPr/>
            <p:nvPr userDrawn="1"/>
          </p:nvSpPr>
          <p:spPr bwMode="auto">
            <a:xfrm>
              <a:off x="5048251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8" name="Freeform 191"/>
            <p:cNvSpPr/>
            <p:nvPr userDrawn="1"/>
          </p:nvSpPr>
          <p:spPr bwMode="auto">
            <a:xfrm>
              <a:off x="7000876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9" name="Freeform 192"/>
            <p:cNvSpPr/>
            <p:nvPr userDrawn="1"/>
          </p:nvSpPr>
          <p:spPr bwMode="auto">
            <a:xfrm>
              <a:off x="7000876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0" name="Freeform 193"/>
            <p:cNvSpPr/>
            <p:nvPr userDrawn="1"/>
          </p:nvSpPr>
          <p:spPr bwMode="auto">
            <a:xfrm>
              <a:off x="4972051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" name="Freeform 194"/>
            <p:cNvSpPr>
              <a:spLocks noEditPoints="1"/>
            </p:cNvSpPr>
            <p:nvPr userDrawn="1"/>
          </p:nvSpPr>
          <p:spPr bwMode="auto">
            <a:xfrm>
              <a:off x="5500688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2" name="Freeform 195"/>
            <p:cNvSpPr>
              <a:spLocks noEditPoints="1"/>
            </p:cNvSpPr>
            <p:nvPr userDrawn="1"/>
          </p:nvSpPr>
          <p:spPr bwMode="auto">
            <a:xfrm>
              <a:off x="6953251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3" name="Freeform 196"/>
            <p:cNvSpPr>
              <a:spLocks noEditPoints="1"/>
            </p:cNvSpPr>
            <p:nvPr userDrawn="1"/>
          </p:nvSpPr>
          <p:spPr bwMode="auto">
            <a:xfrm>
              <a:off x="6711951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4" name="Freeform 197"/>
            <p:cNvSpPr>
              <a:spLocks noEditPoints="1"/>
            </p:cNvSpPr>
            <p:nvPr userDrawn="1"/>
          </p:nvSpPr>
          <p:spPr bwMode="auto">
            <a:xfrm>
              <a:off x="6819901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5" name="Freeform 198"/>
            <p:cNvSpPr/>
            <p:nvPr userDrawn="1"/>
          </p:nvSpPr>
          <p:spPr bwMode="auto">
            <a:xfrm>
              <a:off x="5789613" y="1636713"/>
              <a:ext cx="255588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6" name="Freeform 199"/>
            <p:cNvSpPr/>
            <p:nvPr userDrawn="1"/>
          </p:nvSpPr>
          <p:spPr bwMode="auto">
            <a:xfrm>
              <a:off x="5757863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7" name="Freeform 200"/>
            <p:cNvSpPr>
              <a:spLocks noEditPoints="1"/>
            </p:cNvSpPr>
            <p:nvPr userDrawn="1"/>
          </p:nvSpPr>
          <p:spPr bwMode="auto">
            <a:xfrm>
              <a:off x="4876801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8" name="Freeform 201"/>
            <p:cNvSpPr/>
            <p:nvPr userDrawn="1"/>
          </p:nvSpPr>
          <p:spPr bwMode="auto">
            <a:xfrm>
              <a:off x="6130926" y="1855788"/>
              <a:ext cx="68263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9" name="Freeform 203"/>
            <p:cNvSpPr/>
            <p:nvPr userDrawn="1"/>
          </p:nvSpPr>
          <p:spPr bwMode="auto">
            <a:xfrm>
              <a:off x="5865813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0" name="Freeform 204"/>
            <p:cNvSpPr>
              <a:spLocks noEditPoints="1"/>
            </p:cNvSpPr>
            <p:nvPr userDrawn="1"/>
          </p:nvSpPr>
          <p:spPr bwMode="auto">
            <a:xfrm>
              <a:off x="5827713" y="573088"/>
              <a:ext cx="919163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1" name="Freeform 205"/>
            <p:cNvSpPr>
              <a:spLocks noEditPoints="1"/>
            </p:cNvSpPr>
            <p:nvPr userDrawn="1"/>
          </p:nvSpPr>
          <p:spPr bwMode="auto">
            <a:xfrm>
              <a:off x="4862513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2" name="Freeform 206"/>
            <p:cNvSpPr>
              <a:spLocks noEditPoints="1"/>
            </p:cNvSpPr>
            <p:nvPr userDrawn="1"/>
          </p:nvSpPr>
          <p:spPr bwMode="auto">
            <a:xfrm>
              <a:off x="4959351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207"/>
            <p:cNvSpPr>
              <a:spLocks noEditPoints="1"/>
            </p:cNvSpPr>
            <p:nvPr userDrawn="1"/>
          </p:nvSpPr>
          <p:spPr bwMode="auto">
            <a:xfrm>
              <a:off x="6838951" y="930275"/>
              <a:ext cx="131763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4" name="Freeform 208"/>
            <p:cNvSpPr>
              <a:spLocks noEditPoints="1"/>
            </p:cNvSpPr>
            <p:nvPr userDrawn="1"/>
          </p:nvSpPr>
          <p:spPr bwMode="auto">
            <a:xfrm>
              <a:off x="6792913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5" name="Freeform 209"/>
            <p:cNvSpPr>
              <a:spLocks noEditPoints="1"/>
            </p:cNvSpPr>
            <p:nvPr userDrawn="1"/>
          </p:nvSpPr>
          <p:spPr bwMode="auto">
            <a:xfrm>
              <a:off x="6842126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6" name="Freeform 210"/>
            <p:cNvSpPr/>
            <p:nvPr userDrawn="1"/>
          </p:nvSpPr>
          <p:spPr bwMode="auto">
            <a:xfrm>
              <a:off x="6997701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7" name="Freeform 211"/>
            <p:cNvSpPr/>
            <p:nvPr userDrawn="1"/>
          </p:nvSpPr>
          <p:spPr bwMode="auto">
            <a:xfrm>
              <a:off x="5703888" y="55563"/>
              <a:ext cx="498475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8" name="Freeform 212"/>
            <p:cNvSpPr/>
            <p:nvPr userDrawn="1"/>
          </p:nvSpPr>
          <p:spPr bwMode="auto">
            <a:xfrm>
              <a:off x="5187951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9" name="Freeform 213"/>
            <p:cNvSpPr>
              <a:spLocks noEditPoints="1"/>
            </p:cNvSpPr>
            <p:nvPr userDrawn="1"/>
          </p:nvSpPr>
          <p:spPr bwMode="auto">
            <a:xfrm>
              <a:off x="6905626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0" name="Freeform 215"/>
            <p:cNvSpPr/>
            <p:nvPr userDrawn="1"/>
          </p:nvSpPr>
          <p:spPr bwMode="auto">
            <a:xfrm>
              <a:off x="5338763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1" name="Freeform 216"/>
            <p:cNvSpPr>
              <a:spLocks noEditPoints="1"/>
            </p:cNvSpPr>
            <p:nvPr userDrawn="1"/>
          </p:nvSpPr>
          <p:spPr bwMode="auto">
            <a:xfrm>
              <a:off x="7045326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2" name="Freeform 217"/>
            <p:cNvSpPr>
              <a:spLocks noEditPoints="1"/>
            </p:cNvSpPr>
            <p:nvPr userDrawn="1"/>
          </p:nvSpPr>
          <p:spPr bwMode="auto">
            <a:xfrm>
              <a:off x="7011988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3" name="Freeform 218"/>
            <p:cNvSpPr>
              <a:spLocks noEditPoints="1"/>
            </p:cNvSpPr>
            <p:nvPr userDrawn="1"/>
          </p:nvSpPr>
          <p:spPr bwMode="auto">
            <a:xfrm>
              <a:off x="6961188" y="387350"/>
              <a:ext cx="60325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4" name="Freeform 219"/>
            <p:cNvSpPr/>
            <p:nvPr userDrawn="1"/>
          </p:nvSpPr>
          <p:spPr bwMode="auto">
            <a:xfrm>
              <a:off x="6932613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5" name="Freeform 220"/>
            <p:cNvSpPr>
              <a:spLocks noEditPoints="1"/>
            </p:cNvSpPr>
            <p:nvPr userDrawn="1"/>
          </p:nvSpPr>
          <p:spPr bwMode="auto">
            <a:xfrm>
              <a:off x="7127876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6" name="Freeform 221"/>
            <p:cNvSpPr/>
            <p:nvPr userDrawn="1"/>
          </p:nvSpPr>
          <p:spPr bwMode="auto">
            <a:xfrm>
              <a:off x="7129463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7" name="Freeform 222"/>
            <p:cNvSpPr>
              <a:spLocks noEditPoints="1"/>
            </p:cNvSpPr>
            <p:nvPr userDrawn="1"/>
          </p:nvSpPr>
          <p:spPr bwMode="auto">
            <a:xfrm>
              <a:off x="5226051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8" name="Freeform 223"/>
            <p:cNvSpPr>
              <a:spLocks noEditPoints="1"/>
            </p:cNvSpPr>
            <p:nvPr userDrawn="1"/>
          </p:nvSpPr>
          <p:spPr bwMode="auto">
            <a:xfrm>
              <a:off x="5434013" y="52388"/>
              <a:ext cx="239713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9" name="Freeform 224"/>
            <p:cNvSpPr>
              <a:spLocks noEditPoints="1"/>
            </p:cNvSpPr>
            <p:nvPr userDrawn="1"/>
          </p:nvSpPr>
          <p:spPr bwMode="auto">
            <a:xfrm>
              <a:off x="6481763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0" name="Freeform 227"/>
            <p:cNvSpPr/>
            <p:nvPr userDrawn="1"/>
          </p:nvSpPr>
          <p:spPr bwMode="auto">
            <a:xfrm>
              <a:off x="4860926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1" name="Freeform 229"/>
            <p:cNvSpPr/>
            <p:nvPr userDrawn="1"/>
          </p:nvSpPr>
          <p:spPr bwMode="auto">
            <a:xfrm>
              <a:off x="4860926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2" name="Freeform 230"/>
            <p:cNvSpPr/>
            <p:nvPr userDrawn="1"/>
          </p:nvSpPr>
          <p:spPr bwMode="auto">
            <a:xfrm>
              <a:off x="6170613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3" name="Freeform 231"/>
            <p:cNvSpPr/>
            <p:nvPr userDrawn="1"/>
          </p:nvSpPr>
          <p:spPr bwMode="auto">
            <a:xfrm>
              <a:off x="4981576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4" name="Freeform 232"/>
            <p:cNvSpPr>
              <a:spLocks noEditPoints="1"/>
            </p:cNvSpPr>
            <p:nvPr userDrawn="1"/>
          </p:nvSpPr>
          <p:spPr bwMode="auto">
            <a:xfrm>
              <a:off x="4913313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5" name="Freeform 233"/>
            <p:cNvSpPr>
              <a:spLocks noEditPoints="1"/>
            </p:cNvSpPr>
            <p:nvPr userDrawn="1"/>
          </p:nvSpPr>
          <p:spPr bwMode="auto">
            <a:xfrm>
              <a:off x="4908551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6" name="Freeform 234"/>
            <p:cNvSpPr>
              <a:spLocks noEditPoints="1"/>
            </p:cNvSpPr>
            <p:nvPr userDrawn="1"/>
          </p:nvSpPr>
          <p:spPr bwMode="auto">
            <a:xfrm>
              <a:off x="4875213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7" name="Freeform 235"/>
            <p:cNvSpPr>
              <a:spLocks noEditPoints="1"/>
            </p:cNvSpPr>
            <p:nvPr userDrawn="1"/>
          </p:nvSpPr>
          <p:spPr bwMode="auto">
            <a:xfrm>
              <a:off x="4997451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8" name="Freeform 236"/>
            <p:cNvSpPr/>
            <p:nvPr userDrawn="1"/>
          </p:nvSpPr>
          <p:spPr bwMode="auto">
            <a:xfrm>
              <a:off x="4927601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9" name="Freeform 237"/>
            <p:cNvSpPr>
              <a:spLocks noEditPoints="1"/>
            </p:cNvSpPr>
            <p:nvPr userDrawn="1"/>
          </p:nvSpPr>
          <p:spPr bwMode="auto">
            <a:xfrm>
              <a:off x="5461001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0" name="Freeform 238"/>
            <p:cNvSpPr>
              <a:spLocks noEditPoints="1"/>
            </p:cNvSpPr>
            <p:nvPr userDrawn="1"/>
          </p:nvSpPr>
          <p:spPr bwMode="auto">
            <a:xfrm>
              <a:off x="5103813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1" name="Freeform 239"/>
            <p:cNvSpPr>
              <a:spLocks noEditPoints="1"/>
            </p:cNvSpPr>
            <p:nvPr userDrawn="1"/>
          </p:nvSpPr>
          <p:spPr bwMode="auto">
            <a:xfrm>
              <a:off x="4867276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2" name="Freeform 240"/>
            <p:cNvSpPr>
              <a:spLocks noEditPoints="1"/>
            </p:cNvSpPr>
            <p:nvPr userDrawn="1"/>
          </p:nvSpPr>
          <p:spPr bwMode="auto">
            <a:xfrm>
              <a:off x="4921251" y="542925"/>
              <a:ext cx="68263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3" name="Freeform 241"/>
            <p:cNvSpPr/>
            <p:nvPr userDrawn="1"/>
          </p:nvSpPr>
          <p:spPr bwMode="auto">
            <a:xfrm>
              <a:off x="4897438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4" name="Freeform 242"/>
            <p:cNvSpPr>
              <a:spLocks noEditPoints="1"/>
            </p:cNvSpPr>
            <p:nvPr userDrawn="1"/>
          </p:nvSpPr>
          <p:spPr bwMode="auto">
            <a:xfrm>
              <a:off x="5453063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5" name="Freeform 243"/>
            <p:cNvSpPr>
              <a:spLocks noEditPoints="1"/>
            </p:cNvSpPr>
            <p:nvPr userDrawn="1"/>
          </p:nvSpPr>
          <p:spPr bwMode="auto">
            <a:xfrm>
              <a:off x="6246813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6" name="Freeform 244"/>
            <p:cNvSpPr>
              <a:spLocks noEditPoints="1"/>
            </p:cNvSpPr>
            <p:nvPr userDrawn="1"/>
          </p:nvSpPr>
          <p:spPr bwMode="auto">
            <a:xfrm>
              <a:off x="6105526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7" name="Freeform 245"/>
            <p:cNvSpPr>
              <a:spLocks noEditPoints="1"/>
            </p:cNvSpPr>
            <p:nvPr userDrawn="1"/>
          </p:nvSpPr>
          <p:spPr bwMode="auto">
            <a:xfrm>
              <a:off x="5132388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8" name="Freeform 246"/>
            <p:cNvSpPr/>
            <p:nvPr userDrawn="1"/>
          </p:nvSpPr>
          <p:spPr bwMode="auto">
            <a:xfrm>
              <a:off x="5953126" y="196850"/>
              <a:ext cx="14288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9" name="Freeform 247"/>
            <p:cNvSpPr/>
            <p:nvPr userDrawn="1"/>
          </p:nvSpPr>
          <p:spPr bwMode="auto">
            <a:xfrm>
              <a:off x="5830888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0" name="Freeform 248"/>
            <p:cNvSpPr>
              <a:spLocks noEditPoints="1"/>
            </p:cNvSpPr>
            <p:nvPr userDrawn="1"/>
          </p:nvSpPr>
          <p:spPr bwMode="auto">
            <a:xfrm>
              <a:off x="5840413" y="255588"/>
              <a:ext cx="239713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1" name="Freeform 249"/>
            <p:cNvSpPr/>
            <p:nvPr userDrawn="1"/>
          </p:nvSpPr>
          <p:spPr bwMode="auto">
            <a:xfrm>
              <a:off x="5910263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2" name="Freeform 250"/>
            <p:cNvSpPr/>
            <p:nvPr userDrawn="1"/>
          </p:nvSpPr>
          <p:spPr bwMode="auto">
            <a:xfrm>
              <a:off x="5926138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3" name="Freeform 251"/>
            <p:cNvSpPr/>
            <p:nvPr userDrawn="1"/>
          </p:nvSpPr>
          <p:spPr bwMode="auto">
            <a:xfrm>
              <a:off x="6053138" y="246063"/>
              <a:ext cx="34925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4" name="Freeform 252"/>
            <p:cNvSpPr/>
            <p:nvPr userDrawn="1"/>
          </p:nvSpPr>
          <p:spPr bwMode="auto">
            <a:xfrm>
              <a:off x="6911976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5" name="Freeform 253"/>
            <p:cNvSpPr/>
            <p:nvPr userDrawn="1"/>
          </p:nvSpPr>
          <p:spPr bwMode="auto">
            <a:xfrm>
              <a:off x="6889751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6" name="Freeform 254"/>
            <p:cNvSpPr/>
            <p:nvPr userDrawn="1"/>
          </p:nvSpPr>
          <p:spPr bwMode="auto">
            <a:xfrm>
              <a:off x="6867526" y="119063"/>
              <a:ext cx="23813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7" name="Freeform 255"/>
            <p:cNvSpPr/>
            <p:nvPr userDrawn="1"/>
          </p:nvSpPr>
          <p:spPr bwMode="auto">
            <a:xfrm>
              <a:off x="6602413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8" name="Freeform 256"/>
            <p:cNvSpPr/>
            <p:nvPr userDrawn="1"/>
          </p:nvSpPr>
          <p:spPr bwMode="auto">
            <a:xfrm>
              <a:off x="6630988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9" name="Freeform 257"/>
            <p:cNvSpPr/>
            <p:nvPr userDrawn="1"/>
          </p:nvSpPr>
          <p:spPr bwMode="auto">
            <a:xfrm>
              <a:off x="6659563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0" name="Freeform 258"/>
            <p:cNvSpPr>
              <a:spLocks noEditPoints="1"/>
            </p:cNvSpPr>
            <p:nvPr userDrawn="1"/>
          </p:nvSpPr>
          <p:spPr bwMode="auto">
            <a:xfrm>
              <a:off x="6637338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259"/>
            <p:cNvSpPr/>
            <p:nvPr userDrawn="1"/>
          </p:nvSpPr>
          <p:spPr bwMode="auto">
            <a:xfrm>
              <a:off x="6172201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260"/>
            <p:cNvSpPr/>
            <p:nvPr userDrawn="1"/>
          </p:nvSpPr>
          <p:spPr bwMode="auto">
            <a:xfrm>
              <a:off x="6432551" y="1093788"/>
              <a:ext cx="50800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261"/>
            <p:cNvSpPr/>
            <p:nvPr userDrawn="1"/>
          </p:nvSpPr>
          <p:spPr bwMode="auto">
            <a:xfrm>
              <a:off x="6172201" y="949325"/>
              <a:ext cx="42863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262"/>
            <p:cNvSpPr/>
            <p:nvPr userDrawn="1"/>
          </p:nvSpPr>
          <p:spPr bwMode="auto">
            <a:xfrm>
              <a:off x="6438901" y="949325"/>
              <a:ext cx="44450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263"/>
            <p:cNvSpPr>
              <a:spLocks noEditPoints="1"/>
            </p:cNvSpPr>
            <p:nvPr userDrawn="1"/>
          </p:nvSpPr>
          <p:spPr bwMode="auto">
            <a:xfrm>
              <a:off x="6280151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Freeform 264"/>
            <p:cNvSpPr>
              <a:spLocks noEditPoints="1"/>
            </p:cNvSpPr>
            <p:nvPr userDrawn="1"/>
          </p:nvSpPr>
          <p:spPr bwMode="auto">
            <a:xfrm>
              <a:off x="6215063" y="1112838"/>
              <a:ext cx="223838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Freeform 265"/>
            <p:cNvSpPr>
              <a:spLocks noEditPoints="1"/>
            </p:cNvSpPr>
            <p:nvPr userDrawn="1"/>
          </p:nvSpPr>
          <p:spPr bwMode="auto">
            <a:xfrm>
              <a:off x="6138863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266"/>
            <p:cNvSpPr>
              <a:spLocks noEditPoints="1"/>
            </p:cNvSpPr>
            <p:nvPr userDrawn="1"/>
          </p:nvSpPr>
          <p:spPr bwMode="auto">
            <a:xfrm>
              <a:off x="6216651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9" name="Freeform 267"/>
            <p:cNvSpPr>
              <a:spLocks noEditPoints="1"/>
            </p:cNvSpPr>
            <p:nvPr userDrawn="1"/>
          </p:nvSpPr>
          <p:spPr bwMode="auto">
            <a:xfrm>
              <a:off x="6376988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0" name="Freeform 268"/>
            <p:cNvSpPr>
              <a:spLocks noEditPoints="1"/>
            </p:cNvSpPr>
            <p:nvPr userDrawn="1"/>
          </p:nvSpPr>
          <p:spPr bwMode="auto">
            <a:xfrm>
              <a:off x="6453188" y="1023938"/>
              <a:ext cx="61913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269"/>
            <p:cNvSpPr/>
            <p:nvPr userDrawn="1"/>
          </p:nvSpPr>
          <p:spPr bwMode="auto">
            <a:xfrm>
              <a:off x="6288088" y="892175"/>
              <a:ext cx="79375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270"/>
            <p:cNvSpPr>
              <a:spLocks noEditPoints="1"/>
            </p:cNvSpPr>
            <p:nvPr userDrawn="1"/>
          </p:nvSpPr>
          <p:spPr bwMode="auto">
            <a:xfrm>
              <a:off x="5278438" y="1377950"/>
              <a:ext cx="76200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3" name="Freeform 271"/>
            <p:cNvSpPr>
              <a:spLocks noEditPoints="1"/>
            </p:cNvSpPr>
            <p:nvPr userDrawn="1"/>
          </p:nvSpPr>
          <p:spPr bwMode="auto">
            <a:xfrm>
              <a:off x="5649913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4" name="Freeform 272"/>
            <p:cNvSpPr>
              <a:spLocks noEditPoints="1"/>
            </p:cNvSpPr>
            <p:nvPr userDrawn="1"/>
          </p:nvSpPr>
          <p:spPr bwMode="auto">
            <a:xfrm>
              <a:off x="5516563" y="1390650"/>
              <a:ext cx="53975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5" name="Freeform 273"/>
            <p:cNvSpPr>
              <a:spLocks noEditPoints="1"/>
            </p:cNvSpPr>
            <p:nvPr userDrawn="1"/>
          </p:nvSpPr>
          <p:spPr bwMode="auto">
            <a:xfrm>
              <a:off x="5240338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274"/>
            <p:cNvSpPr>
              <a:spLocks noEditPoints="1"/>
            </p:cNvSpPr>
            <p:nvPr userDrawn="1"/>
          </p:nvSpPr>
          <p:spPr bwMode="auto">
            <a:xfrm>
              <a:off x="5710238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275"/>
            <p:cNvSpPr>
              <a:spLocks noEditPoints="1"/>
            </p:cNvSpPr>
            <p:nvPr userDrawn="1"/>
          </p:nvSpPr>
          <p:spPr bwMode="auto">
            <a:xfrm>
              <a:off x="6092826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8" name="Freeform 276"/>
            <p:cNvSpPr>
              <a:spLocks noEditPoints="1"/>
            </p:cNvSpPr>
            <p:nvPr userDrawn="1"/>
          </p:nvSpPr>
          <p:spPr bwMode="auto">
            <a:xfrm>
              <a:off x="6623051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89" name="Group 288"/>
            <p:cNvGrpSpPr/>
            <p:nvPr userDrawn="1"/>
          </p:nvGrpSpPr>
          <p:grpSpPr>
            <a:xfrm>
              <a:off x="5924318" y="1917912"/>
              <a:ext cx="261938" cy="214313"/>
              <a:chOff x="5715001" y="1951038"/>
              <a:chExt cx="261938" cy="214313"/>
            </a:xfrm>
            <a:grpFill/>
          </p:grpSpPr>
          <p:sp>
            <p:nvSpPr>
              <p:cNvPr id="600" name="Freeform 277"/>
              <p:cNvSpPr>
                <a:spLocks noEditPoints="1"/>
              </p:cNvSpPr>
              <p:nvPr userDrawn="1"/>
            </p:nvSpPr>
            <p:spPr bwMode="auto">
              <a:xfrm>
                <a:off x="5715001" y="1951038"/>
                <a:ext cx="261938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1" name="Freeform 278"/>
              <p:cNvSpPr/>
              <p:nvPr userDrawn="1"/>
            </p:nvSpPr>
            <p:spPr bwMode="auto">
              <a:xfrm>
                <a:off x="5738813" y="1963738"/>
                <a:ext cx="36513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2" name="Freeform 279"/>
              <p:cNvSpPr/>
              <p:nvPr userDrawn="1"/>
            </p:nvSpPr>
            <p:spPr bwMode="auto">
              <a:xfrm>
                <a:off x="5916613" y="1963738"/>
                <a:ext cx="36513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290" name="Freeform 284"/>
            <p:cNvSpPr>
              <a:spLocks noEditPoints="1"/>
            </p:cNvSpPr>
            <p:nvPr userDrawn="1"/>
          </p:nvSpPr>
          <p:spPr bwMode="auto">
            <a:xfrm>
              <a:off x="6299201" y="1401763"/>
              <a:ext cx="282575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1" name="Freeform 285"/>
            <p:cNvSpPr>
              <a:spLocks noEditPoints="1"/>
            </p:cNvSpPr>
            <p:nvPr userDrawn="1"/>
          </p:nvSpPr>
          <p:spPr bwMode="auto">
            <a:xfrm>
              <a:off x="6345238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2" name="Freeform 286"/>
            <p:cNvSpPr/>
            <p:nvPr userDrawn="1"/>
          </p:nvSpPr>
          <p:spPr bwMode="auto">
            <a:xfrm>
              <a:off x="6345238" y="1670050"/>
              <a:ext cx="190500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3" name="Freeform 287"/>
            <p:cNvSpPr/>
            <p:nvPr userDrawn="1"/>
          </p:nvSpPr>
          <p:spPr bwMode="auto">
            <a:xfrm>
              <a:off x="6499226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4" name="Freeform 288"/>
            <p:cNvSpPr/>
            <p:nvPr userDrawn="1"/>
          </p:nvSpPr>
          <p:spPr bwMode="auto">
            <a:xfrm>
              <a:off x="6465888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5" name="Freeform 289"/>
            <p:cNvSpPr/>
            <p:nvPr userDrawn="1"/>
          </p:nvSpPr>
          <p:spPr bwMode="auto">
            <a:xfrm>
              <a:off x="6432551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6" name="Freeform 290"/>
            <p:cNvSpPr/>
            <p:nvPr userDrawn="1"/>
          </p:nvSpPr>
          <p:spPr bwMode="auto">
            <a:xfrm>
              <a:off x="6400801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7" name="Freeform 291"/>
            <p:cNvSpPr/>
            <p:nvPr userDrawn="1"/>
          </p:nvSpPr>
          <p:spPr bwMode="auto">
            <a:xfrm>
              <a:off x="6367463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8" name="Freeform 292"/>
            <p:cNvSpPr/>
            <p:nvPr userDrawn="1"/>
          </p:nvSpPr>
          <p:spPr bwMode="auto">
            <a:xfrm>
              <a:off x="6664326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9" name="Freeform 293"/>
            <p:cNvSpPr>
              <a:spLocks noEditPoints="1"/>
            </p:cNvSpPr>
            <p:nvPr userDrawn="1"/>
          </p:nvSpPr>
          <p:spPr bwMode="auto">
            <a:xfrm>
              <a:off x="6357938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0" name="Freeform 294"/>
            <p:cNvSpPr>
              <a:spLocks noEditPoints="1"/>
            </p:cNvSpPr>
            <p:nvPr userDrawn="1"/>
          </p:nvSpPr>
          <p:spPr bwMode="auto">
            <a:xfrm>
              <a:off x="5873751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1" name="Freeform 295"/>
            <p:cNvSpPr>
              <a:spLocks noEditPoints="1"/>
            </p:cNvSpPr>
            <p:nvPr userDrawn="1"/>
          </p:nvSpPr>
          <p:spPr bwMode="auto">
            <a:xfrm>
              <a:off x="6881813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2" name="Freeform 296"/>
            <p:cNvSpPr>
              <a:spLocks noEditPoints="1"/>
            </p:cNvSpPr>
            <p:nvPr userDrawn="1"/>
          </p:nvSpPr>
          <p:spPr bwMode="auto">
            <a:xfrm>
              <a:off x="5346701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3" name="Freeform 297"/>
            <p:cNvSpPr>
              <a:spLocks noEditPoints="1"/>
            </p:cNvSpPr>
            <p:nvPr userDrawn="1"/>
          </p:nvSpPr>
          <p:spPr bwMode="auto">
            <a:xfrm>
              <a:off x="6350001" y="1865313"/>
              <a:ext cx="96838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4" name="Freeform 298"/>
            <p:cNvSpPr>
              <a:spLocks noEditPoints="1"/>
            </p:cNvSpPr>
            <p:nvPr userDrawn="1"/>
          </p:nvSpPr>
          <p:spPr bwMode="auto">
            <a:xfrm>
              <a:off x="6807201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5" name="Freeform 299"/>
            <p:cNvSpPr>
              <a:spLocks noEditPoints="1"/>
            </p:cNvSpPr>
            <p:nvPr userDrawn="1"/>
          </p:nvSpPr>
          <p:spPr bwMode="auto">
            <a:xfrm>
              <a:off x="6807201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6" name="Freeform 300"/>
            <p:cNvSpPr>
              <a:spLocks noEditPoints="1"/>
            </p:cNvSpPr>
            <p:nvPr userDrawn="1"/>
          </p:nvSpPr>
          <p:spPr bwMode="auto">
            <a:xfrm>
              <a:off x="5646738" y="1341438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7" name="Freeform 301"/>
            <p:cNvSpPr>
              <a:spLocks noEditPoints="1"/>
            </p:cNvSpPr>
            <p:nvPr userDrawn="1"/>
          </p:nvSpPr>
          <p:spPr bwMode="auto">
            <a:xfrm>
              <a:off x="5237163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8" name="Freeform 305"/>
            <p:cNvSpPr>
              <a:spLocks noEditPoints="1"/>
            </p:cNvSpPr>
            <p:nvPr userDrawn="1"/>
          </p:nvSpPr>
          <p:spPr bwMode="auto">
            <a:xfrm>
              <a:off x="5483226" y="777875"/>
              <a:ext cx="284163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9" name="Freeform 306"/>
            <p:cNvSpPr/>
            <p:nvPr userDrawn="1"/>
          </p:nvSpPr>
          <p:spPr bwMode="auto">
            <a:xfrm>
              <a:off x="6583363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0" name="Oval 308"/>
            <p:cNvSpPr>
              <a:spLocks noChangeArrowheads="1"/>
            </p:cNvSpPr>
            <p:nvPr userDrawn="1"/>
          </p:nvSpPr>
          <p:spPr bwMode="auto">
            <a:xfrm>
              <a:off x="6432551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1" name="Oval 309"/>
            <p:cNvSpPr>
              <a:spLocks noChangeArrowheads="1"/>
            </p:cNvSpPr>
            <p:nvPr userDrawn="1"/>
          </p:nvSpPr>
          <p:spPr bwMode="auto">
            <a:xfrm>
              <a:off x="5611813" y="706438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2" name="Oval 310"/>
            <p:cNvSpPr>
              <a:spLocks noChangeArrowheads="1"/>
            </p:cNvSpPr>
            <p:nvPr userDrawn="1"/>
          </p:nvSpPr>
          <p:spPr bwMode="auto">
            <a:xfrm>
              <a:off x="5942013" y="1047750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3" name="Oval 311"/>
            <p:cNvSpPr>
              <a:spLocks noChangeArrowheads="1"/>
            </p:cNvSpPr>
            <p:nvPr userDrawn="1"/>
          </p:nvSpPr>
          <p:spPr bwMode="auto">
            <a:xfrm>
              <a:off x="5984876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4" name="Oval 312"/>
            <p:cNvSpPr>
              <a:spLocks noChangeArrowheads="1"/>
            </p:cNvSpPr>
            <p:nvPr userDrawn="1"/>
          </p:nvSpPr>
          <p:spPr bwMode="auto">
            <a:xfrm>
              <a:off x="5942013" y="1012825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5" name="Oval 313"/>
            <p:cNvSpPr>
              <a:spLocks noChangeArrowheads="1"/>
            </p:cNvSpPr>
            <p:nvPr userDrawn="1"/>
          </p:nvSpPr>
          <p:spPr bwMode="auto">
            <a:xfrm>
              <a:off x="5984876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6" name="Oval 314"/>
            <p:cNvSpPr>
              <a:spLocks noChangeArrowheads="1"/>
            </p:cNvSpPr>
            <p:nvPr userDrawn="1"/>
          </p:nvSpPr>
          <p:spPr bwMode="auto">
            <a:xfrm>
              <a:off x="5942013" y="979488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7" name="Oval 315"/>
            <p:cNvSpPr>
              <a:spLocks noChangeArrowheads="1"/>
            </p:cNvSpPr>
            <p:nvPr userDrawn="1"/>
          </p:nvSpPr>
          <p:spPr bwMode="auto">
            <a:xfrm>
              <a:off x="5984876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8" name="Oval 316"/>
            <p:cNvSpPr>
              <a:spLocks noChangeArrowheads="1"/>
            </p:cNvSpPr>
            <p:nvPr userDrawn="1"/>
          </p:nvSpPr>
          <p:spPr bwMode="auto">
            <a:xfrm>
              <a:off x="5942013" y="946150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9" name="Oval 317"/>
            <p:cNvSpPr>
              <a:spLocks noChangeArrowheads="1"/>
            </p:cNvSpPr>
            <p:nvPr userDrawn="1"/>
          </p:nvSpPr>
          <p:spPr bwMode="auto">
            <a:xfrm>
              <a:off x="5984876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0" name="Freeform 319"/>
            <p:cNvSpPr/>
            <p:nvPr userDrawn="1"/>
          </p:nvSpPr>
          <p:spPr bwMode="auto">
            <a:xfrm>
              <a:off x="4819651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1" name="Freeform 320"/>
            <p:cNvSpPr/>
            <p:nvPr userDrawn="1"/>
          </p:nvSpPr>
          <p:spPr bwMode="auto">
            <a:xfrm>
              <a:off x="6556376" y="523875"/>
              <a:ext cx="87313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2" name="Freeform 321"/>
            <p:cNvSpPr>
              <a:spLocks noEditPoints="1"/>
            </p:cNvSpPr>
            <p:nvPr userDrawn="1"/>
          </p:nvSpPr>
          <p:spPr bwMode="auto">
            <a:xfrm>
              <a:off x="5300663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325"/>
            <p:cNvSpPr>
              <a:spLocks noEditPoints="1"/>
            </p:cNvSpPr>
            <p:nvPr userDrawn="1"/>
          </p:nvSpPr>
          <p:spPr bwMode="auto">
            <a:xfrm>
              <a:off x="3484563" y="1704975"/>
              <a:ext cx="90488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326"/>
            <p:cNvSpPr>
              <a:spLocks noEditPoints="1"/>
            </p:cNvSpPr>
            <p:nvPr userDrawn="1"/>
          </p:nvSpPr>
          <p:spPr bwMode="auto">
            <a:xfrm>
              <a:off x="4613275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5" name="Freeform 327"/>
            <p:cNvSpPr>
              <a:spLocks noEditPoints="1"/>
            </p:cNvSpPr>
            <p:nvPr userDrawn="1"/>
          </p:nvSpPr>
          <p:spPr bwMode="auto">
            <a:xfrm>
              <a:off x="4697413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6" name="Freeform 333"/>
            <p:cNvSpPr>
              <a:spLocks noEditPoints="1"/>
            </p:cNvSpPr>
            <p:nvPr userDrawn="1"/>
          </p:nvSpPr>
          <p:spPr bwMode="auto">
            <a:xfrm>
              <a:off x="4159250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7" name="Freeform 334"/>
            <p:cNvSpPr/>
            <p:nvPr userDrawn="1"/>
          </p:nvSpPr>
          <p:spPr bwMode="auto">
            <a:xfrm>
              <a:off x="4116388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8" name="Freeform 335"/>
            <p:cNvSpPr/>
            <p:nvPr userDrawn="1"/>
          </p:nvSpPr>
          <p:spPr bwMode="auto">
            <a:xfrm>
              <a:off x="4116388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9" name="Freeform 336"/>
            <p:cNvSpPr/>
            <p:nvPr userDrawn="1"/>
          </p:nvSpPr>
          <p:spPr bwMode="auto">
            <a:xfrm>
              <a:off x="4729163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0" name="Freeform 337"/>
            <p:cNvSpPr/>
            <p:nvPr userDrawn="1"/>
          </p:nvSpPr>
          <p:spPr bwMode="auto">
            <a:xfrm>
              <a:off x="4718050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1" name="Freeform 338"/>
            <p:cNvSpPr/>
            <p:nvPr userDrawn="1"/>
          </p:nvSpPr>
          <p:spPr bwMode="auto">
            <a:xfrm>
              <a:off x="4706938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2" name="Freeform 339"/>
            <p:cNvSpPr>
              <a:spLocks noEditPoints="1"/>
            </p:cNvSpPr>
            <p:nvPr userDrawn="1"/>
          </p:nvSpPr>
          <p:spPr bwMode="auto">
            <a:xfrm>
              <a:off x="2459038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3" name="Freeform 340"/>
            <p:cNvSpPr/>
            <p:nvPr userDrawn="1"/>
          </p:nvSpPr>
          <p:spPr bwMode="auto">
            <a:xfrm>
              <a:off x="2613025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4" name="Freeform 341"/>
            <p:cNvSpPr/>
            <p:nvPr userDrawn="1"/>
          </p:nvSpPr>
          <p:spPr bwMode="auto">
            <a:xfrm>
              <a:off x="2571750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5" name="Freeform 342"/>
            <p:cNvSpPr/>
            <p:nvPr userDrawn="1"/>
          </p:nvSpPr>
          <p:spPr bwMode="auto">
            <a:xfrm>
              <a:off x="2535238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6" name="Freeform 343"/>
            <p:cNvSpPr/>
            <p:nvPr userDrawn="1"/>
          </p:nvSpPr>
          <p:spPr bwMode="auto">
            <a:xfrm>
              <a:off x="2501900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7" name="Freeform 344"/>
            <p:cNvSpPr/>
            <p:nvPr userDrawn="1"/>
          </p:nvSpPr>
          <p:spPr bwMode="auto">
            <a:xfrm>
              <a:off x="2478088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8" name="Freeform 345"/>
            <p:cNvSpPr/>
            <p:nvPr userDrawn="1"/>
          </p:nvSpPr>
          <p:spPr bwMode="auto">
            <a:xfrm>
              <a:off x="2462213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9" name="Freeform 346"/>
            <p:cNvSpPr/>
            <p:nvPr userDrawn="1"/>
          </p:nvSpPr>
          <p:spPr bwMode="auto">
            <a:xfrm>
              <a:off x="2738438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0" name="Freeform 347"/>
            <p:cNvSpPr/>
            <p:nvPr userDrawn="1"/>
          </p:nvSpPr>
          <p:spPr bwMode="auto">
            <a:xfrm>
              <a:off x="2725738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1" name="Freeform 348"/>
            <p:cNvSpPr/>
            <p:nvPr userDrawn="1"/>
          </p:nvSpPr>
          <p:spPr bwMode="auto">
            <a:xfrm>
              <a:off x="2703513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2" name="Freeform 349"/>
            <p:cNvSpPr/>
            <p:nvPr userDrawn="1"/>
          </p:nvSpPr>
          <p:spPr bwMode="auto">
            <a:xfrm>
              <a:off x="2676525" y="995363"/>
              <a:ext cx="30163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3" name="Freeform 350"/>
            <p:cNvSpPr/>
            <p:nvPr userDrawn="1"/>
          </p:nvSpPr>
          <p:spPr bwMode="auto">
            <a:xfrm>
              <a:off x="2646363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4" name="Freeform 351"/>
            <p:cNvSpPr/>
            <p:nvPr userDrawn="1"/>
          </p:nvSpPr>
          <p:spPr bwMode="auto">
            <a:xfrm>
              <a:off x="4597400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5" name="Freeform 352"/>
            <p:cNvSpPr/>
            <p:nvPr userDrawn="1"/>
          </p:nvSpPr>
          <p:spPr bwMode="auto">
            <a:xfrm>
              <a:off x="4597400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6" name="Freeform 353"/>
            <p:cNvSpPr/>
            <p:nvPr userDrawn="1"/>
          </p:nvSpPr>
          <p:spPr bwMode="auto">
            <a:xfrm>
              <a:off x="2570163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7" name="Freeform 354"/>
            <p:cNvSpPr>
              <a:spLocks noEditPoints="1"/>
            </p:cNvSpPr>
            <p:nvPr userDrawn="1"/>
          </p:nvSpPr>
          <p:spPr bwMode="auto">
            <a:xfrm>
              <a:off x="3097213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8" name="Freeform 355"/>
            <p:cNvSpPr>
              <a:spLocks noEditPoints="1"/>
            </p:cNvSpPr>
            <p:nvPr userDrawn="1"/>
          </p:nvSpPr>
          <p:spPr bwMode="auto">
            <a:xfrm>
              <a:off x="4549775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9" name="Freeform 356"/>
            <p:cNvSpPr>
              <a:spLocks noEditPoints="1"/>
            </p:cNvSpPr>
            <p:nvPr userDrawn="1"/>
          </p:nvSpPr>
          <p:spPr bwMode="auto">
            <a:xfrm>
              <a:off x="4308475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0" name="Freeform 357"/>
            <p:cNvSpPr>
              <a:spLocks noEditPoints="1"/>
            </p:cNvSpPr>
            <p:nvPr userDrawn="1"/>
          </p:nvSpPr>
          <p:spPr bwMode="auto">
            <a:xfrm>
              <a:off x="4416425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1" name="Freeform 358"/>
            <p:cNvSpPr/>
            <p:nvPr userDrawn="1"/>
          </p:nvSpPr>
          <p:spPr bwMode="auto">
            <a:xfrm>
              <a:off x="3386138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2" name="Freeform 359"/>
            <p:cNvSpPr/>
            <p:nvPr userDrawn="1"/>
          </p:nvSpPr>
          <p:spPr bwMode="auto">
            <a:xfrm>
              <a:off x="3355975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3" name="Freeform 360"/>
            <p:cNvSpPr>
              <a:spLocks noEditPoints="1"/>
            </p:cNvSpPr>
            <p:nvPr userDrawn="1"/>
          </p:nvSpPr>
          <p:spPr bwMode="auto">
            <a:xfrm>
              <a:off x="2474913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4" name="Freeform 361"/>
            <p:cNvSpPr/>
            <p:nvPr userDrawn="1"/>
          </p:nvSpPr>
          <p:spPr bwMode="auto">
            <a:xfrm>
              <a:off x="3729038" y="185578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5" name="Freeform 363"/>
            <p:cNvSpPr/>
            <p:nvPr userDrawn="1"/>
          </p:nvSpPr>
          <p:spPr bwMode="auto">
            <a:xfrm>
              <a:off x="3462338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6" name="Freeform 364"/>
            <p:cNvSpPr>
              <a:spLocks noEditPoints="1"/>
            </p:cNvSpPr>
            <p:nvPr userDrawn="1"/>
          </p:nvSpPr>
          <p:spPr bwMode="auto">
            <a:xfrm>
              <a:off x="3424238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7" name="Freeform 365"/>
            <p:cNvSpPr>
              <a:spLocks noEditPoints="1"/>
            </p:cNvSpPr>
            <p:nvPr userDrawn="1"/>
          </p:nvSpPr>
          <p:spPr bwMode="auto">
            <a:xfrm>
              <a:off x="2460625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8" name="Freeform 366"/>
            <p:cNvSpPr>
              <a:spLocks noEditPoints="1"/>
            </p:cNvSpPr>
            <p:nvPr userDrawn="1"/>
          </p:nvSpPr>
          <p:spPr bwMode="auto">
            <a:xfrm>
              <a:off x="2557463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9" name="Freeform 367"/>
            <p:cNvSpPr>
              <a:spLocks noEditPoints="1"/>
            </p:cNvSpPr>
            <p:nvPr userDrawn="1"/>
          </p:nvSpPr>
          <p:spPr bwMode="auto">
            <a:xfrm>
              <a:off x="4435475" y="930275"/>
              <a:ext cx="133350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0" name="Freeform 368"/>
            <p:cNvSpPr>
              <a:spLocks noEditPoints="1"/>
            </p:cNvSpPr>
            <p:nvPr userDrawn="1"/>
          </p:nvSpPr>
          <p:spPr bwMode="auto">
            <a:xfrm>
              <a:off x="4389438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1" name="Freeform 369"/>
            <p:cNvSpPr>
              <a:spLocks noEditPoints="1"/>
            </p:cNvSpPr>
            <p:nvPr userDrawn="1"/>
          </p:nvSpPr>
          <p:spPr bwMode="auto">
            <a:xfrm>
              <a:off x="4438650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2" name="Freeform 370"/>
            <p:cNvSpPr/>
            <p:nvPr userDrawn="1"/>
          </p:nvSpPr>
          <p:spPr bwMode="auto">
            <a:xfrm>
              <a:off x="4594225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3" name="Freeform 371"/>
            <p:cNvSpPr/>
            <p:nvPr userDrawn="1"/>
          </p:nvSpPr>
          <p:spPr bwMode="auto">
            <a:xfrm>
              <a:off x="3302000" y="55563"/>
              <a:ext cx="496888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4" name="Freeform 372"/>
            <p:cNvSpPr/>
            <p:nvPr userDrawn="1"/>
          </p:nvSpPr>
          <p:spPr bwMode="auto">
            <a:xfrm>
              <a:off x="2786063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5" name="Freeform 373"/>
            <p:cNvSpPr>
              <a:spLocks noEditPoints="1"/>
            </p:cNvSpPr>
            <p:nvPr userDrawn="1"/>
          </p:nvSpPr>
          <p:spPr bwMode="auto">
            <a:xfrm>
              <a:off x="4502150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6" name="Freeform 375"/>
            <p:cNvSpPr/>
            <p:nvPr userDrawn="1"/>
          </p:nvSpPr>
          <p:spPr bwMode="auto">
            <a:xfrm>
              <a:off x="2936875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7" name="Freeform 376"/>
            <p:cNvSpPr>
              <a:spLocks noEditPoints="1"/>
            </p:cNvSpPr>
            <p:nvPr userDrawn="1"/>
          </p:nvSpPr>
          <p:spPr bwMode="auto">
            <a:xfrm>
              <a:off x="4641850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8" name="Freeform 377"/>
            <p:cNvSpPr>
              <a:spLocks noEditPoints="1"/>
            </p:cNvSpPr>
            <p:nvPr userDrawn="1"/>
          </p:nvSpPr>
          <p:spPr bwMode="auto">
            <a:xfrm>
              <a:off x="4608513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9" name="Freeform 378"/>
            <p:cNvSpPr>
              <a:spLocks noEditPoints="1"/>
            </p:cNvSpPr>
            <p:nvPr userDrawn="1"/>
          </p:nvSpPr>
          <p:spPr bwMode="auto">
            <a:xfrm>
              <a:off x="4559300" y="387350"/>
              <a:ext cx="58738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0" name="Freeform 379"/>
            <p:cNvSpPr/>
            <p:nvPr userDrawn="1"/>
          </p:nvSpPr>
          <p:spPr bwMode="auto">
            <a:xfrm>
              <a:off x="4529138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1" name="Freeform 380"/>
            <p:cNvSpPr>
              <a:spLocks noEditPoints="1"/>
            </p:cNvSpPr>
            <p:nvPr userDrawn="1"/>
          </p:nvSpPr>
          <p:spPr bwMode="auto">
            <a:xfrm>
              <a:off x="4724400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2" name="Freeform 381"/>
            <p:cNvSpPr/>
            <p:nvPr userDrawn="1"/>
          </p:nvSpPr>
          <p:spPr bwMode="auto">
            <a:xfrm>
              <a:off x="4725988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3" name="Freeform 382"/>
            <p:cNvSpPr>
              <a:spLocks noEditPoints="1"/>
            </p:cNvSpPr>
            <p:nvPr userDrawn="1"/>
          </p:nvSpPr>
          <p:spPr bwMode="auto">
            <a:xfrm>
              <a:off x="2824163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4" name="Freeform 383"/>
            <p:cNvSpPr>
              <a:spLocks noEditPoints="1"/>
            </p:cNvSpPr>
            <p:nvPr userDrawn="1"/>
          </p:nvSpPr>
          <p:spPr bwMode="auto">
            <a:xfrm>
              <a:off x="3032125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5" name="Freeform 384"/>
            <p:cNvSpPr>
              <a:spLocks noEditPoints="1"/>
            </p:cNvSpPr>
            <p:nvPr userDrawn="1"/>
          </p:nvSpPr>
          <p:spPr bwMode="auto">
            <a:xfrm>
              <a:off x="4078288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6" name="Freeform 387"/>
            <p:cNvSpPr/>
            <p:nvPr userDrawn="1"/>
          </p:nvSpPr>
          <p:spPr bwMode="auto">
            <a:xfrm>
              <a:off x="2459038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7" name="Freeform 389"/>
            <p:cNvSpPr/>
            <p:nvPr userDrawn="1"/>
          </p:nvSpPr>
          <p:spPr bwMode="auto">
            <a:xfrm>
              <a:off x="2459038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8" name="Freeform 390"/>
            <p:cNvSpPr/>
            <p:nvPr userDrawn="1"/>
          </p:nvSpPr>
          <p:spPr bwMode="auto">
            <a:xfrm>
              <a:off x="3768725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9" name="Freeform 391"/>
            <p:cNvSpPr/>
            <p:nvPr userDrawn="1"/>
          </p:nvSpPr>
          <p:spPr bwMode="auto">
            <a:xfrm>
              <a:off x="2579688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0" name="Freeform 392"/>
            <p:cNvSpPr>
              <a:spLocks noEditPoints="1"/>
            </p:cNvSpPr>
            <p:nvPr userDrawn="1"/>
          </p:nvSpPr>
          <p:spPr bwMode="auto">
            <a:xfrm>
              <a:off x="2511425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1" name="Freeform 393"/>
            <p:cNvSpPr>
              <a:spLocks noEditPoints="1"/>
            </p:cNvSpPr>
            <p:nvPr userDrawn="1"/>
          </p:nvSpPr>
          <p:spPr bwMode="auto">
            <a:xfrm>
              <a:off x="2506663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2" name="Freeform 394"/>
            <p:cNvSpPr>
              <a:spLocks noEditPoints="1"/>
            </p:cNvSpPr>
            <p:nvPr userDrawn="1"/>
          </p:nvSpPr>
          <p:spPr bwMode="auto">
            <a:xfrm>
              <a:off x="2473325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3" name="Freeform 395"/>
            <p:cNvSpPr>
              <a:spLocks noEditPoints="1"/>
            </p:cNvSpPr>
            <p:nvPr userDrawn="1"/>
          </p:nvSpPr>
          <p:spPr bwMode="auto">
            <a:xfrm>
              <a:off x="2595563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4" name="Freeform 396"/>
            <p:cNvSpPr/>
            <p:nvPr userDrawn="1"/>
          </p:nvSpPr>
          <p:spPr bwMode="auto">
            <a:xfrm>
              <a:off x="2525713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5" name="Freeform 397"/>
            <p:cNvSpPr>
              <a:spLocks noEditPoints="1"/>
            </p:cNvSpPr>
            <p:nvPr userDrawn="1"/>
          </p:nvSpPr>
          <p:spPr bwMode="auto">
            <a:xfrm>
              <a:off x="3059113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6" name="Freeform 398"/>
            <p:cNvSpPr>
              <a:spLocks noEditPoints="1"/>
            </p:cNvSpPr>
            <p:nvPr userDrawn="1"/>
          </p:nvSpPr>
          <p:spPr bwMode="auto">
            <a:xfrm>
              <a:off x="2701925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7" name="Freeform 399"/>
            <p:cNvSpPr>
              <a:spLocks noEditPoints="1"/>
            </p:cNvSpPr>
            <p:nvPr userDrawn="1"/>
          </p:nvSpPr>
          <p:spPr bwMode="auto">
            <a:xfrm>
              <a:off x="2465388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8" name="Freeform 400"/>
            <p:cNvSpPr>
              <a:spLocks noEditPoints="1"/>
            </p:cNvSpPr>
            <p:nvPr userDrawn="1"/>
          </p:nvSpPr>
          <p:spPr bwMode="auto">
            <a:xfrm>
              <a:off x="2517775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9" name="Freeform 401"/>
            <p:cNvSpPr/>
            <p:nvPr userDrawn="1"/>
          </p:nvSpPr>
          <p:spPr bwMode="auto">
            <a:xfrm>
              <a:off x="2495550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0" name="Freeform 402"/>
            <p:cNvSpPr>
              <a:spLocks noEditPoints="1"/>
            </p:cNvSpPr>
            <p:nvPr userDrawn="1"/>
          </p:nvSpPr>
          <p:spPr bwMode="auto">
            <a:xfrm>
              <a:off x="3051175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1" name="Freeform 403"/>
            <p:cNvSpPr>
              <a:spLocks noEditPoints="1"/>
            </p:cNvSpPr>
            <p:nvPr userDrawn="1"/>
          </p:nvSpPr>
          <p:spPr bwMode="auto">
            <a:xfrm>
              <a:off x="3843338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2" name="Freeform 404"/>
            <p:cNvSpPr>
              <a:spLocks noEditPoints="1"/>
            </p:cNvSpPr>
            <p:nvPr userDrawn="1"/>
          </p:nvSpPr>
          <p:spPr bwMode="auto">
            <a:xfrm>
              <a:off x="3702050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3" name="Freeform 405"/>
            <p:cNvSpPr>
              <a:spLocks noEditPoints="1"/>
            </p:cNvSpPr>
            <p:nvPr userDrawn="1"/>
          </p:nvSpPr>
          <p:spPr bwMode="auto">
            <a:xfrm>
              <a:off x="2730500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4" name="Freeform 406"/>
            <p:cNvSpPr/>
            <p:nvPr userDrawn="1"/>
          </p:nvSpPr>
          <p:spPr bwMode="auto">
            <a:xfrm>
              <a:off x="3549650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5" name="Freeform 407"/>
            <p:cNvSpPr/>
            <p:nvPr userDrawn="1"/>
          </p:nvSpPr>
          <p:spPr bwMode="auto">
            <a:xfrm>
              <a:off x="3429000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6" name="Freeform 408"/>
            <p:cNvSpPr>
              <a:spLocks noEditPoints="1"/>
            </p:cNvSpPr>
            <p:nvPr userDrawn="1"/>
          </p:nvSpPr>
          <p:spPr bwMode="auto">
            <a:xfrm>
              <a:off x="3438525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7" name="Freeform 409"/>
            <p:cNvSpPr/>
            <p:nvPr userDrawn="1"/>
          </p:nvSpPr>
          <p:spPr bwMode="auto">
            <a:xfrm>
              <a:off x="3508375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8" name="Freeform 410"/>
            <p:cNvSpPr/>
            <p:nvPr userDrawn="1"/>
          </p:nvSpPr>
          <p:spPr bwMode="auto">
            <a:xfrm>
              <a:off x="3524250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9" name="Freeform 411"/>
            <p:cNvSpPr/>
            <p:nvPr userDrawn="1"/>
          </p:nvSpPr>
          <p:spPr bwMode="auto">
            <a:xfrm>
              <a:off x="3649663" y="246063"/>
              <a:ext cx="36513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0" name="Freeform 412"/>
            <p:cNvSpPr/>
            <p:nvPr userDrawn="1"/>
          </p:nvSpPr>
          <p:spPr bwMode="auto">
            <a:xfrm>
              <a:off x="4508500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1" name="Freeform 413"/>
            <p:cNvSpPr/>
            <p:nvPr userDrawn="1"/>
          </p:nvSpPr>
          <p:spPr bwMode="auto">
            <a:xfrm>
              <a:off x="4486275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2" name="Freeform 414"/>
            <p:cNvSpPr/>
            <p:nvPr userDrawn="1"/>
          </p:nvSpPr>
          <p:spPr bwMode="auto">
            <a:xfrm>
              <a:off x="4464050" y="119063"/>
              <a:ext cx="25400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3" name="Freeform 415"/>
            <p:cNvSpPr/>
            <p:nvPr userDrawn="1"/>
          </p:nvSpPr>
          <p:spPr bwMode="auto">
            <a:xfrm>
              <a:off x="4198938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4" name="Freeform 416"/>
            <p:cNvSpPr/>
            <p:nvPr userDrawn="1"/>
          </p:nvSpPr>
          <p:spPr bwMode="auto">
            <a:xfrm>
              <a:off x="4227513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5" name="Freeform 417"/>
            <p:cNvSpPr/>
            <p:nvPr userDrawn="1"/>
          </p:nvSpPr>
          <p:spPr bwMode="auto">
            <a:xfrm>
              <a:off x="4256088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6" name="Freeform 418"/>
            <p:cNvSpPr>
              <a:spLocks noEditPoints="1"/>
            </p:cNvSpPr>
            <p:nvPr userDrawn="1"/>
          </p:nvSpPr>
          <p:spPr bwMode="auto">
            <a:xfrm>
              <a:off x="4233863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7" name="Freeform 419"/>
            <p:cNvSpPr/>
            <p:nvPr userDrawn="1"/>
          </p:nvSpPr>
          <p:spPr bwMode="auto">
            <a:xfrm>
              <a:off x="3768725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8" name="Freeform 420"/>
            <p:cNvSpPr/>
            <p:nvPr userDrawn="1"/>
          </p:nvSpPr>
          <p:spPr bwMode="auto">
            <a:xfrm>
              <a:off x="4030663" y="1093788"/>
              <a:ext cx="49213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9" name="Freeform 421"/>
            <p:cNvSpPr/>
            <p:nvPr userDrawn="1"/>
          </p:nvSpPr>
          <p:spPr bwMode="auto">
            <a:xfrm>
              <a:off x="3768725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0" name="Freeform 422"/>
            <p:cNvSpPr/>
            <p:nvPr userDrawn="1"/>
          </p:nvSpPr>
          <p:spPr bwMode="auto">
            <a:xfrm>
              <a:off x="4037013" y="949325"/>
              <a:ext cx="42863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1" name="Freeform 423"/>
            <p:cNvSpPr>
              <a:spLocks noEditPoints="1"/>
            </p:cNvSpPr>
            <p:nvPr userDrawn="1"/>
          </p:nvSpPr>
          <p:spPr bwMode="auto">
            <a:xfrm>
              <a:off x="3878263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2" name="Freeform 424"/>
            <p:cNvSpPr>
              <a:spLocks noEditPoints="1"/>
            </p:cNvSpPr>
            <p:nvPr userDrawn="1"/>
          </p:nvSpPr>
          <p:spPr bwMode="auto">
            <a:xfrm>
              <a:off x="3813175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3" name="Freeform 425"/>
            <p:cNvSpPr>
              <a:spLocks noEditPoints="1"/>
            </p:cNvSpPr>
            <p:nvPr userDrawn="1"/>
          </p:nvSpPr>
          <p:spPr bwMode="auto">
            <a:xfrm>
              <a:off x="3736975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4" name="Freeform 426"/>
            <p:cNvSpPr>
              <a:spLocks noEditPoints="1"/>
            </p:cNvSpPr>
            <p:nvPr userDrawn="1"/>
          </p:nvSpPr>
          <p:spPr bwMode="auto">
            <a:xfrm>
              <a:off x="3813175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5" name="Freeform 427"/>
            <p:cNvSpPr>
              <a:spLocks noEditPoints="1"/>
            </p:cNvSpPr>
            <p:nvPr userDrawn="1"/>
          </p:nvSpPr>
          <p:spPr bwMode="auto">
            <a:xfrm>
              <a:off x="3973513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6" name="Freeform 428"/>
            <p:cNvSpPr>
              <a:spLocks noEditPoints="1"/>
            </p:cNvSpPr>
            <p:nvPr userDrawn="1"/>
          </p:nvSpPr>
          <p:spPr bwMode="auto">
            <a:xfrm>
              <a:off x="4051300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7" name="Freeform 429"/>
            <p:cNvSpPr/>
            <p:nvPr userDrawn="1"/>
          </p:nvSpPr>
          <p:spPr bwMode="auto">
            <a:xfrm>
              <a:off x="3886200" y="892175"/>
              <a:ext cx="77788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8" name="Freeform 430"/>
            <p:cNvSpPr>
              <a:spLocks noEditPoints="1"/>
            </p:cNvSpPr>
            <p:nvPr userDrawn="1"/>
          </p:nvSpPr>
          <p:spPr bwMode="auto">
            <a:xfrm>
              <a:off x="2876550" y="1377950"/>
              <a:ext cx="74613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9" name="Freeform 431"/>
            <p:cNvSpPr>
              <a:spLocks noEditPoints="1"/>
            </p:cNvSpPr>
            <p:nvPr userDrawn="1"/>
          </p:nvSpPr>
          <p:spPr bwMode="auto">
            <a:xfrm>
              <a:off x="3248025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0" name="Freeform 432"/>
            <p:cNvSpPr>
              <a:spLocks noEditPoints="1"/>
            </p:cNvSpPr>
            <p:nvPr userDrawn="1"/>
          </p:nvSpPr>
          <p:spPr bwMode="auto">
            <a:xfrm>
              <a:off x="3114675" y="1390650"/>
              <a:ext cx="52388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1" name="Freeform 433"/>
            <p:cNvSpPr>
              <a:spLocks noEditPoints="1"/>
            </p:cNvSpPr>
            <p:nvPr userDrawn="1"/>
          </p:nvSpPr>
          <p:spPr bwMode="auto">
            <a:xfrm>
              <a:off x="2838450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2" name="Freeform 434"/>
            <p:cNvSpPr>
              <a:spLocks noEditPoints="1"/>
            </p:cNvSpPr>
            <p:nvPr userDrawn="1"/>
          </p:nvSpPr>
          <p:spPr bwMode="auto">
            <a:xfrm>
              <a:off x="3308350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3" name="Freeform 435"/>
            <p:cNvSpPr>
              <a:spLocks noEditPoints="1"/>
            </p:cNvSpPr>
            <p:nvPr userDrawn="1"/>
          </p:nvSpPr>
          <p:spPr bwMode="auto">
            <a:xfrm>
              <a:off x="3690938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4" name="Freeform 436"/>
            <p:cNvSpPr>
              <a:spLocks noEditPoints="1"/>
            </p:cNvSpPr>
            <p:nvPr userDrawn="1"/>
          </p:nvSpPr>
          <p:spPr bwMode="auto">
            <a:xfrm>
              <a:off x="4219575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25" name="Group 424"/>
            <p:cNvGrpSpPr/>
            <p:nvPr userDrawn="1"/>
          </p:nvGrpSpPr>
          <p:grpSpPr>
            <a:xfrm>
              <a:off x="3440907" y="1910238"/>
              <a:ext cx="263525" cy="214313"/>
              <a:chOff x="3311525" y="1951038"/>
              <a:chExt cx="263525" cy="214313"/>
            </a:xfrm>
            <a:grpFill/>
          </p:grpSpPr>
          <p:sp>
            <p:nvSpPr>
              <p:cNvPr id="597" name="Freeform 437"/>
              <p:cNvSpPr>
                <a:spLocks noEditPoints="1"/>
              </p:cNvSpPr>
              <p:nvPr userDrawn="1"/>
            </p:nvSpPr>
            <p:spPr bwMode="auto">
              <a:xfrm>
                <a:off x="3311525" y="1951038"/>
                <a:ext cx="263525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8" name="Freeform 438"/>
              <p:cNvSpPr/>
              <p:nvPr userDrawn="1"/>
            </p:nvSpPr>
            <p:spPr bwMode="auto">
              <a:xfrm>
                <a:off x="3336925" y="1963738"/>
                <a:ext cx="36513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9" name="Freeform 439"/>
              <p:cNvSpPr/>
              <p:nvPr userDrawn="1"/>
            </p:nvSpPr>
            <p:spPr bwMode="auto">
              <a:xfrm>
                <a:off x="3514725" y="1963738"/>
                <a:ext cx="36513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26" name="Freeform 444"/>
            <p:cNvSpPr>
              <a:spLocks noEditPoints="1"/>
            </p:cNvSpPr>
            <p:nvPr userDrawn="1"/>
          </p:nvSpPr>
          <p:spPr bwMode="auto">
            <a:xfrm>
              <a:off x="3897313" y="1401763"/>
              <a:ext cx="280988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7" name="Freeform 445"/>
            <p:cNvSpPr>
              <a:spLocks noEditPoints="1"/>
            </p:cNvSpPr>
            <p:nvPr userDrawn="1"/>
          </p:nvSpPr>
          <p:spPr bwMode="auto">
            <a:xfrm>
              <a:off x="3943350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8" name="Freeform 446"/>
            <p:cNvSpPr/>
            <p:nvPr userDrawn="1"/>
          </p:nvSpPr>
          <p:spPr bwMode="auto">
            <a:xfrm>
              <a:off x="3943350" y="1670050"/>
              <a:ext cx="188913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9" name="Freeform 447"/>
            <p:cNvSpPr/>
            <p:nvPr userDrawn="1"/>
          </p:nvSpPr>
          <p:spPr bwMode="auto">
            <a:xfrm>
              <a:off x="4095750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0" name="Freeform 448"/>
            <p:cNvSpPr/>
            <p:nvPr userDrawn="1"/>
          </p:nvSpPr>
          <p:spPr bwMode="auto">
            <a:xfrm>
              <a:off x="4064000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1" name="Freeform 449"/>
            <p:cNvSpPr/>
            <p:nvPr userDrawn="1"/>
          </p:nvSpPr>
          <p:spPr bwMode="auto">
            <a:xfrm>
              <a:off x="4030663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2" name="Freeform 450"/>
            <p:cNvSpPr/>
            <p:nvPr userDrawn="1"/>
          </p:nvSpPr>
          <p:spPr bwMode="auto">
            <a:xfrm>
              <a:off x="3997325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3" name="Freeform 451"/>
            <p:cNvSpPr/>
            <p:nvPr userDrawn="1"/>
          </p:nvSpPr>
          <p:spPr bwMode="auto">
            <a:xfrm>
              <a:off x="3965575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4" name="Freeform 452"/>
            <p:cNvSpPr/>
            <p:nvPr userDrawn="1"/>
          </p:nvSpPr>
          <p:spPr bwMode="auto">
            <a:xfrm>
              <a:off x="4260850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5" name="Freeform 453"/>
            <p:cNvSpPr>
              <a:spLocks noEditPoints="1"/>
            </p:cNvSpPr>
            <p:nvPr userDrawn="1"/>
          </p:nvSpPr>
          <p:spPr bwMode="auto">
            <a:xfrm>
              <a:off x="3954463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6" name="Freeform 454"/>
            <p:cNvSpPr>
              <a:spLocks noEditPoints="1"/>
            </p:cNvSpPr>
            <p:nvPr userDrawn="1"/>
          </p:nvSpPr>
          <p:spPr bwMode="auto">
            <a:xfrm>
              <a:off x="3471863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7" name="Freeform 455"/>
            <p:cNvSpPr>
              <a:spLocks noEditPoints="1"/>
            </p:cNvSpPr>
            <p:nvPr userDrawn="1"/>
          </p:nvSpPr>
          <p:spPr bwMode="auto">
            <a:xfrm>
              <a:off x="4478338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8" name="Freeform 456"/>
            <p:cNvSpPr>
              <a:spLocks noEditPoints="1"/>
            </p:cNvSpPr>
            <p:nvPr userDrawn="1"/>
          </p:nvSpPr>
          <p:spPr bwMode="auto">
            <a:xfrm>
              <a:off x="2943225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9" name="Freeform 457"/>
            <p:cNvSpPr>
              <a:spLocks noEditPoints="1"/>
            </p:cNvSpPr>
            <p:nvPr userDrawn="1"/>
          </p:nvSpPr>
          <p:spPr bwMode="auto">
            <a:xfrm>
              <a:off x="3946525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0" name="Freeform 458"/>
            <p:cNvSpPr>
              <a:spLocks noEditPoints="1"/>
            </p:cNvSpPr>
            <p:nvPr userDrawn="1"/>
          </p:nvSpPr>
          <p:spPr bwMode="auto">
            <a:xfrm>
              <a:off x="4403725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1" name="Freeform 459"/>
            <p:cNvSpPr>
              <a:spLocks noEditPoints="1"/>
            </p:cNvSpPr>
            <p:nvPr userDrawn="1"/>
          </p:nvSpPr>
          <p:spPr bwMode="auto">
            <a:xfrm>
              <a:off x="4403725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2" name="Freeform 460"/>
            <p:cNvSpPr>
              <a:spLocks noEditPoints="1"/>
            </p:cNvSpPr>
            <p:nvPr userDrawn="1"/>
          </p:nvSpPr>
          <p:spPr bwMode="auto">
            <a:xfrm>
              <a:off x="3244850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3" name="Freeform 461"/>
            <p:cNvSpPr>
              <a:spLocks noEditPoints="1"/>
            </p:cNvSpPr>
            <p:nvPr userDrawn="1"/>
          </p:nvSpPr>
          <p:spPr bwMode="auto">
            <a:xfrm>
              <a:off x="2835275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4" name="Freeform 465"/>
            <p:cNvSpPr>
              <a:spLocks noEditPoints="1"/>
            </p:cNvSpPr>
            <p:nvPr userDrawn="1"/>
          </p:nvSpPr>
          <p:spPr bwMode="auto">
            <a:xfrm>
              <a:off x="3081338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5" name="Freeform 466"/>
            <p:cNvSpPr/>
            <p:nvPr userDrawn="1"/>
          </p:nvSpPr>
          <p:spPr bwMode="auto">
            <a:xfrm>
              <a:off x="4179888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6" name="Oval 468"/>
            <p:cNvSpPr>
              <a:spLocks noChangeArrowheads="1"/>
            </p:cNvSpPr>
            <p:nvPr userDrawn="1"/>
          </p:nvSpPr>
          <p:spPr bwMode="auto">
            <a:xfrm>
              <a:off x="4029075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7" name="Oval 469"/>
            <p:cNvSpPr>
              <a:spLocks noChangeArrowheads="1"/>
            </p:cNvSpPr>
            <p:nvPr userDrawn="1"/>
          </p:nvSpPr>
          <p:spPr bwMode="auto">
            <a:xfrm>
              <a:off x="3208338" y="7064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8" name="Oval 470"/>
            <p:cNvSpPr>
              <a:spLocks noChangeArrowheads="1"/>
            </p:cNvSpPr>
            <p:nvPr userDrawn="1"/>
          </p:nvSpPr>
          <p:spPr bwMode="auto">
            <a:xfrm>
              <a:off x="3540125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9" name="Oval 471"/>
            <p:cNvSpPr>
              <a:spLocks noChangeArrowheads="1"/>
            </p:cNvSpPr>
            <p:nvPr userDrawn="1"/>
          </p:nvSpPr>
          <p:spPr bwMode="auto">
            <a:xfrm>
              <a:off x="3582988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0" name="Oval 472"/>
            <p:cNvSpPr>
              <a:spLocks noChangeArrowheads="1"/>
            </p:cNvSpPr>
            <p:nvPr userDrawn="1"/>
          </p:nvSpPr>
          <p:spPr bwMode="auto">
            <a:xfrm>
              <a:off x="3540125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1" name="Oval 473"/>
            <p:cNvSpPr>
              <a:spLocks noChangeArrowheads="1"/>
            </p:cNvSpPr>
            <p:nvPr userDrawn="1"/>
          </p:nvSpPr>
          <p:spPr bwMode="auto">
            <a:xfrm>
              <a:off x="3582988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2" name="Oval 474"/>
            <p:cNvSpPr>
              <a:spLocks noChangeArrowheads="1"/>
            </p:cNvSpPr>
            <p:nvPr userDrawn="1"/>
          </p:nvSpPr>
          <p:spPr bwMode="auto">
            <a:xfrm>
              <a:off x="3540125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3" name="Oval 475"/>
            <p:cNvSpPr>
              <a:spLocks noChangeArrowheads="1"/>
            </p:cNvSpPr>
            <p:nvPr userDrawn="1"/>
          </p:nvSpPr>
          <p:spPr bwMode="auto">
            <a:xfrm>
              <a:off x="3582988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4" name="Oval 476"/>
            <p:cNvSpPr>
              <a:spLocks noChangeArrowheads="1"/>
            </p:cNvSpPr>
            <p:nvPr userDrawn="1"/>
          </p:nvSpPr>
          <p:spPr bwMode="auto">
            <a:xfrm>
              <a:off x="3540125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5" name="Oval 477"/>
            <p:cNvSpPr>
              <a:spLocks noChangeArrowheads="1"/>
            </p:cNvSpPr>
            <p:nvPr userDrawn="1"/>
          </p:nvSpPr>
          <p:spPr bwMode="auto">
            <a:xfrm>
              <a:off x="3582988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6" name="Freeform 479"/>
            <p:cNvSpPr/>
            <p:nvPr userDrawn="1"/>
          </p:nvSpPr>
          <p:spPr bwMode="auto">
            <a:xfrm>
              <a:off x="2417763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7" name="Freeform 480"/>
            <p:cNvSpPr/>
            <p:nvPr userDrawn="1"/>
          </p:nvSpPr>
          <p:spPr bwMode="auto">
            <a:xfrm>
              <a:off x="4152900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8" name="Freeform 481"/>
            <p:cNvSpPr>
              <a:spLocks noEditPoints="1"/>
            </p:cNvSpPr>
            <p:nvPr userDrawn="1"/>
          </p:nvSpPr>
          <p:spPr bwMode="auto">
            <a:xfrm>
              <a:off x="2898775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9" name="Freeform 485"/>
            <p:cNvSpPr>
              <a:spLocks noEditPoints="1"/>
            </p:cNvSpPr>
            <p:nvPr userDrawn="1"/>
          </p:nvSpPr>
          <p:spPr bwMode="auto">
            <a:xfrm>
              <a:off x="1081088" y="1704975"/>
              <a:ext cx="90488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0" name="Freeform 486"/>
            <p:cNvSpPr>
              <a:spLocks noEditPoints="1"/>
            </p:cNvSpPr>
            <p:nvPr userDrawn="1"/>
          </p:nvSpPr>
          <p:spPr bwMode="auto">
            <a:xfrm>
              <a:off x="2209800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1" name="Freeform 487"/>
            <p:cNvSpPr>
              <a:spLocks noEditPoints="1"/>
            </p:cNvSpPr>
            <p:nvPr userDrawn="1"/>
          </p:nvSpPr>
          <p:spPr bwMode="auto">
            <a:xfrm>
              <a:off x="2293938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2" name="Freeform 493"/>
            <p:cNvSpPr>
              <a:spLocks noEditPoints="1"/>
            </p:cNvSpPr>
            <p:nvPr userDrawn="1"/>
          </p:nvSpPr>
          <p:spPr bwMode="auto">
            <a:xfrm>
              <a:off x="1755775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3" name="Freeform 494"/>
            <p:cNvSpPr/>
            <p:nvPr userDrawn="1"/>
          </p:nvSpPr>
          <p:spPr bwMode="auto">
            <a:xfrm>
              <a:off x="1712913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4" name="Freeform 495"/>
            <p:cNvSpPr/>
            <p:nvPr userDrawn="1"/>
          </p:nvSpPr>
          <p:spPr bwMode="auto">
            <a:xfrm>
              <a:off x="1712913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5" name="Freeform 496"/>
            <p:cNvSpPr/>
            <p:nvPr userDrawn="1"/>
          </p:nvSpPr>
          <p:spPr bwMode="auto">
            <a:xfrm>
              <a:off x="2325688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6" name="Freeform 497"/>
            <p:cNvSpPr/>
            <p:nvPr userDrawn="1"/>
          </p:nvSpPr>
          <p:spPr bwMode="auto">
            <a:xfrm>
              <a:off x="2314575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7" name="Freeform 498"/>
            <p:cNvSpPr/>
            <p:nvPr userDrawn="1"/>
          </p:nvSpPr>
          <p:spPr bwMode="auto">
            <a:xfrm>
              <a:off x="2303463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8" name="Freeform 499"/>
            <p:cNvSpPr>
              <a:spLocks noEditPoints="1"/>
            </p:cNvSpPr>
            <p:nvPr userDrawn="1"/>
          </p:nvSpPr>
          <p:spPr bwMode="auto">
            <a:xfrm>
              <a:off x="55563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9" name="Freeform 500"/>
            <p:cNvSpPr/>
            <p:nvPr userDrawn="1"/>
          </p:nvSpPr>
          <p:spPr bwMode="auto">
            <a:xfrm>
              <a:off x="209550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0" name="Freeform 501"/>
            <p:cNvSpPr/>
            <p:nvPr userDrawn="1"/>
          </p:nvSpPr>
          <p:spPr bwMode="auto">
            <a:xfrm>
              <a:off x="168275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1" name="Freeform 502"/>
            <p:cNvSpPr/>
            <p:nvPr userDrawn="1"/>
          </p:nvSpPr>
          <p:spPr bwMode="auto">
            <a:xfrm>
              <a:off x="131763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2" name="Freeform 503"/>
            <p:cNvSpPr/>
            <p:nvPr userDrawn="1"/>
          </p:nvSpPr>
          <p:spPr bwMode="auto">
            <a:xfrm>
              <a:off x="98425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3" name="Freeform 504"/>
            <p:cNvSpPr/>
            <p:nvPr userDrawn="1"/>
          </p:nvSpPr>
          <p:spPr bwMode="auto">
            <a:xfrm>
              <a:off x="74613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4" name="Freeform 505"/>
            <p:cNvSpPr/>
            <p:nvPr userDrawn="1"/>
          </p:nvSpPr>
          <p:spPr bwMode="auto">
            <a:xfrm>
              <a:off x="58738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5" name="Freeform 506"/>
            <p:cNvSpPr/>
            <p:nvPr userDrawn="1"/>
          </p:nvSpPr>
          <p:spPr bwMode="auto">
            <a:xfrm>
              <a:off x="334963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6" name="Freeform 507"/>
            <p:cNvSpPr/>
            <p:nvPr userDrawn="1"/>
          </p:nvSpPr>
          <p:spPr bwMode="auto">
            <a:xfrm>
              <a:off x="322263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7" name="Freeform 508"/>
            <p:cNvSpPr/>
            <p:nvPr userDrawn="1"/>
          </p:nvSpPr>
          <p:spPr bwMode="auto">
            <a:xfrm>
              <a:off x="300038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8" name="Freeform 509"/>
            <p:cNvSpPr/>
            <p:nvPr userDrawn="1"/>
          </p:nvSpPr>
          <p:spPr bwMode="auto">
            <a:xfrm>
              <a:off x="273050" y="995363"/>
              <a:ext cx="30163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9" name="Freeform 510"/>
            <p:cNvSpPr/>
            <p:nvPr userDrawn="1"/>
          </p:nvSpPr>
          <p:spPr bwMode="auto">
            <a:xfrm>
              <a:off x="242888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0" name="Freeform 511"/>
            <p:cNvSpPr/>
            <p:nvPr userDrawn="1"/>
          </p:nvSpPr>
          <p:spPr bwMode="auto">
            <a:xfrm>
              <a:off x="2193925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1" name="Freeform 512"/>
            <p:cNvSpPr/>
            <p:nvPr userDrawn="1"/>
          </p:nvSpPr>
          <p:spPr bwMode="auto">
            <a:xfrm>
              <a:off x="2193925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2" name="Freeform 513"/>
            <p:cNvSpPr/>
            <p:nvPr userDrawn="1"/>
          </p:nvSpPr>
          <p:spPr bwMode="auto">
            <a:xfrm>
              <a:off x="166688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3" name="Freeform 514"/>
            <p:cNvSpPr>
              <a:spLocks noEditPoints="1"/>
            </p:cNvSpPr>
            <p:nvPr userDrawn="1"/>
          </p:nvSpPr>
          <p:spPr bwMode="auto">
            <a:xfrm>
              <a:off x="693738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4" name="Freeform 515"/>
            <p:cNvSpPr>
              <a:spLocks noEditPoints="1"/>
            </p:cNvSpPr>
            <p:nvPr userDrawn="1"/>
          </p:nvSpPr>
          <p:spPr bwMode="auto">
            <a:xfrm>
              <a:off x="2146300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5" name="Freeform 516"/>
            <p:cNvSpPr>
              <a:spLocks noEditPoints="1"/>
            </p:cNvSpPr>
            <p:nvPr userDrawn="1"/>
          </p:nvSpPr>
          <p:spPr bwMode="auto">
            <a:xfrm>
              <a:off x="1905000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6" name="Freeform 517"/>
            <p:cNvSpPr>
              <a:spLocks noEditPoints="1"/>
            </p:cNvSpPr>
            <p:nvPr userDrawn="1"/>
          </p:nvSpPr>
          <p:spPr bwMode="auto">
            <a:xfrm>
              <a:off x="2012950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7" name="Freeform 518"/>
            <p:cNvSpPr/>
            <p:nvPr userDrawn="1"/>
          </p:nvSpPr>
          <p:spPr bwMode="auto">
            <a:xfrm>
              <a:off x="982663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8" name="Freeform 519"/>
            <p:cNvSpPr/>
            <p:nvPr userDrawn="1"/>
          </p:nvSpPr>
          <p:spPr bwMode="auto">
            <a:xfrm>
              <a:off x="952500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9" name="Freeform 520"/>
            <p:cNvSpPr>
              <a:spLocks noEditPoints="1"/>
            </p:cNvSpPr>
            <p:nvPr userDrawn="1"/>
          </p:nvSpPr>
          <p:spPr bwMode="auto">
            <a:xfrm>
              <a:off x="71438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0" name="Freeform 521"/>
            <p:cNvSpPr/>
            <p:nvPr userDrawn="1"/>
          </p:nvSpPr>
          <p:spPr bwMode="auto">
            <a:xfrm>
              <a:off x="1325563" y="181532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1" name="Freeform 523"/>
            <p:cNvSpPr/>
            <p:nvPr userDrawn="1"/>
          </p:nvSpPr>
          <p:spPr bwMode="auto">
            <a:xfrm>
              <a:off x="1058863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2" name="Freeform 524"/>
            <p:cNvSpPr>
              <a:spLocks noEditPoints="1"/>
            </p:cNvSpPr>
            <p:nvPr userDrawn="1"/>
          </p:nvSpPr>
          <p:spPr bwMode="auto">
            <a:xfrm>
              <a:off x="1020763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3" name="Freeform 525"/>
            <p:cNvSpPr>
              <a:spLocks noEditPoints="1"/>
            </p:cNvSpPr>
            <p:nvPr userDrawn="1"/>
          </p:nvSpPr>
          <p:spPr bwMode="auto">
            <a:xfrm>
              <a:off x="57150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4" name="Freeform 526"/>
            <p:cNvSpPr>
              <a:spLocks noEditPoints="1"/>
            </p:cNvSpPr>
            <p:nvPr userDrawn="1"/>
          </p:nvSpPr>
          <p:spPr bwMode="auto">
            <a:xfrm>
              <a:off x="153988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5" name="Freeform 527"/>
            <p:cNvSpPr>
              <a:spLocks noEditPoints="1"/>
            </p:cNvSpPr>
            <p:nvPr userDrawn="1"/>
          </p:nvSpPr>
          <p:spPr bwMode="auto">
            <a:xfrm>
              <a:off x="2032000" y="930275"/>
              <a:ext cx="133350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6" name="Freeform 528"/>
            <p:cNvSpPr>
              <a:spLocks noEditPoints="1"/>
            </p:cNvSpPr>
            <p:nvPr userDrawn="1"/>
          </p:nvSpPr>
          <p:spPr bwMode="auto">
            <a:xfrm>
              <a:off x="1985963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7" name="Freeform 529"/>
            <p:cNvSpPr>
              <a:spLocks noEditPoints="1"/>
            </p:cNvSpPr>
            <p:nvPr userDrawn="1"/>
          </p:nvSpPr>
          <p:spPr bwMode="auto">
            <a:xfrm>
              <a:off x="2035175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8" name="Freeform 530"/>
            <p:cNvSpPr/>
            <p:nvPr userDrawn="1"/>
          </p:nvSpPr>
          <p:spPr bwMode="auto">
            <a:xfrm>
              <a:off x="2190750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9" name="Freeform 531"/>
            <p:cNvSpPr/>
            <p:nvPr userDrawn="1"/>
          </p:nvSpPr>
          <p:spPr bwMode="auto">
            <a:xfrm>
              <a:off x="898525" y="55563"/>
              <a:ext cx="496888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0" name="Freeform 532"/>
            <p:cNvSpPr/>
            <p:nvPr userDrawn="1"/>
          </p:nvSpPr>
          <p:spPr bwMode="auto">
            <a:xfrm>
              <a:off x="382588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1" name="Freeform 533"/>
            <p:cNvSpPr>
              <a:spLocks noEditPoints="1"/>
            </p:cNvSpPr>
            <p:nvPr userDrawn="1"/>
          </p:nvSpPr>
          <p:spPr bwMode="auto">
            <a:xfrm>
              <a:off x="2098675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2" name="Freeform 535"/>
            <p:cNvSpPr/>
            <p:nvPr userDrawn="1"/>
          </p:nvSpPr>
          <p:spPr bwMode="auto">
            <a:xfrm>
              <a:off x="533400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3" name="Freeform 536"/>
            <p:cNvSpPr>
              <a:spLocks noEditPoints="1"/>
            </p:cNvSpPr>
            <p:nvPr userDrawn="1"/>
          </p:nvSpPr>
          <p:spPr bwMode="auto">
            <a:xfrm>
              <a:off x="2238375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4" name="Freeform 537"/>
            <p:cNvSpPr>
              <a:spLocks noEditPoints="1"/>
            </p:cNvSpPr>
            <p:nvPr userDrawn="1"/>
          </p:nvSpPr>
          <p:spPr bwMode="auto">
            <a:xfrm>
              <a:off x="2205038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5" name="Freeform 538"/>
            <p:cNvSpPr>
              <a:spLocks noEditPoints="1"/>
            </p:cNvSpPr>
            <p:nvPr userDrawn="1"/>
          </p:nvSpPr>
          <p:spPr bwMode="auto">
            <a:xfrm>
              <a:off x="2155825" y="387350"/>
              <a:ext cx="58738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6" name="Freeform 539"/>
            <p:cNvSpPr/>
            <p:nvPr userDrawn="1"/>
          </p:nvSpPr>
          <p:spPr bwMode="auto">
            <a:xfrm>
              <a:off x="2125663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7" name="Freeform 540"/>
            <p:cNvSpPr>
              <a:spLocks noEditPoints="1"/>
            </p:cNvSpPr>
            <p:nvPr userDrawn="1"/>
          </p:nvSpPr>
          <p:spPr bwMode="auto">
            <a:xfrm>
              <a:off x="2320925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8" name="Freeform 541"/>
            <p:cNvSpPr/>
            <p:nvPr userDrawn="1"/>
          </p:nvSpPr>
          <p:spPr bwMode="auto">
            <a:xfrm>
              <a:off x="2322513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9" name="Freeform 542"/>
            <p:cNvSpPr>
              <a:spLocks noEditPoints="1"/>
            </p:cNvSpPr>
            <p:nvPr userDrawn="1"/>
          </p:nvSpPr>
          <p:spPr bwMode="auto">
            <a:xfrm>
              <a:off x="420688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0" name="Freeform 543"/>
            <p:cNvSpPr>
              <a:spLocks noEditPoints="1"/>
            </p:cNvSpPr>
            <p:nvPr userDrawn="1"/>
          </p:nvSpPr>
          <p:spPr bwMode="auto">
            <a:xfrm>
              <a:off x="628650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1" name="Freeform 544"/>
            <p:cNvSpPr>
              <a:spLocks noEditPoints="1"/>
            </p:cNvSpPr>
            <p:nvPr userDrawn="1"/>
          </p:nvSpPr>
          <p:spPr bwMode="auto">
            <a:xfrm>
              <a:off x="1674813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2" name="Freeform 547"/>
            <p:cNvSpPr/>
            <p:nvPr userDrawn="1"/>
          </p:nvSpPr>
          <p:spPr bwMode="auto">
            <a:xfrm>
              <a:off x="55563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3" name="Freeform 549"/>
            <p:cNvSpPr/>
            <p:nvPr userDrawn="1"/>
          </p:nvSpPr>
          <p:spPr bwMode="auto">
            <a:xfrm>
              <a:off x="55563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4" name="Freeform 550"/>
            <p:cNvSpPr/>
            <p:nvPr userDrawn="1"/>
          </p:nvSpPr>
          <p:spPr bwMode="auto">
            <a:xfrm>
              <a:off x="1365250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5" name="Freeform 551"/>
            <p:cNvSpPr/>
            <p:nvPr userDrawn="1"/>
          </p:nvSpPr>
          <p:spPr bwMode="auto">
            <a:xfrm>
              <a:off x="176213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6" name="Freeform 552"/>
            <p:cNvSpPr>
              <a:spLocks noEditPoints="1"/>
            </p:cNvSpPr>
            <p:nvPr userDrawn="1"/>
          </p:nvSpPr>
          <p:spPr bwMode="auto">
            <a:xfrm>
              <a:off x="107950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7" name="Freeform 553"/>
            <p:cNvSpPr>
              <a:spLocks noEditPoints="1"/>
            </p:cNvSpPr>
            <p:nvPr userDrawn="1"/>
          </p:nvSpPr>
          <p:spPr bwMode="auto">
            <a:xfrm>
              <a:off x="103188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8" name="Freeform 554"/>
            <p:cNvSpPr>
              <a:spLocks noEditPoints="1"/>
            </p:cNvSpPr>
            <p:nvPr userDrawn="1"/>
          </p:nvSpPr>
          <p:spPr bwMode="auto">
            <a:xfrm>
              <a:off x="69850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9" name="Freeform 555"/>
            <p:cNvSpPr>
              <a:spLocks noEditPoints="1"/>
            </p:cNvSpPr>
            <p:nvPr userDrawn="1"/>
          </p:nvSpPr>
          <p:spPr bwMode="auto">
            <a:xfrm>
              <a:off x="192088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0" name="Freeform 556"/>
            <p:cNvSpPr/>
            <p:nvPr userDrawn="1"/>
          </p:nvSpPr>
          <p:spPr bwMode="auto">
            <a:xfrm>
              <a:off x="122238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1" name="Freeform 557"/>
            <p:cNvSpPr>
              <a:spLocks noEditPoints="1"/>
            </p:cNvSpPr>
            <p:nvPr userDrawn="1"/>
          </p:nvSpPr>
          <p:spPr bwMode="auto">
            <a:xfrm>
              <a:off x="655638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2" name="Freeform 558"/>
            <p:cNvSpPr>
              <a:spLocks noEditPoints="1"/>
            </p:cNvSpPr>
            <p:nvPr userDrawn="1"/>
          </p:nvSpPr>
          <p:spPr bwMode="auto">
            <a:xfrm>
              <a:off x="298450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3" name="Freeform 559"/>
            <p:cNvSpPr>
              <a:spLocks noEditPoints="1"/>
            </p:cNvSpPr>
            <p:nvPr userDrawn="1"/>
          </p:nvSpPr>
          <p:spPr bwMode="auto">
            <a:xfrm>
              <a:off x="61913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4" name="Freeform 560"/>
            <p:cNvSpPr>
              <a:spLocks noEditPoints="1"/>
            </p:cNvSpPr>
            <p:nvPr userDrawn="1"/>
          </p:nvSpPr>
          <p:spPr bwMode="auto">
            <a:xfrm>
              <a:off x="114300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5" name="Freeform 561"/>
            <p:cNvSpPr/>
            <p:nvPr userDrawn="1"/>
          </p:nvSpPr>
          <p:spPr bwMode="auto">
            <a:xfrm>
              <a:off x="92075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6" name="Freeform 562"/>
            <p:cNvSpPr>
              <a:spLocks noEditPoints="1"/>
            </p:cNvSpPr>
            <p:nvPr userDrawn="1"/>
          </p:nvSpPr>
          <p:spPr bwMode="auto">
            <a:xfrm>
              <a:off x="647700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7" name="Freeform 563"/>
            <p:cNvSpPr>
              <a:spLocks noEditPoints="1"/>
            </p:cNvSpPr>
            <p:nvPr userDrawn="1"/>
          </p:nvSpPr>
          <p:spPr bwMode="auto">
            <a:xfrm>
              <a:off x="1439863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8" name="Freeform 564"/>
            <p:cNvSpPr>
              <a:spLocks noEditPoints="1"/>
            </p:cNvSpPr>
            <p:nvPr userDrawn="1"/>
          </p:nvSpPr>
          <p:spPr bwMode="auto">
            <a:xfrm>
              <a:off x="1298575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9" name="Freeform 565"/>
            <p:cNvSpPr>
              <a:spLocks noEditPoints="1"/>
            </p:cNvSpPr>
            <p:nvPr userDrawn="1"/>
          </p:nvSpPr>
          <p:spPr bwMode="auto">
            <a:xfrm>
              <a:off x="327025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0" name="Freeform 566"/>
            <p:cNvSpPr/>
            <p:nvPr userDrawn="1"/>
          </p:nvSpPr>
          <p:spPr bwMode="auto">
            <a:xfrm>
              <a:off x="1146175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1" name="Freeform 567"/>
            <p:cNvSpPr/>
            <p:nvPr userDrawn="1"/>
          </p:nvSpPr>
          <p:spPr bwMode="auto">
            <a:xfrm>
              <a:off x="1025525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2" name="Freeform 568"/>
            <p:cNvSpPr>
              <a:spLocks noEditPoints="1"/>
            </p:cNvSpPr>
            <p:nvPr userDrawn="1"/>
          </p:nvSpPr>
          <p:spPr bwMode="auto">
            <a:xfrm>
              <a:off x="1035050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3" name="Freeform 569"/>
            <p:cNvSpPr/>
            <p:nvPr userDrawn="1"/>
          </p:nvSpPr>
          <p:spPr bwMode="auto">
            <a:xfrm>
              <a:off x="1104900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4" name="Freeform 570"/>
            <p:cNvSpPr/>
            <p:nvPr userDrawn="1"/>
          </p:nvSpPr>
          <p:spPr bwMode="auto">
            <a:xfrm>
              <a:off x="1120775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5" name="Freeform 571"/>
            <p:cNvSpPr/>
            <p:nvPr userDrawn="1"/>
          </p:nvSpPr>
          <p:spPr bwMode="auto">
            <a:xfrm>
              <a:off x="1246188" y="246063"/>
              <a:ext cx="36513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6" name="Freeform 572"/>
            <p:cNvSpPr/>
            <p:nvPr userDrawn="1"/>
          </p:nvSpPr>
          <p:spPr bwMode="auto">
            <a:xfrm>
              <a:off x="2105025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7" name="Freeform 573"/>
            <p:cNvSpPr/>
            <p:nvPr userDrawn="1"/>
          </p:nvSpPr>
          <p:spPr bwMode="auto">
            <a:xfrm>
              <a:off x="2082800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8" name="Freeform 574"/>
            <p:cNvSpPr/>
            <p:nvPr userDrawn="1"/>
          </p:nvSpPr>
          <p:spPr bwMode="auto">
            <a:xfrm>
              <a:off x="2060575" y="119063"/>
              <a:ext cx="25400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9" name="Freeform 575"/>
            <p:cNvSpPr/>
            <p:nvPr userDrawn="1"/>
          </p:nvSpPr>
          <p:spPr bwMode="auto">
            <a:xfrm>
              <a:off x="1795463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0" name="Freeform 576"/>
            <p:cNvSpPr/>
            <p:nvPr userDrawn="1"/>
          </p:nvSpPr>
          <p:spPr bwMode="auto">
            <a:xfrm>
              <a:off x="1824038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1" name="Freeform 577"/>
            <p:cNvSpPr/>
            <p:nvPr userDrawn="1"/>
          </p:nvSpPr>
          <p:spPr bwMode="auto">
            <a:xfrm>
              <a:off x="1852613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2" name="Freeform 578"/>
            <p:cNvSpPr>
              <a:spLocks noEditPoints="1"/>
            </p:cNvSpPr>
            <p:nvPr userDrawn="1"/>
          </p:nvSpPr>
          <p:spPr bwMode="auto">
            <a:xfrm>
              <a:off x="1830388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3" name="Freeform 579"/>
            <p:cNvSpPr/>
            <p:nvPr userDrawn="1"/>
          </p:nvSpPr>
          <p:spPr bwMode="auto">
            <a:xfrm>
              <a:off x="1365250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4" name="Freeform 580"/>
            <p:cNvSpPr/>
            <p:nvPr userDrawn="1"/>
          </p:nvSpPr>
          <p:spPr bwMode="auto">
            <a:xfrm>
              <a:off x="1627188" y="1093788"/>
              <a:ext cx="49213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5" name="Freeform 581"/>
            <p:cNvSpPr/>
            <p:nvPr userDrawn="1"/>
          </p:nvSpPr>
          <p:spPr bwMode="auto">
            <a:xfrm>
              <a:off x="1365250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6" name="Freeform 582"/>
            <p:cNvSpPr/>
            <p:nvPr userDrawn="1"/>
          </p:nvSpPr>
          <p:spPr bwMode="auto">
            <a:xfrm>
              <a:off x="1633538" y="949325"/>
              <a:ext cx="42863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7" name="Freeform 583"/>
            <p:cNvSpPr>
              <a:spLocks noEditPoints="1"/>
            </p:cNvSpPr>
            <p:nvPr userDrawn="1"/>
          </p:nvSpPr>
          <p:spPr bwMode="auto">
            <a:xfrm>
              <a:off x="1474788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8" name="Freeform 584"/>
            <p:cNvSpPr>
              <a:spLocks noEditPoints="1"/>
            </p:cNvSpPr>
            <p:nvPr userDrawn="1"/>
          </p:nvSpPr>
          <p:spPr bwMode="auto">
            <a:xfrm>
              <a:off x="1409700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9" name="Freeform 585"/>
            <p:cNvSpPr>
              <a:spLocks noEditPoints="1"/>
            </p:cNvSpPr>
            <p:nvPr userDrawn="1"/>
          </p:nvSpPr>
          <p:spPr bwMode="auto">
            <a:xfrm>
              <a:off x="1333500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0" name="Freeform 586"/>
            <p:cNvSpPr>
              <a:spLocks noEditPoints="1"/>
            </p:cNvSpPr>
            <p:nvPr userDrawn="1"/>
          </p:nvSpPr>
          <p:spPr bwMode="auto">
            <a:xfrm>
              <a:off x="1409700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1" name="Freeform 587"/>
            <p:cNvSpPr>
              <a:spLocks noEditPoints="1"/>
            </p:cNvSpPr>
            <p:nvPr userDrawn="1"/>
          </p:nvSpPr>
          <p:spPr bwMode="auto">
            <a:xfrm>
              <a:off x="1570038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2" name="Freeform 588"/>
            <p:cNvSpPr>
              <a:spLocks noEditPoints="1"/>
            </p:cNvSpPr>
            <p:nvPr userDrawn="1"/>
          </p:nvSpPr>
          <p:spPr bwMode="auto">
            <a:xfrm>
              <a:off x="1647825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3" name="Freeform 589"/>
            <p:cNvSpPr/>
            <p:nvPr userDrawn="1"/>
          </p:nvSpPr>
          <p:spPr bwMode="auto">
            <a:xfrm>
              <a:off x="1482725" y="892175"/>
              <a:ext cx="77788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4" name="Freeform 590"/>
            <p:cNvSpPr>
              <a:spLocks noEditPoints="1"/>
            </p:cNvSpPr>
            <p:nvPr userDrawn="1"/>
          </p:nvSpPr>
          <p:spPr bwMode="auto">
            <a:xfrm>
              <a:off x="473075" y="1377950"/>
              <a:ext cx="74613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5" name="Freeform 591"/>
            <p:cNvSpPr>
              <a:spLocks noEditPoints="1"/>
            </p:cNvSpPr>
            <p:nvPr userDrawn="1"/>
          </p:nvSpPr>
          <p:spPr bwMode="auto">
            <a:xfrm>
              <a:off x="844550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6" name="Freeform 592"/>
            <p:cNvSpPr>
              <a:spLocks noEditPoints="1"/>
            </p:cNvSpPr>
            <p:nvPr userDrawn="1"/>
          </p:nvSpPr>
          <p:spPr bwMode="auto">
            <a:xfrm>
              <a:off x="711200" y="1390650"/>
              <a:ext cx="52388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7" name="Freeform 593"/>
            <p:cNvSpPr>
              <a:spLocks noEditPoints="1"/>
            </p:cNvSpPr>
            <p:nvPr userDrawn="1"/>
          </p:nvSpPr>
          <p:spPr bwMode="auto">
            <a:xfrm>
              <a:off x="434975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8" name="Freeform 594"/>
            <p:cNvSpPr>
              <a:spLocks noEditPoints="1"/>
            </p:cNvSpPr>
            <p:nvPr userDrawn="1"/>
          </p:nvSpPr>
          <p:spPr bwMode="auto">
            <a:xfrm>
              <a:off x="904875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9" name="Freeform 595"/>
            <p:cNvSpPr>
              <a:spLocks noEditPoints="1"/>
            </p:cNvSpPr>
            <p:nvPr userDrawn="1"/>
          </p:nvSpPr>
          <p:spPr bwMode="auto">
            <a:xfrm>
              <a:off x="1287463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0" name="Freeform 596"/>
            <p:cNvSpPr>
              <a:spLocks noEditPoints="1"/>
            </p:cNvSpPr>
            <p:nvPr userDrawn="1"/>
          </p:nvSpPr>
          <p:spPr bwMode="auto">
            <a:xfrm>
              <a:off x="1816100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1" name="Freeform 597"/>
            <p:cNvSpPr>
              <a:spLocks noEditPoints="1"/>
            </p:cNvSpPr>
            <p:nvPr userDrawn="1"/>
          </p:nvSpPr>
          <p:spPr bwMode="auto">
            <a:xfrm>
              <a:off x="1217612" y="1910569"/>
              <a:ext cx="263525" cy="214313"/>
            </a:xfrm>
            <a:custGeom>
              <a:avLst/>
              <a:gdLst>
                <a:gd name="T0" fmla="*/ 0 w 275"/>
                <a:gd name="T1" fmla="*/ 59 h 223"/>
                <a:gd name="T2" fmla="*/ 0 w 275"/>
                <a:gd name="T3" fmla="*/ 201 h 223"/>
                <a:gd name="T4" fmla="*/ 23 w 275"/>
                <a:gd name="T5" fmla="*/ 223 h 223"/>
                <a:gd name="T6" fmla="*/ 253 w 275"/>
                <a:gd name="T7" fmla="*/ 223 h 223"/>
                <a:gd name="T8" fmla="*/ 275 w 275"/>
                <a:gd name="T9" fmla="*/ 201 h 223"/>
                <a:gd name="T10" fmla="*/ 275 w 275"/>
                <a:gd name="T11" fmla="*/ 59 h 223"/>
                <a:gd name="T12" fmla="*/ 253 w 275"/>
                <a:gd name="T13" fmla="*/ 36 h 223"/>
                <a:gd name="T14" fmla="*/ 181 w 275"/>
                <a:gd name="T15" fmla="*/ 36 h 223"/>
                <a:gd name="T16" fmla="*/ 181 w 275"/>
                <a:gd name="T17" fmla="*/ 8 h 223"/>
                <a:gd name="T18" fmla="*/ 173 w 275"/>
                <a:gd name="T19" fmla="*/ 0 h 223"/>
                <a:gd name="T20" fmla="*/ 103 w 275"/>
                <a:gd name="T21" fmla="*/ 0 h 223"/>
                <a:gd name="T22" fmla="*/ 95 w 275"/>
                <a:gd name="T23" fmla="*/ 8 h 223"/>
                <a:gd name="T24" fmla="*/ 95 w 275"/>
                <a:gd name="T25" fmla="*/ 36 h 223"/>
                <a:gd name="T26" fmla="*/ 23 w 275"/>
                <a:gd name="T27" fmla="*/ 36 h 223"/>
                <a:gd name="T28" fmla="*/ 0 w 275"/>
                <a:gd name="T29" fmla="*/ 59 h 223"/>
                <a:gd name="T30" fmla="*/ 259 w 275"/>
                <a:gd name="T31" fmla="*/ 59 h 223"/>
                <a:gd name="T32" fmla="*/ 259 w 275"/>
                <a:gd name="T33" fmla="*/ 201 h 223"/>
                <a:gd name="T34" fmla="*/ 253 w 275"/>
                <a:gd name="T35" fmla="*/ 207 h 223"/>
                <a:gd name="T36" fmla="*/ 23 w 275"/>
                <a:gd name="T37" fmla="*/ 207 h 223"/>
                <a:gd name="T38" fmla="*/ 16 w 275"/>
                <a:gd name="T39" fmla="*/ 201 h 223"/>
                <a:gd name="T40" fmla="*/ 16 w 275"/>
                <a:gd name="T41" fmla="*/ 59 h 223"/>
                <a:gd name="T42" fmla="*/ 23 w 275"/>
                <a:gd name="T43" fmla="*/ 52 h 223"/>
                <a:gd name="T44" fmla="*/ 253 w 275"/>
                <a:gd name="T45" fmla="*/ 52 h 223"/>
                <a:gd name="T46" fmla="*/ 259 w 275"/>
                <a:gd name="T47" fmla="*/ 59 h 223"/>
                <a:gd name="T48" fmla="*/ 111 w 275"/>
                <a:gd name="T49" fmla="*/ 16 h 223"/>
                <a:gd name="T50" fmla="*/ 165 w 275"/>
                <a:gd name="T51" fmla="*/ 16 h 223"/>
                <a:gd name="T52" fmla="*/ 165 w 275"/>
                <a:gd name="T53" fmla="*/ 36 h 223"/>
                <a:gd name="T54" fmla="*/ 111 w 275"/>
                <a:gd name="T55" fmla="*/ 36 h 223"/>
                <a:gd name="T56" fmla="*/ 111 w 275"/>
                <a:gd name="T57" fmla="*/ 1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223">
                  <a:moveTo>
                    <a:pt x="0" y="59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0" y="213"/>
                    <a:pt x="10" y="223"/>
                    <a:pt x="23" y="223"/>
                  </a:cubicBezTo>
                  <a:cubicBezTo>
                    <a:pt x="253" y="223"/>
                    <a:pt x="253" y="223"/>
                    <a:pt x="253" y="223"/>
                  </a:cubicBezTo>
                  <a:cubicBezTo>
                    <a:pt x="265" y="223"/>
                    <a:pt x="275" y="213"/>
                    <a:pt x="275" y="201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5" y="46"/>
                    <a:pt x="265" y="36"/>
                    <a:pt x="253" y="36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81" y="4"/>
                    <a:pt x="177" y="0"/>
                    <a:pt x="17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0"/>
                    <a:pt x="95" y="4"/>
                    <a:pt x="95" y="8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0" y="36"/>
                    <a:pt x="0" y="46"/>
                    <a:pt x="0" y="59"/>
                  </a:cubicBezTo>
                  <a:close/>
                  <a:moveTo>
                    <a:pt x="259" y="59"/>
                  </a:moveTo>
                  <a:cubicBezTo>
                    <a:pt x="259" y="201"/>
                    <a:pt x="259" y="201"/>
                    <a:pt x="259" y="201"/>
                  </a:cubicBezTo>
                  <a:cubicBezTo>
                    <a:pt x="259" y="204"/>
                    <a:pt x="256" y="207"/>
                    <a:pt x="253" y="207"/>
                  </a:cubicBezTo>
                  <a:cubicBezTo>
                    <a:pt x="23" y="207"/>
                    <a:pt x="23" y="207"/>
                    <a:pt x="23" y="207"/>
                  </a:cubicBezTo>
                  <a:cubicBezTo>
                    <a:pt x="19" y="207"/>
                    <a:pt x="16" y="204"/>
                    <a:pt x="16" y="20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5"/>
                    <a:pt x="19" y="52"/>
                    <a:pt x="23" y="52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6" y="52"/>
                    <a:pt x="259" y="55"/>
                    <a:pt x="259" y="59"/>
                  </a:cubicBezTo>
                  <a:close/>
                  <a:moveTo>
                    <a:pt x="111" y="16"/>
                  </a:moveTo>
                  <a:cubicBezTo>
                    <a:pt x="165" y="16"/>
                    <a:pt x="165" y="16"/>
                    <a:pt x="165" y="1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11" y="36"/>
                    <a:pt x="111" y="36"/>
                    <a:pt x="111" y="36"/>
                  </a:cubicBezTo>
                  <a:lnTo>
                    <a:pt x="1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2" name="Freeform 598"/>
            <p:cNvSpPr/>
            <p:nvPr userDrawn="1"/>
          </p:nvSpPr>
          <p:spPr bwMode="auto">
            <a:xfrm>
              <a:off x="933450" y="1963738"/>
              <a:ext cx="36513" cy="15875"/>
            </a:xfrm>
            <a:custGeom>
              <a:avLst/>
              <a:gdLst>
                <a:gd name="T0" fmla="*/ 0 w 38"/>
                <a:gd name="T1" fmla="*/ 8 h 16"/>
                <a:gd name="T2" fmla="*/ 8 w 38"/>
                <a:gd name="T3" fmla="*/ 16 h 16"/>
                <a:gd name="T4" fmla="*/ 30 w 38"/>
                <a:gd name="T5" fmla="*/ 16 h 16"/>
                <a:gd name="T6" fmla="*/ 38 w 38"/>
                <a:gd name="T7" fmla="*/ 8 h 16"/>
                <a:gd name="T8" fmla="*/ 30 w 38"/>
                <a:gd name="T9" fmla="*/ 0 h 16"/>
                <a:gd name="T10" fmla="*/ 8 w 38"/>
                <a:gd name="T11" fmla="*/ 0 h 16"/>
                <a:gd name="T12" fmla="*/ 0 w 38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3" name="Freeform 599"/>
            <p:cNvSpPr/>
            <p:nvPr userDrawn="1"/>
          </p:nvSpPr>
          <p:spPr bwMode="auto">
            <a:xfrm>
              <a:off x="1111250" y="1963738"/>
              <a:ext cx="36513" cy="15875"/>
            </a:xfrm>
            <a:custGeom>
              <a:avLst/>
              <a:gdLst>
                <a:gd name="T0" fmla="*/ 8 w 38"/>
                <a:gd name="T1" fmla="*/ 0 h 16"/>
                <a:gd name="T2" fmla="*/ 0 w 38"/>
                <a:gd name="T3" fmla="*/ 8 h 16"/>
                <a:gd name="T4" fmla="*/ 8 w 38"/>
                <a:gd name="T5" fmla="*/ 16 h 16"/>
                <a:gd name="T6" fmla="*/ 30 w 38"/>
                <a:gd name="T7" fmla="*/ 16 h 16"/>
                <a:gd name="T8" fmla="*/ 38 w 38"/>
                <a:gd name="T9" fmla="*/ 8 h 16"/>
                <a:gd name="T10" fmla="*/ 30 w 38"/>
                <a:gd name="T11" fmla="*/ 0 h 16"/>
                <a:gd name="T12" fmla="*/ 8 w 3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4" name="Freeform 604"/>
            <p:cNvSpPr>
              <a:spLocks noEditPoints="1"/>
            </p:cNvSpPr>
            <p:nvPr userDrawn="1"/>
          </p:nvSpPr>
          <p:spPr bwMode="auto">
            <a:xfrm>
              <a:off x="1493838" y="1401763"/>
              <a:ext cx="280988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5" name="Freeform 605"/>
            <p:cNvSpPr>
              <a:spLocks noEditPoints="1"/>
            </p:cNvSpPr>
            <p:nvPr userDrawn="1"/>
          </p:nvSpPr>
          <p:spPr bwMode="auto">
            <a:xfrm>
              <a:off x="1539875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6" name="Freeform 606"/>
            <p:cNvSpPr/>
            <p:nvPr userDrawn="1"/>
          </p:nvSpPr>
          <p:spPr bwMode="auto">
            <a:xfrm>
              <a:off x="1539875" y="1670050"/>
              <a:ext cx="188913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7" name="Freeform 607"/>
            <p:cNvSpPr/>
            <p:nvPr userDrawn="1"/>
          </p:nvSpPr>
          <p:spPr bwMode="auto">
            <a:xfrm>
              <a:off x="1692275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8" name="Freeform 608"/>
            <p:cNvSpPr/>
            <p:nvPr userDrawn="1"/>
          </p:nvSpPr>
          <p:spPr bwMode="auto">
            <a:xfrm>
              <a:off x="1660525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9" name="Freeform 609"/>
            <p:cNvSpPr/>
            <p:nvPr userDrawn="1"/>
          </p:nvSpPr>
          <p:spPr bwMode="auto">
            <a:xfrm>
              <a:off x="1627188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0" name="Freeform 610"/>
            <p:cNvSpPr/>
            <p:nvPr userDrawn="1"/>
          </p:nvSpPr>
          <p:spPr bwMode="auto">
            <a:xfrm>
              <a:off x="1593850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1" name="Freeform 611"/>
            <p:cNvSpPr/>
            <p:nvPr userDrawn="1"/>
          </p:nvSpPr>
          <p:spPr bwMode="auto">
            <a:xfrm>
              <a:off x="1562100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2" name="Freeform 612"/>
            <p:cNvSpPr/>
            <p:nvPr userDrawn="1"/>
          </p:nvSpPr>
          <p:spPr bwMode="auto">
            <a:xfrm>
              <a:off x="1857375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3" name="Freeform 613"/>
            <p:cNvSpPr>
              <a:spLocks noEditPoints="1"/>
            </p:cNvSpPr>
            <p:nvPr userDrawn="1"/>
          </p:nvSpPr>
          <p:spPr bwMode="auto">
            <a:xfrm>
              <a:off x="1550988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4" name="Freeform 614"/>
            <p:cNvSpPr>
              <a:spLocks noEditPoints="1"/>
            </p:cNvSpPr>
            <p:nvPr userDrawn="1"/>
          </p:nvSpPr>
          <p:spPr bwMode="auto">
            <a:xfrm>
              <a:off x="1068388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5" name="Freeform 615"/>
            <p:cNvSpPr>
              <a:spLocks noEditPoints="1"/>
            </p:cNvSpPr>
            <p:nvPr userDrawn="1"/>
          </p:nvSpPr>
          <p:spPr bwMode="auto">
            <a:xfrm>
              <a:off x="2074863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6" name="Freeform 616"/>
            <p:cNvSpPr>
              <a:spLocks noEditPoints="1"/>
            </p:cNvSpPr>
            <p:nvPr userDrawn="1"/>
          </p:nvSpPr>
          <p:spPr bwMode="auto">
            <a:xfrm>
              <a:off x="539750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7" name="Freeform 617"/>
            <p:cNvSpPr>
              <a:spLocks noEditPoints="1"/>
            </p:cNvSpPr>
            <p:nvPr userDrawn="1"/>
          </p:nvSpPr>
          <p:spPr bwMode="auto">
            <a:xfrm>
              <a:off x="1543050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8" name="Freeform 618"/>
            <p:cNvSpPr>
              <a:spLocks noEditPoints="1"/>
            </p:cNvSpPr>
            <p:nvPr userDrawn="1"/>
          </p:nvSpPr>
          <p:spPr bwMode="auto">
            <a:xfrm>
              <a:off x="2000250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9" name="Freeform 619"/>
            <p:cNvSpPr>
              <a:spLocks noEditPoints="1"/>
            </p:cNvSpPr>
            <p:nvPr userDrawn="1"/>
          </p:nvSpPr>
          <p:spPr bwMode="auto">
            <a:xfrm>
              <a:off x="2000250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0" name="Freeform 620"/>
            <p:cNvSpPr>
              <a:spLocks noEditPoints="1"/>
            </p:cNvSpPr>
            <p:nvPr userDrawn="1"/>
          </p:nvSpPr>
          <p:spPr bwMode="auto">
            <a:xfrm>
              <a:off x="841375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1" name="Freeform 621"/>
            <p:cNvSpPr>
              <a:spLocks noEditPoints="1"/>
            </p:cNvSpPr>
            <p:nvPr userDrawn="1"/>
          </p:nvSpPr>
          <p:spPr bwMode="auto">
            <a:xfrm>
              <a:off x="431800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2" name="Freeform 625"/>
            <p:cNvSpPr>
              <a:spLocks noEditPoints="1"/>
            </p:cNvSpPr>
            <p:nvPr userDrawn="1"/>
          </p:nvSpPr>
          <p:spPr bwMode="auto">
            <a:xfrm>
              <a:off x="677863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3" name="Freeform 626"/>
            <p:cNvSpPr/>
            <p:nvPr userDrawn="1"/>
          </p:nvSpPr>
          <p:spPr bwMode="auto">
            <a:xfrm>
              <a:off x="1776413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4" name="Oval 628"/>
            <p:cNvSpPr>
              <a:spLocks noChangeArrowheads="1"/>
            </p:cNvSpPr>
            <p:nvPr userDrawn="1"/>
          </p:nvSpPr>
          <p:spPr bwMode="auto">
            <a:xfrm>
              <a:off x="1625600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5" name="Oval 629"/>
            <p:cNvSpPr>
              <a:spLocks noChangeArrowheads="1"/>
            </p:cNvSpPr>
            <p:nvPr userDrawn="1"/>
          </p:nvSpPr>
          <p:spPr bwMode="auto">
            <a:xfrm>
              <a:off x="804863" y="7064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6" name="Oval 630"/>
            <p:cNvSpPr>
              <a:spLocks noChangeArrowheads="1"/>
            </p:cNvSpPr>
            <p:nvPr userDrawn="1"/>
          </p:nvSpPr>
          <p:spPr bwMode="auto">
            <a:xfrm>
              <a:off x="1136650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7" name="Oval 631"/>
            <p:cNvSpPr>
              <a:spLocks noChangeArrowheads="1"/>
            </p:cNvSpPr>
            <p:nvPr userDrawn="1"/>
          </p:nvSpPr>
          <p:spPr bwMode="auto">
            <a:xfrm>
              <a:off x="1179513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8" name="Oval 632"/>
            <p:cNvSpPr>
              <a:spLocks noChangeArrowheads="1"/>
            </p:cNvSpPr>
            <p:nvPr userDrawn="1"/>
          </p:nvSpPr>
          <p:spPr bwMode="auto">
            <a:xfrm>
              <a:off x="1136650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9" name="Oval 633"/>
            <p:cNvSpPr>
              <a:spLocks noChangeArrowheads="1"/>
            </p:cNvSpPr>
            <p:nvPr userDrawn="1"/>
          </p:nvSpPr>
          <p:spPr bwMode="auto">
            <a:xfrm>
              <a:off x="1179513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0" name="Oval 634"/>
            <p:cNvSpPr>
              <a:spLocks noChangeArrowheads="1"/>
            </p:cNvSpPr>
            <p:nvPr userDrawn="1"/>
          </p:nvSpPr>
          <p:spPr bwMode="auto">
            <a:xfrm>
              <a:off x="1136650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1" name="Oval 635"/>
            <p:cNvSpPr>
              <a:spLocks noChangeArrowheads="1"/>
            </p:cNvSpPr>
            <p:nvPr userDrawn="1"/>
          </p:nvSpPr>
          <p:spPr bwMode="auto">
            <a:xfrm>
              <a:off x="1179513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2" name="Oval 636"/>
            <p:cNvSpPr>
              <a:spLocks noChangeArrowheads="1"/>
            </p:cNvSpPr>
            <p:nvPr userDrawn="1"/>
          </p:nvSpPr>
          <p:spPr bwMode="auto">
            <a:xfrm>
              <a:off x="1136650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3" name="Oval 637"/>
            <p:cNvSpPr>
              <a:spLocks noChangeArrowheads="1"/>
            </p:cNvSpPr>
            <p:nvPr userDrawn="1"/>
          </p:nvSpPr>
          <p:spPr bwMode="auto">
            <a:xfrm>
              <a:off x="1179513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4" name="Freeform 639"/>
            <p:cNvSpPr/>
            <p:nvPr userDrawn="1"/>
          </p:nvSpPr>
          <p:spPr bwMode="auto">
            <a:xfrm>
              <a:off x="14288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5" name="Freeform 640"/>
            <p:cNvSpPr/>
            <p:nvPr userDrawn="1"/>
          </p:nvSpPr>
          <p:spPr bwMode="auto">
            <a:xfrm>
              <a:off x="1749425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6" name="Freeform 641"/>
            <p:cNvSpPr>
              <a:spLocks noEditPoints="1"/>
            </p:cNvSpPr>
            <p:nvPr userDrawn="1"/>
          </p:nvSpPr>
          <p:spPr bwMode="auto">
            <a:xfrm>
              <a:off x="495300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18935"/>
            <a:ext cx="8617193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0510" y="-2"/>
            <a:ext cx="9154510" cy="2070539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1611" y="-2"/>
            <a:ext cx="9151219" cy="591912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7661372" y="276622"/>
            <a:ext cx="1200302" cy="343060"/>
            <a:chOff x="2751136" y="3262323"/>
            <a:chExt cx="4665664" cy="1333503"/>
          </a:xfrm>
          <a:solidFill>
            <a:srgbClr val="FFFFFF"/>
          </a:solidFill>
        </p:grpSpPr>
        <p:sp>
          <p:nvSpPr>
            <p:cNvPr id="53" name="Freeform 1"/>
            <p:cNvSpPr>
              <a:spLocks noChangeArrowheads="1"/>
            </p:cNvSpPr>
            <p:nvPr/>
          </p:nvSpPr>
          <p:spPr bwMode="auto">
            <a:xfrm>
              <a:off x="6180131" y="3275022"/>
              <a:ext cx="673098" cy="631826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2"/>
            <p:cNvSpPr>
              <a:spLocks noChangeArrowheads="1"/>
            </p:cNvSpPr>
            <p:nvPr/>
          </p:nvSpPr>
          <p:spPr bwMode="auto">
            <a:xfrm>
              <a:off x="4083046" y="3275022"/>
              <a:ext cx="677863" cy="631826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4614860" y="3275022"/>
              <a:ext cx="796924" cy="631826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6984993" y="3275022"/>
              <a:ext cx="166689" cy="631826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auto">
            <a:xfrm>
              <a:off x="3049586" y="3275022"/>
              <a:ext cx="673098" cy="631826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47" y="3275022"/>
              <a:ext cx="168275" cy="631826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07" y="3262323"/>
              <a:ext cx="715960" cy="663576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6" y="4083061"/>
              <a:ext cx="153986" cy="398465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6" y="4198951"/>
              <a:ext cx="315910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6" y="4200537"/>
              <a:ext cx="212724" cy="288927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1" y="4198951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195" y="4198951"/>
              <a:ext cx="123827" cy="28257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58" y="4084651"/>
              <a:ext cx="93663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4" y="4200537"/>
              <a:ext cx="244474" cy="280990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1" y="4200537"/>
              <a:ext cx="266700" cy="287337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69" y="4071948"/>
              <a:ext cx="314325" cy="409574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44" y="4200537"/>
              <a:ext cx="266700" cy="287337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09" y="4121163"/>
              <a:ext cx="212724" cy="366715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56" y="4087823"/>
              <a:ext cx="450850" cy="395289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3" y="4200537"/>
              <a:ext cx="266700" cy="287337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6" y="4121159"/>
              <a:ext cx="212724" cy="366715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4" y="4206888"/>
              <a:ext cx="331786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2" y="4010027"/>
              <a:ext cx="176213" cy="111124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7"/>
            <a:ext cx="8575040" cy="322695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49280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421"/>
            <a:ext cx="9144000" cy="66676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5529031" y="4914281"/>
            <a:ext cx="3725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Hitachi Vantara LLC 2021. All rights reserved. Proprietary and 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F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4"/>
          <p:cNvSpPr txBox="1"/>
          <p:nvPr/>
        </p:nvSpPr>
        <p:spPr>
          <a:xfrm>
            <a:off x="4876589" y="2026724"/>
            <a:ext cx="2076332" cy="1180371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endParaRPr lang="en-US" sz="800" dirty="0">
              <a:solidFill>
                <a:srgbClr val="020202"/>
              </a:solidFill>
            </a:endParaRPr>
          </a:p>
        </p:txBody>
      </p:sp>
      <p:sp>
        <p:nvSpPr>
          <p:cNvPr id="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x-none" dirty="0">
                <a:latin typeface="Arial" panose="020B0604020202020204" pitchFamily="34" charset="0"/>
                <a:ea typeface="Microsoft YaHei" panose="020B0503020204020204" pitchFamily="2" charset="-122"/>
                <a:sym typeface="+mn-ea"/>
              </a:rPr>
              <a:t>Linh Hong Nguyen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80953" y="859157"/>
            <a:ext cx="8575040" cy="707886"/>
          </a:xfrm>
          <a:prstGeom prst="rect">
            <a:avLst/>
          </a:prstGeom>
        </p:spPr>
        <p:txBody>
          <a:bodyPr wrap="square"/>
          <a:lstStyle/>
          <a:p>
            <a:pPr marL="128270" indent="-128270" algn="just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latin typeface="Arial" panose="020B0604020202020204"/>
              </a:rPr>
              <a:t>An Embedded Software Engineer with entry-level experience specializing in software development, microcontrollers, hardware design, and firmware.</a:t>
            </a:r>
          </a:p>
          <a:p>
            <a:pPr marL="128270" indent="-128270" algn="just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latin typeface="Arial" panose="020B0604020202020204"/>
              </a:rPr>
              <a:t>Adept at identifying opportunities to enhance hardware and software performance for large-scale technology implementations. </a:t>
            </a:r>
            <a:endParaRPr lang="en-US" sz="1000" dirty="0"/>
          </a:p>
          <a:p>
            <a:pPr marL="128270" indent="-128270" algn="just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Able to learn and apply new technologies quickly, with high team-work spirit. </a:t>
            </a:r>
          </a:p>
        </p:txBody>
      </p:sp>
      <p:sp>
        <p:nvSpPr>
          <p:cNvPr id="25" name="Text Placeholder 14"/>
          <p:cNvSpPr txBox="1"/>
          <p:nvPr/>
        </p:nvSpPr>
        <p:spPr>
          <a:xfrm>
            <a:off x="4723824" y="4284343"/>
            <a:ext cx="2229097" cy="6685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 algn="just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sz="1000" dirty="0">
                <a:sym typeface="+mn-ea"/>
              </a:rPr>
              <a:t>Da Nang University of Science the Technology, Automatic and Control Engineering Technology </a:t>
            </a:r>
            <a:endParaRPr lang="en-US" sz="10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638244" y="1732398"/>
            <a:ext cx="0" cy="3060743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/>
          <p:cNvSpPr txBox="1"/>
          <p:nvPr/>
        </p:nvSpPr>
        <p:spPr>
          <a:xfrm>
            <a:off x="7039781" y="1734112"/>
            <a:ext cx="1975730" cy="226886"/>
          </a:xfrm>
          <a:prstGeom prst="rect">
            <a:avLst/>
          </a:prstGeom>
          <a:solidFill>
            <a:schemeClr val="accent1"/>
          </a:solidFill>
        </p:spPr>
        <p:txBody>
          <a:bodyPr vert="horz" lIns="91436" tIns="91436" rIns="91436" bIns="91436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None/>
              <a:defRPr sz="12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Linh Hong Nguyen</a:t>
            </a:r>
          </a:p>
        </p:txBody>
      </p:sp>
      <p:sp>
        <p:nvSpPr>
          <p:cNvPr id="29" name="Text Placeholder 8"/>
          <p:cNvSpPr txBox="1"/>
          <p:nvPr/>
        </p:nvSpPr>
        <p:spPr>
          <a:xfrm>
            <a:off x="7039025" y="1960997"/>
            <a:ext cx="1975730" cy="327280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Embedded Systems Engineer</a:t>
            </a:r>
          </a:p>
        </p:txBody>
      </p:sp>
      <p:sp>
        <p:nvSpPr>
          <p:cNvPr id="32" name="Text Placeholder 8"/>
          <p:cNvSpPr txBox="1"/>
          <p:nvPr/>
        </p:nvSpPr>
        <p:spPr>
          <a:xfrm>
            <a:off x="177676" y="1732398"/>
            <a:ext cx="4394324" cy="228600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dirty="0"/>
              <a:t>Major achievements</a:t>
            </a:r>
          </a:p>
        </p:txBody>
      </p:sp>
      <p:sp>
        <p:nvSpPr>
          <p:cNvPr id="33" name="Text Placeholder 8"/>
          <p:cNvSpPr txBox="1"/>
          <p:nvPr/>
        </p:nvSpPr>
        <p:spPr>
          <a:xfrm>
            <a:off x="4723824" y="3973460"/>
            <a:ext cx="2238232" cy="230314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dirty="0"/>
              <a:t>Education / Certifications</a:t>
            </a:r>
          </a:p>
        </p:txBody>
      </p:sp>
      <p:sp>
        <p:nvSpPr>
          <p:cNvPr id="34" name="Text Placeholder 8"/>
          <p:cNvSpPr txBox="1"/>
          <p:nvPr/>
        </p:nvSpPr>
        <p:spPr>
          <a:xfrm>
            <a:off x="4724349" y="1732398"/>
            <a:ext cx="2237073" cy="230314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dirty="0"/>
              <a:t>Functional expertise</a:t>
            </a:r>
          </a:p>
        </p:txBody>
      </p:sp>
      <p:sp>
        <p:nvSpPr>
          <p:cNvPr id="17" name="Text Placeholder 14"/>
          <p:cNvSpPr txBox="1"/>
          <p:nvPr/>
        </p:nvSpPr>
        <p:spPr>
          <a:xfrm>
            <a:off x="4724349" y="2049584"/>
            <a:ext cx="2238232" cy="152871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OS</a:t>
            </a:r>
            <a:r>
              <a:rPr lang="en-US" sz="1000" dirty="0">
                <a:sym typeface="+mn-ea"/>
              </a:rPr>
              <a:t>: Linux, Windows.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Development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IDEs</a:t>
            </a:r>
            <a:r>
              <a:rPr lang="en-US" sz="1000" dirty="0">
                <a:sym typeface="+mn-ea"/>
              </a:rPr>
              <a:t> : Eclipse, Visual Studio. .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Program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Language</a:t>
            </a:r>
            <a:r>
              <a:rPr lang="en-US" sz="1000" dirty="0">
                <a:sym typeface="+mn-ea"/>
              </a:rPr>
              <a:t>: C/C++, python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Framework</a:t>
            </a:r>
            <a:r>
              <a:rPr lang="en-US" sz="1000" dirty="0">
                <a:sym typeface="+mn-ea"/>
              </a:rPr>
              <a:t>: MFC, Qt, ARM </a:t>
            </a:r>
            <a:r>
              <a:rPr lang="en-US" sz="1000" dirty="0" err="1">
                <a:sym typeface="+mn-ea"/>
              </a:rPr>
              <a:t>mbed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SCM</a:t>
            </a:r>
            <a:r>
              <a:rPr lang="en-US" sz="1000" dirty="0">
                <a:sym typeface="+mn-ea"/>
              </a:rPr>
              <a:t>: Git, SVN.</a:t>
            </a:r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/>
              <a:t>Software architecture and design: </a:t>
            </a:r>
            <a:r>
              <a:rPr lang="en-US" sz="1000" dirty="0"/>
              <a:t>Anticipate Problems, Design Pattern, detailed design</a:t>
            </a:r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Software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development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Process</a:t>
            </a:r>
            <a:r>
              <a:rPr lang="en-US" sz="1000" dirty="0">
                <a:sym typeface="+mn-ea"/>
              </a:rPr>
              <a:t>: Waterfall, Scrum/ Agile.</a:t>
            </a:r>
            <a:endParaRPr lang="en-US" sz="1000" dirty="0">
              <a:latin typeface="Arial" panose="020B0604020202020204"/>
            </a:endParaRPr>
          </a:p>
        </p:txBody>
      </p:sp>
      <p:sp>
        <p:nvSpPr>
          <p:cNvPr id="19" name="Text Placeholder 14"/>
          <p:cNvSpPr txBox="1"/>
          <p:nvPr/>
        </p:nvSpPr>
        <p:spPr>
          <a:xfrm>
            <a:off x="179081" y="2049584"/>
            <a:ext cx="4392916" cy="29033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4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sz="1000" b="1" dirty="0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  <a:t>DAIN-JP-P-</a:t>
            </a:r>
            <a:r>
              <a:rPr lang="en-US" sz="1000" b="1" dirty="0" err="1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  <a:t>CMSJetDrive</a:t>
            </a:r>
            <a:r>
              <a:rPr lang="en-US" sz="1000" b="1" dirty="0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  <a:t> Project</a:t>
            </a:r>
            <a:br>
              <a:rPr lang="en-US" sz="1000" b="1" dirty="0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Development of printer’s controller applications for different models, with the main language C/C++, win32 GDI, and plugin architecture..</a:t>
            </a:r>
            <a:endParaRPr lang="en-US" altLang="x-none" sz="1000" b="1" dirty="0">
              <a:solidFill>
                <a:srgbClr val="414141"/>
              </a:solidFill>
              <a:sym typeface="+mn-ea"/>
            </a:endParaRPr>
          </a:p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4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sz="1000" b="1" dirty="0">
                <a:solidFill>
                  <a:srgbClr val="414141"/>
                </a:solidFill>
                <a:cs typeface="Mangal" panose="02040503050203030202" pitchFamily="2"/>
                <a:sym typeface="+mn-ea"/>
              </a:rPr>
              <a:t>A member of Individual projects</a:t>
            </a:r>
            <a:br>
              <a:rPr lang="en-US" sz="1000" b="1" dirty="0">
                <a:solidFill>
                  <a:srgbClr val="414141"/>
                </a:solidFill>
                <a:cs typeface="Mangal" panose="02040503050203030202" pitchFamily="2"/>
                <a:sym typeface="+mn-ea"/>
              </a:rPr>
            </a:br>
            <a:r>
              <a:rPr lang="en-US" sz="1000" dirty="0">
                <a:solidFill>
                  <a:srgbClr val="414141"/>
                </a:solidFill>
                <a:latin typeface="Arial" panose="020B0604020202020204"/>
                <a:ea typeface="Microsoft YaHei" panose="020B0503020204020204" pitchFamily="2" charset="-122"/>
                <a:cs typeface="Mangal" panose="02040503050203030202" pitchFamily="2"/>
              </a:rPr>
              <a:t>- </a:t>
            </a: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Project’s name: Temperature-Humidity-AWS	</a:t>
            </a:r>
            <a:br>
              <a:rPr lang="en-US" altLang="x-none" sz="1000" dirty="0">
                <a:solidFill>
                  <a:srgbClr val="414141"/>
                </a:solidFill>
                <a:sym typeface="+mn-ea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Temperature &amp; Humidity data logging on Amazon web services IoT Core with </a:t>
            </a:r>
            <a:r>
              <a:rPr lang="en-US" altLang="x-none" sz="1000" dirty="0" err="1">
                <a:solidFill>
                  <a:srgbClr val="414141"/>
                </a:solidFill>
                <a:sym typeface="+mn-ea"/>
              </a:rPr>
              <a:t>NodeMCU</a:t>
            </a: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 ESP8266 using Arduino IDE and MQTT Protocol </a:t>
            </a:r>
            <a:br>
              <a:rPr lang="en-US" altLang="x-none" sz="1000" dirty="0">
                <a:solidFill>
                  <a:srgbClr val="414141"/>
                </a:solidFill>
                <a:sym typeface="+mn-ea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- Project’s name: </a:t>
            </a:r>
            <a:r>
              <a:rPr lang="en-US" altLang="x-none" sz="1000" dirty="0" err="1">
                <a:solidFill>
                  <a:srgbClr val="414141"/>
                </a:solidFill>
                <a:sym typeface="+mn-ea"/>
              </a:rPr>
              <a:t>Obstacle_avoiding_robot</a:t>
            </a: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/RTOS</a:t>
            </a:r>
            <a:br>
              <a:rPr lang="en-US" altLang="x-none" sz="1000" dirty="0">
                <a:solidFill>
                  <a:srgbClr val="414141"/>
                </a:solidFill>
                <a:sym typeface="+mn-ea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This project requires to design and build a robot system that can run straight and avoids obstacles. A program based on Real-time Operating System (RTOS) for microcontroller to control robot</a:t>
            </a:r>
          </a:p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4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endParaRPr lang="en-US" sz="1000" dirty="0">
              <a:solidFill>
                <a:srgbClr val="414141"/>
              </a:solidFill>
              <a:latin typeface="Arial" panose="020B0604020202020204"/>
              <a:ea typeface="Microsoft YaHei" panose="020B0503020204020204" pitchFamily="2" charset="-122"/>
              <a:cs typeface="Mangal" panose="02040503050203030202" pitchFamily="2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8CFE4C-3E99-9245-AD0A-D51994B4BA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b="14068"/>
          <a:stretch>
            <a:fillRect/>
          </a:stretch>
        </p:blipFill>
        <p:spPr>
          <a:xfrm>
            <a:off x="7039169" y="2339395"/>
            <a:ext cx="1974850" cy="2128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244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HelveticaNeueLT Std</vt:lpstr>
      <vt:lpstr>Microsoft YaHei</vt:lpstr>
      <vt:lpstr>Arial</vt:lpstr>
      <vt:lpstr>Mangal</vt:lpstr>
      <vt:lpstr>Wingdings</vt:lpstr>
      <vt:lpstr>2016 HDS Corporate</vt:lpstr>
      <vt:lpstr>Linh Hong Nguyen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Thi Ngoc Bui</dc:creator>
  <cp:lastModifiedBy>Linh Hong Nguyen</cp:lastModifiedBy>
  <cp:revision>897</cp:revision>
  <cp:lastPrinted>2016-01-12T17:49:00Z</cp:lastPrinted>
  <dcterms:created xsi:type="dcterms:W3CDTF">2011-02-10T00:52:00Z</dcterms:created>
  <dcterms:modified xsi:type="dcterms:W3CDTF">2024-02-01T06:38:47Z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1033-10.2.0.6020</vt:lpwstr>
  </property>
</Properties>
</file>