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463" r:id="rId2"/>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
          <p15:clr>
            <a:srgbClr val="A4A3A4"/>
          </p15:clr>
        </p15:guide>
        <p15:guide id="2" pos="72">
          <p15:clr>
            <a:srgbClr val="A4A3A4"/>
          </p15:clr>
        </p15:guide>
      </p15:sldGuideLst>
    </p:ext>
    <p:ext uri="{2D200454-40CA-4A62-9FC3-DE9A4176ACB9}">
      <p15:notesGuideLst xmlns:p15="http://schemas.microsoft.com/office/powerpoint/2012/main">
        <p15:guide id="1" orient="horz" pos="2851">
          <p15:clr>
            <a:srgbClr val="A4A3A4"/>
          </p15:clr>
        </p15:guide>
        <p15:guide id="2" pos="2219">
          <p15:clr>
            <a:srgbClr val="A4A3A4"/>
          </p15:clr>
        </p15:guide>
        <p15:guide id="3" pos="179">
          <p15:clr>
            <a:srgbClr val="A4A3A4"/>
          </p15:clr>
        </p15:guide>
        <p15:guide id="4" pos="43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78E1E"/>
    <a:srgbClr val="999999"/>
    <a:srgbClr val="2C4B80"/>
    <a:srgbClr val="011E2D"/>
    <a:srgbClr val="135295"/>
    <a:srgbClr val="032F46"/>
    <a:srgbClr val="06252F"/>
    <a:srgbClr val="0B3F4E"/>
    <a:srgbClr val="0A2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autoAdjust="0"/>
    <p:restoredTop sz="94279" autoAdjust="0"/>
  </p:normalViewPr>
  <p:slideViewPr>
    <p:cSldViewPr snapToGrid="0" showGuides="1">
      <p:cViewPr>
        <p:scale>
          <a:sx n="100" d="100"/>
          <a:sy n="100" d="100"/>
        </p:scale>
        <p:origin x="192" y="58"/>
      </p:cViewPr>
      <p:guideLst>
        <p:guide orient="horz" pos="33"/>
        <p:guide pos="72"/>
      </p:guideLst>
    </p:cSldViewPr>
  </p:slideViewPr>
  <p:notesTextViewPr>
    <p:cViewPr>
      <p:scale>
        <a:sx n="1" d="1"/>
        <a:sy n="1" d="1"/>
      </p:scale>
      <p:origin x="0" y="0"/>
    </p:cViewPr>
  </p:notesTextViewPr>
  <p:sorterViewPr>
    <p:cViewPr>
      <p:scale>
        <a:sx n="166" d="100"/>
        <a:sy n="166" d="100"/>
      </p:scale>
      <p:origin x="0" y="0"/>
    </p:cViewPr>
  </p:sorterViewPr>
  <p:notesViewPr>
    <p:cSldViewPr snapToGrid="0">
      <p:cViewPr varScale="1">
        <p:scale>
          <a:sx n="86" d="100"/>
          <a:sy n="86" d="100"/>
        </p:scale>
        <p:origin x="3726" y="90"/>
      </p:cViewPr>
      <p:guideLst>
        <p:guide orient="horz" pos="2851"/>
        <p:guide pos="2219"/>
        <p:guide pos="179"/>
        <p:guide pos="43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pPr/>
              <a:t>4/4/2023</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2680980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237507"/>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9433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 2 li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2057426"/>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2" name="Picture 2" descr="Y:\DeptBackup\ES\SMS\DATA\03-Design\Logo GCS and logo Customer\GCS-logo\Logo GCS\GCS Logo file  - no transparency.png"/>
          <p:cNvPicPr>
            <a:picLocks noChangeAspect="1" noChangeArrowheads="1"/>
          </p:cNvPicPr>
          <p:nvPr userDrawn="1"/>
        </p:nvPicPr>
        <p:blipFill>
          <a:blip r:embed="rId3" cstate="print"/>
          <a:srcRect/>
          <a:stretch>
            <a:fillRect/>
          </a:stretch>
        </p:blipFill>
        <p:spPr bwMode="auto">
          <a:xfrm>
            <a:off x="8004023" y="3953414"/>
            <a:ext cx="840854" cy="830843"/>
          </a:xfrm>
          <a:prstGeom prst="rect">
            <a:avLst/>
          </a:prstGeom>
          <a:noFill/>
          <a:ln w="9525">
            <a:noFill/>
            <a:miter lim="800000"/>
            <a:headEnd/>
            <a:tailEnd/>
          </a:ln>
        </p:spPr>
      </p:pic>
      <p:sp>
        <p:nvSpPr>
          <p:cNvPr id="81"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defRPr/>
            </a:pPr>
            <a:endParaRPr lang="ja-JP" altLang="en-US">
              <a:solidFill>
                <a:prstClr val="white"/>
              </a:solidFill>
            </a:endParaRPr>
          </a:p>
        </p:txBody>
      </p:sp>
      <p:sp>
        <p:nvSpPr>
          <p:cNvPr id="55" name="Rectangle 54"/>
          <p:cNvSpPr/>
          <p:nvPr userDrawn="1"/>
        </p:nvSpPr>
        <p:spPr>
          <a:xfrm>
            <a:off x="-3736"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27" name="Group 126"/>
          <p:cNvGrpSpPr>
            <a:grpSpLocks noChangeAspect="1"/>
          </p:cNvGrpSpPr>
          <p:nvPr userDrawn="1"/>
        </p:nvGrpSpPr>
        <p:grpSpPr>
          <a:xfrm>
            <a:off x="328614" y="271991"/>
            <a:ext cx="1708440" cy="201172"/>
            <a:chOff x="2106606" y="3457564"/>
            <a:chExt cx="5446719" cy="641361"/>
          </a:xfrm>
          <a:solidFill>
            <a:schemeClr val="bg1"/>
          </a:solidFill>
        </p:grpSpPr>
        <p:sp>
          <p:nvSpPr>
            <p:cNvPr id="128" name="Freeform 1"/>
            <p:cNvSpPr>
              <a:spLocks noChangeArrowheads="1"/>
            </p:cNvSpPr>
            <p:nvPr/>
          </p:nvSpPr>
          <p:spPr bwMode="auto">
            <a:xfrm>
              <a:off x="2786056" y="3563926"/>
              <a:ext cx="325437" cy="411159"/>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54"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3"/>
            <p:cNvSpPr>
              <a:spLocks noChangeArrowheads="1"/>
            </p:cNvSpPr>
            <p:nvPr/>
          </p:nvSpPr>
          <p:spPr bwMode="auto">
            <a:xfrm>
              <a:off x="3294055" y="3587738"/>
              <a:ext cx="168276" cy="390523"/>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4"/>
            <p:cNvSpPr>
              <a:spLocks noChangeArrowheads="1"/>
            </p:cNvSpPr>
            <p:nvPr/>
          </p:nvSpPr>
          <p:spPr bwMode="auto">
            <a:xfrm>
              <a:off x="3497253" y="3662350"/>
              <a:ext cx="279401" cy="320674"/>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5"/>
            <p:cNvSpPr>
              <a:spLocks noChangeArrowheads="1"/>
            </p:cNvSpPr>
            <p:nvPr/>
          </p:nvSpPr>
          <p:spPr bwMode="auto">
            <a:xfrm>
              <a:off x="3805226" y="3662350"/>
              <a:ext cx="276225" cy="320674"/>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6"/>
            <p:cNvSpPr>
              <a:spLocks noChangeArrowheads="1"/>
            </p:cNvSpPr>
            <p:nvPr/>
          </p:nvSpPr>
          <p:spPr bwMode="auto">
            <a:xfrm>
              <a:off x="4124312" y="3563926"/>
              <a:ext cx="269875" cy="411159"/>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7"/>
            <p:cNvSpPr>
              <a:spLocks noChangeArrowheads="1"/>
            </p:cNvSpPr>
            <p:nvPr/>
          </p:nvSpPr>
          <p:spPr bwMode="auto">
            <a:xfrm>
              <a:off x="4457688" y="3559163"/>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8"/>
            <p:cNvSpPr>
              <a:spLocks noChangeArrowheads="1"/>
            </p:cNvSpPr>
            <p:nvPr/>
          </p:nvSpPr>
          <p:spPr bwMode="auto">
            <a:xfrm>
              <a:off x="2106606" y="3457564"/>
              <a:ext cx="623884" cy="623887"/>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9"/>
            <p:cNvSpPr>
              <a:spLocks noChangeArrowheads="1"/>
            </p:cNvSpPr>
            <p:nvPr/>
          </p:nvSpPr>
          <p:spPr bwMode="auto">
            <a:xfrm>
              <a:off x="4718037" y="3551231"/>
              <a:ext cx="366711"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0"/>
            <p:cNvSpPr>
              <a:spLocks noChangeArrowheads="1"/>
            </p:cNvSpPr>
            <p:nvPr/>
          </p:nvSpPr>
          <p:spPr bwMode="auto">
            <a:xfrm>
              <a:off x="5119674" y="3660765"/>
              <a:ext cx="311148" cy="320674"/>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1"/>
            <p:cNvSpPr>
              <a:spLocks noChangeArrowheads="1"/>
            </p:cNvSpPr>
            <p:nvPr/>
          </p:nvSpPr>
          <p:spPr bwMode="auto">
            <a:xfrm>
              <a:off x="5475274" y="3660765"/>
              <a:ext cx="276225" cy="312736"/>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2"/>
            <p:cNvSpPr>
              <a:spLocks noChangeArrowheads="1"/>
            </p:cNvSpPr>
            <p:nvPr/>
          </p:nvSpPr>
          <p:spPr bwMode="auto">
            <a:xfrm>
              <a:off x="5791185" y="3660765"/>
              <a:ext cx="279401" cy="320674"/>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3"/>
            <p:cNvSpPr>
              <a:spLocks noChangeArrowheads="1"/>
            </p:cNvSpPr>
            <p:nvPr/>
          </p:nvSpPr>
          <p:spPr bwMode="auto">
            <a:xfrm>
              <a:off x="6110275" y="3668703"/>
              <a:ext cx="274638" cy="312736"/>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4"/>
            <p:cNvSpPr>
              <a:spLocks noChangeArrowheads="1"/>
            </p:cNvSpPr>
            <p:nvPr/>
          </p:nvSpPr>
          <p:spPr bwMode="auto">
            <a:xfrm>
              <a:off x="6446829" y="3562341"/>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5"/>
            <p:cNvSpPr>
              <a:spLocks noChangeArrowheads="1"/>
            </p:cNvSpPr>
            <p:nvPr/>
          </p:nvSpPr>
          <p:spPr bwMode="auto">
            <a:xfrm>
              <a:off x="6572243" y="3587741"/>
              <a:ext cx="171451" cy="388939"/>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6"/>
            <p:cNvSpPr>
              <a:spLocks noChangeArrowheads="1"/>
            </p:cNvSpPr>
            <p:nvPr/>
          </p:nvSpPr>
          <p:spPr bwMode="auto">
            <a:xfrm>
              <a:off x="6800841" y="3559169"/>
              <a:ext cx="80962" cy="414339"/>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7"/>
            <p:cNvSpPr>
              <a:spLocks noChangeArrowheads="1"/>
            </p:cNvSpPr>
            <p:nvPr/>
          </p:nvSpPr>
          <p:spPr bwMode="auto">
            <a:xfrm>
              <a:off x="6942126" y="3660771"/>
              <a:ext cx="276226" cy="312736"/>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8"/>
            <p:cNvSpPr>
              <a:spLocks noChangeArrowheads="1"/>
            </p:cNvSpPr>
            <p:nvPr/>
          </p:nvSpPr>
          <p:spPr bwMode="auto">
            <a:xfrm>
              <a:off x="7259638" y="3660774"/>
              <a:ext cx="293687" cy="438151"/>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grpSp>
        <p:nvGrpSpPr>
          <p:cNvPr id="54" name="Group 53"/>
          <p:cNvGrpSpPr/>
          <p:nvPr userDrawn="1"/>
        </p:nvGrpSpPr>
        <p:grpSpPr>
          <a:xfrm>
            <a:off x="14288" y="25400"/>
            <a:ext cx="9163049" cy="2117416"/>
            <a:chOff x="14288" y="25400"/>
            <a:chExt cx="9163049" cy="2117416"/>
          </a:xfrm>
          <a:solidFill>
            <a:srgbClr val="000000">
              <a:alpha val="20000"/>
            </a:srgbClr>
          </a:solidFill>
        </p:grpSpPr>
        <p:sp>
          <p:nvSpPr>
            <p:cNvPr id="55" name="Freeform 5"/>
            <p:cNvSpPr>
              <a:spLocks noEditPoints="1"/>
            </p:cNvSpPr>
            <p:nvPr userDrawn="1"/>
          </p:nvSpPr>
          <p:spPr bwMode="auto">
            <a:xfrm>
              <a:off x="8289925" y="1704975"/>
              <a:ext cx="90487"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
            <p:cNvSpPr>
              <a:spLocks noEditPoints="1"/>
            </p:cNvSpPr>
            <p:nvPr userDrawn="1"/>
          </p:nvSpPr>
          <p:spPr bwMode="auto">
            <a:xfrm>
              <a:off x="8964613" y="928688"/>
              <a:ext cx="169862"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p:nvPr userDrawn="1"/>
          </p:nvSpPr>
          <p:spPr bwMode="auto">
            <a:xfrm>
              <a:off x="8921750" y="1200150"/>
              <a:ext cx="255587"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5"/>
            <p:cNvSpPr/>
            <p:nvPr userDrawn="1"/>
          </p:nvSpPr>
          <p:spPr bwMode="auto">
            <a:xfrm>
              <a:off x="8921750" y="1250950"/>
              <a:ext cx="255587"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9"/>
            <p:cNvSpPr>
              <a:spLocks noEditPoints="1"/>
            </p:cNvSpPr>
            <p:nvPr userDrawn="1"/>
          </p:nvSpPr>
          <p:spPr bwMode="auto">
            <a:xfrm>
              <a:off x="7264400"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0"/>
            <p:cNvSpPr/>
            <p:nvPr userDrawn="1"/>
          </p:nvSpPr>
          <p:spPr bwMode="auto">
            <a:xfrm>
              <a:off x="7418388"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
            <p:cNvSpPr/>
            <p:nvPr userDrawn="1"/>
          </p:nvSpPr>
          <p:spPr bwMode="auto">
            <a:xfrm>
              <a:off x="7377113" y="981075"/>
              <a:ext cx="23812"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2"/>
            <p:cNvSpPr/>
            <p:nvPr userDrawn="1"/>
          </p:nvSpPr>
          <p:spPr bwMode="auto">
            <a:xfrm>
              <a:off x="7340600"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3"/>
            <p:cNvSpPr/>
            <p:nvPr userDrawn="1"/>
          </p:nvSpPr>
          <p:spPr bwMode="auto">
            <a:xfrm>
              <a:off x="7307263"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4"/>
            <p:cNvSpPr/>
            <p:nvPr userDrawn="1"/>
          </p:nvSpPr>
          <p:spPr bwMode="auto">
            <a:xfrm>
              <a:off x="7283450"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5"/>
            <p:cNvSpPr/>
            <p:nvPr userDrawn="1"/>
          </p:nvSpPr>
          <p:spPr bwMode="auto">
            <a:xfrm>
              <a:off x="7267575" y="1090613"/>
              <a:ext cx="39687"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6"/>
            <p:cNvSpPr/>
            <p:nvPr userDrawn="1"/>
          </p:nvSpPr>
          <p:spPr bwMode="auto">
            <a:xfrm>
              <a:off x="7543800" y="1090613"/>
              <a:ext cx="39687"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7"/>
            <p:cNvSpPr/>
            <p:nvPr userDrawn="1"/>
          </p:nvSpPr>
          <p:spPr bwMode="auto">
            <a:xfrm>
              <a:off x="7531100"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8"/>
            <p:cNvSpPr/>
            <p:nvPr userDrawn="1"/>
          </p:nvSpPr>
          <p:spPr bwMode="auto">
            <a:xfrm>
              <a:off x="7508875"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9"/>
            <p:cNvSpPr/>
            <p:nvPr userDrawn="1"/>
          </p:nvSpPr>
          <p:spPr bwMode="auto">
            <a:xfrm>
              <a:off x="7481888" y="995363"/>
              <a:ext cx="30162"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30"/>
            <p:cNvSpPr/>
            <p:nvPr userDrawn="1"/>
          </p:nvSpPr>
          <p:spPr bwMode="auto">
            <a:xfrm>
              <a:off x="7451725"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33"/>
            <p:cNvSpPr/>
            <p:nvPr userDrawn="1"/>
          </p:nvSpPr>
          <p:spPr bwMode="auto">
            <a:xfrm>
              <a:off x="7375525" y="1068388"/>
              <a:ext cx="106362"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34"/>
            <p:cNvSpPr>
              <a:spLocks noEditPoints="1"/>
            </p:cNvSpPr>
            <p:nvPr userDrawn="1"/>
          </p:nvSpPr>
          <p:spPr bwMode="auto">
            <a:xfrm>
              <a:off x="7902575" y="393700"/>
              <a:ext cx="236537"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38"/>
            <p:cNvSpPr/>
            <p:nvPr userDrawn="1"/>
          </p:nvSpPr>
          <p:spPr bwMode="auto">
            <a:xfrm>
              <a:off x="8191500"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39"/>
            <p:cNvSpPr/>
            <p:nvPr userDrawn="1"/>
          </p:nvSpPr>
          <p:spPr bwMode="auto">
            <a:xfrm>
              <a:off x="8161338" y="1606550"/>
              <a:ext cx="227012"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40"/>
            <p:cNvSpPr>
              <a:spLocks noEditPoints="1"/>
            </p:cNvSpPr>
            <p:nvPr userDrawn="1"/>
          </p:nvSpPr>
          <p:spPr bwMode="auto">
            <a:xfrm>
              <a:off x="7280275"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Freeform 41"/>
            <p:cNvSpPr/>
            <p:nvPr userDrawn="1"/>
          </p:nvSpPr>
          <p:spPr bwMode="auto">
            <a:xfrm>
              <a:off x="8534400"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7" name="Freeform 43"/>
            <p:cNvSpPr/>
            <p:nvPr userDrawn="1"/>
          </p:nvSpPr>
          <p:spPr bwMode="auto">
            <a:xfrm>
              <a:off x="8267700" y="825500"/>
              <a:ext cx="884237"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8" name="Freeform 44"/>
            <p:cNvSpPr>
              <a:spLocks noEditPoints="1"/>
            </p:cNvSpPr>
            <p:nvPr userDrawn="1"/>
          </p:nvSpPr>
          <p:spPr bwMode="auto">
            <a:xfrm>
              <a:off x="8229600"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5"/>
            <p:cNvSpPr>
              <a:spLocks noEditPoints="1"/>
            </p:cNvSpPr>
            <p:nvPr userDrawn="1"/>
          </p:nvSpPr>
          <p:spPr bwMode="auto">
            <a:xfrm>
              <a:off x="7265988" y="1822141"/>
              <a:ext cx="446087"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0" name="Freeform 46"/>
            <p:cNvSpPr>
              <a:spLocks noEditPoints="1"/>
            </p:cNvSpPr>
            <p:nvPr userDrawn="1"/>
          </p:nvSpPr>
          <p:spPr bwMode="auto">
            <a:xfrm>
              <a:off x="7362825"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8" name="Freeform 51"/>
            <p:cNvSpPr/>
            <p:nvPr userDrawn="1"/>
          </p:nvSpPr>
          <p:spPr bwMode="auto">
            <a:xfrm>
              <a:off x="8107363" y="55563"/>
              <a:ext cx="496887"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Freeform 52"/>
            <p:cNvSpPr/>
            <p:nvPr userDrawn="1"/>
          </p:nvSpPr>
          <p:spPr bwMode="auto">
            <a:xfrm>
              <a:off x="7591425" y="1185863"/>
              <a:ext cx="484187"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0" name="Freeform 55"/>
            <p:cNvSpPr/>
            <p:nvPr userDrawn="1"/>
          </p:nvSpPr>
          <p:spPr bwMode="auto">
            <a:xfrm>
              <a:off x="7742238"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1" name="Freeform 62"/>
            <p:cNvSpPr>
              <a:spLocks noEditPoints="1"/>
            </p:cNvSpPr>
            <p:nvPr userDrawn="1"/>
          </p:nvSpPr>
          <p:spPr bwMode="auto">
            <a:xfrm>
              <a:off x="7629525" y="239713"/>
              <a:ext cx="198437"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63"/>
            <p:cNvSpPr>
              <a:spLocks noEditPoints="1"/>
            </p:cNvSpPr>
            <p:nvPr userDrawn="1"/>
          </p:nvSpPr>
          <p:spPr bwMode="auto">
            <a:xfrm>
              <a:off x="7837488"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0" name="Freeform 64"/>
            <p:cNvSpPr>
              <a:spLocks noEditPoints="1"/>
            </p:cNvSpPr>
            <p:nvPr userDrawn="1"/>
          </p:nvSpPr>
          <p:spPr bwMode="auto">
            <a:xfrm>
              <a:off x="8883650" y="280988"/>
              <a:ext cx="198437"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67"/>
            <p:cNvSpPr/>
            <p:nvPr userDrawn="1"/>
          </p:nvSpPr>
          <p:spPr bwMode="auto">
            <a:xfrm>
              <a:off x="7264400" y="182563"/>
              <a:ext cx="338137"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2" name="Freeform 69"/>
            <p:cNvSpPr/>
            <p:nvPr userDrawn="1"/>
          </p:nvSpPr>
          <p:spPr bwMode="auto">
            <a:xfrm>
              <a:off x="7264400"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3" name="Freeform 70"/>
            <p:cNvSpPr/>
            <p:nvPr userDrawn="1"/>
          </p:nvSpPr>
          <p:spPr bwMode="auto">
            <a:xfrm>
              <a:off x="8574088"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4" name="Freeform 71"/>
            <p:cNvSpPr/>
            <p:nvPr userDrawn="1"/>
          </p:nvSpPr>
          <p:spPr bwMode="auto">
            <a:xfrm>
              <a:off x="7385050"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Freeform 72"/>
            <p:cNvSpPr>
              <a:spLocks noEditPoints="1"/>
            </p:cNvSpPr>
            <p:nvPr userDrawn="1"/>
          </p:nvSpPr>
          <p:spPr bwMode="auto">
            <a:xfrm>
              <a:off x="7316788"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73"/>
            <p:cNvSpPr>
              <a:spLocks noEditPoints="1"/>
            </p:cNvSpPr>
            <p:nvPr userDrawn="1"/>
          </p:nvSpPr>
          <p:spPr bwMode="auto">
            <a:xfrm>
              <a:off x="7312025" y="806450"/>
              <a:ext cx="55562"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7" name="Freeform 74"/>
            <p:cNvSpPr>
              <a:spLocks noEditPoints="1"/>
            </p:cNvSpPr>
            <p:nvPr userDrawn="1"/>
          </p:nvSpPr>
          <p:spPr bwMode="auto">
            <a:xfrm>
              <a:off x="7278688" y="677863"/>
              <a:ext cx="211137"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8" name="Freeform 75"/>
            <p:cNvSpPr>
              <a:spLocks noEditPoints="1"/>
            </p:cNvSpPr>
            <p:nvPr userDrawn="1"/>
          </p:nvSpPr>
          <p:spPr bwMode="auto">
            <a:xfrm>
              <a:off x="7400925"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76"/>
            <p:cNvSpPr/>
            <p:nvPr userDrawn="1"/>
          </p:nvSpPr>
          <p:spPr bwMode="auto">
            <a:xfrm>
              <a:off x="7331075"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0" name="Freeform 77"/>
            <p:cNvSpPr>
              <a:spLocks noEditPoints="1"/>
            </p:cNvSpPr>
            <p:nvPr userDrawn="1"/>
          </p:nvSpPr>
          <p:spPr bwMode="auto">
            <a:xfrm>
              <a:off x="7864475"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1" name="Freeform 78"/>
            <p:cNvSpPr>
              <a:spLocks noEditPoints="1"/>
            </p:cNvSpPr>
            <p:nvPr userDrawn="1"/>
          </p:nvSpPr>
          <p:spPr bwMode="auto">
            <a:xfrm>
              <a:off x="7507288"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79"/>
            <p:cNvSpPr>
              <a:spLocks noEditPoints="1"/>
            </p:cNvSpPr>
            <p:nvPr userDrawn="1"/>
          </p:nvSpPr>
          <p:spPr bwMode="auto">
            <a:xfrm>
              <a:off x="7270750" y="398463"/>
              <a:ext cx="382587"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80"/>
            <p:cNvSpPr>
              <a:spLocks noEditPoints="1"/>
            </p:cNvSpPr>
            <p:nvPr userDrawn="1"/>
          </p:nvSpPr>
          <p:spPr bwMode="auto">
            <a:xfrm>
              <a:off x="7323138"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81"/>
            <p:cNvSpPr/>
            <p:nvPr userDrawn="1"/>
          </p:nvSpPr>
          <p:spPr bwMode="auto">
            <a:xfrm>
              <a:off x="7300913"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82"/>
            <p:cNvSpPr>
              <a:spLocks noEditPoints="1"/>
            </p:cNvSpPr>
            <p:nvPr userDrawn="1"/>
          </p:nvSpPr>
          <p:spPr bwMode="auto">
            <a:xfrm>
              <a:off x="7856538" y="884238"/>
              <a:ext cx="344487"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6" name="Freeform 83"/>
            <p:cNvSpPr>
              <a:spLocks noEditPoints="1"/>
            </p:cNvSpPr>
            <p:nvPr userDrawn="1"/>
          </p:nvSpPr>
          <p:spPr bwMode="auto">
            <a:xfrm>
              <a:off x="8648700"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7" name="Freeform 84"/>
            <p:cNvSpPr>
              <a:spLocks noEditPoints="1"/>
            </p:cNvSpPr>
            <p:nvPr userDrawn="1"/>
          </p:nvSpPr>
          <p:spPr bwMode="auto">
            <a:xfrm>
              <a:off x="8507413"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85"/>
            <p:cNvSpPr>
              <a:spLocks noEditPoints="1"/>
            </p:cNvSpPr>
            <p:nvPr userDrawn="1"/>
          </p:nvSpPr>
          <p:spPr bwMode="auto">
            <a:xfrm>
              <a:off x="7535863" y="665163"/>
              <a:ext cx="300037"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9" name="Freeform 86"/>
            <p:cNvSpPr/>
            <p:nvPr userDrawn="1"/>
          </p:nvSpPr>
          <p:spPr bwMode="auto">
            <a:xfrm>
              <a:off x="8355013"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Freeform 87"/>
            <p:cNvSpPr/>
            <p:nvPr userDrawn="1"/>
          </p:nvSpPr>
          <p:spPr bwMode="auto">
            <a:xfrm>
              <a:off x="8234363"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1" name="Freeform 88"/>
            <p:cNvSpPr>
              <a:spLocks noEditPoints="1"/>
            </p:cNvSpPr>
            <p:nvPr userDrawn="1"/>
          </p:nvSpPr>
          <p:spPr bwMode="auto">
            <a:xfrm>
              <a:off x="8243888"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2" name="Freeform 89"/>
            <p:cNvSpPr/>
            <p:nvPr userDrawn="1"/>
          </p:nvSpPr>
          <p:spPr bwMode="auto">
            <a:xfrm>
              <a:off x="8313738"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90"/>
            <p:cNvSpPr/>
            <p:nvPr userDrawn="1"/>
          </p:nvSpPr>
          <p:spPr bwMode="auto">
            <a:xfrm>
              <a:off x="8329613"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91"/>
            <p:cNvSpPr/>
            <p:nvPr userDrawn="1"/>
          </p:nvSpPr>
          <p:spPr bwMode="auto">
            <a:xfrm>
              <a:off x="8455025" y="246063"/>
              <a:ext cx="36512"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5" name="Freeform 95"/>
            <p:cNvSpPr/>
            <p:nvPr userDrawn="1"/>
          </p:nvSpPr>
          <p:spPr bwMode="auto">
            <a:xfrm>
              <a:off x="9004300" y="85725"/>
              <a:ext cx="36512"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6" name="Freeform 96"/>
            <p:cNvSpPr/>
            <p:nvPr userDrawn="1"/>
          </p:nvSpPr>
          <p:spPr bwMode="auto">
            <a:xfrm>
              <a:off x="9032875" y="103188"/>
              <a:ext cx="30162"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7" name="Freeform 97"/>
            <p:cNvSpPr/>
            <p:nvPr userDrawn="1"/>
          </p:nvSpPr>
          <p:spPr bwMode="auto">
            <a:xfrm>
              <a:off x="9061450"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99"/>
            <p:cNvSpPr/>
            <p:nvPr userDrawn="1"/>
          </p:nvSpPr>
          <p:spPr bwMode="auto">
            <a:xfrm>
              <a:off x="8574088"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9" name="Freeform 100"/>
            <p:cNvSpPr/>
            <p:nvPr userDrawn="1"/>
          </p:nvSpPr>
          <p:spPr bwMode="auto">
            <a:xfrm>
              <a:off x="8836025" y="1093788"/>
              <a:ext cx="49212"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Freeform 101"/>
            <p:cNvSpPr/>
            <p:nvPr userDrawn="1"/>
          </p:nvSpPr>
          <p:spPr bwMode="auto">
            <a:xfrm>
              <a:off x="8574088"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1" name="Freeform 102"/>
            <p:cNvSpPr/>
            <p:nvPr userDrawn="1"/>
          </p:nvSpPr>
          <p:spPr bwMode="auto">
            <a:xfrm>
              <a:off x="8842375" y="949325"/>
              <a:ext cx="42862"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2" name="Freeform 103"/>
            <p:cNvSpPr>
              <a:spLocks noEditPoints="1"/>
            </p:cNvSpPr>
            <p:nvPr userDrawn="1"/>
          </p:nvSpPr>
          <p:spPr bwMode="auto">
            <a:xfrm>
              <a:off x="8683625" y="998538"/>
              <a:ext cx="93662"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104"/>
            <p:cNvSpPr>
              <a:spLocks noEditPoints="1"/>
            </p:cNvSpPr>
            <p:nvPr userDrawn="1"/>
          </p:nvSpPr>
          <p:spPr bwMode="auto">
            <a:xfrm>
              <a:off x="8618538"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105"/>
            <p:cNvSpPr>
              <a:spLocks noEditPoints="1"/>
            </p:cNvSpPr>
            <p:nvPr userDrawn="1"/>
          </p:nvSpPr>
          <p:spPr bwMode="auto">
            <a:xfrm>
              <a:off x="8542338" y="1023938"/>
              <a:ext cx="61912"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5" name="Freeform 106"/>
            <p:cNvSpPr>
              <a:spLocks noEditPoints="1"/>
            </p:cNvSpPr>
            <p:nvPr userDrawn="1"/>
          </p:nvSpPr>
          <p:spPr bwMode="auto">
            <a:xfrm>
              <a:off x="8618538" y="887413"/>
              <a:ext cx="61912"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6" name="Freeform 107"/>
            <p:cNvSpPr>
              <a:spLocks noEditPoints="1"/>
            </p:cNvSpPr>
            <p:nvPr userDrawn="1"/>
          </p:nvSpPr>
          <p:spPr bwMode="auto">
            <a:xfrm>
              <a:off x="8778875" y="887413"/>
              <a:ext cx="61912"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7" name="Freeform 108"/>
            <p:cNvSpPr>
              <a:spLocks noEditPoints="1"/>
            </p:cNvSpPr>
            <p:nvPr userDrawn="1"/>
          </p:nvSpPr>
          <p:spPr bwMode="auto">
            <a:xfrm>
              <a:off x="8856663"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109"/>
            <p:cNvSpPr/>
            <p:nvPr userDrawn="1"/>
          </p:nvSpPr>
          <p:spPr bwMode="auto">
            <a:xfrm>
              <a:off x="8691563" y="892175"/>
              <a:ext cx="77787"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9" name="Freeform 110"/>
            <p:cNvSpPr>
              <a:spLocks noEditPoints="1"/>
            </p:cNvSpPr>
            <p:nvPr userDrawn="1"/>
          </p:nvSpPr>
          <p:spPr bwMode="auto">
            <a:xfrm>
              <a:off x="7681913" y="1377950"/>
              <a:ext cx="74612"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Freeform 111"/>
            <p:cNvSpPr>
              <a:spLocks noEditPoints="1"/>
            </p:cNvSpPr>
            <p:nvPr userDrawn="1"/>
          </p:nvSpPr>
          <p:spPr bwMode="auto">
            <a:xfrm>
              <a:off x="8053388" y="1585913"/>
              <a:ext cx="52387"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1" name="Freeform 112"/>
            <p:cNvSpPr>
              <a:spLocks noEditPoints="1"/>
            </p:cNvSpPr>
            <p:nvPr userDrawn="1"/>
          </p:nvSpPr>
          <p:spPr bwMode="auto">
            <a:xfrm>
              <a:off x="7920038" y="1390650"/>
              <a:ext cx="52387"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2" name="Freeform 113"/>
            <p:cNvSpPr>
              <a:spLocks noEditPoints="1"/>
            </p:cNvSpPr>
            <p:nvPr userDrawn="1"/>
          </p:nvSpPr>
          <p:spPr bwMode="auto">
            <a:xfrm>
              <a:off x="7643813"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114"/>
            <p:cNvSpPr>
              <a:spLocks noEditPoints="1"/>
            </p:cNvSpPr>
            <p:nvPr userDrawn="1"/>
          </p:nvSpPr>
          <p:spPr bwMode="auto">
            <a:xfrm>
              <a:off x="8113713" y="1143000"/>
              <a:ext cx="544512"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115"/>
            <p:cNvSpPr>
              <a:spLocks noEditPoints="1"/>
            </p:cNvSpPr>
            <p:nvPr userDrawn="1"/>
          </p:nvSpPr>
          <p:spPr bwMode="auto">
            <a:xfrm>
              <a:off x="8496300"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5" name="Freeform 116"/>
            <p:cNvSpPr>
              <a:spLocks noEditPoints="1"/>
            </p:cNvSpPr>
            <p:nvPr userDrawn="1"/>
          </p:nvSpPr>
          <p:spPr bwMode="auto">
            <a:xfrm>
              <a:off x="9024938" y="1481138"/>
              <a:ext cx="128587"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58" name="Group 157"/>
            <p:cNvGrpSpPr/>
            <p:nvPr userDrawn="1"/>
          </p:nvGrpSpPr>
          <p:grpSpPr>
            <a:xfrm>
              <a:off x="8245868" y="1917712"/>
              <a:ext cx="263525" cy="214313"/>
              <a:chOff x="8116888" y="1951038"/>
              <a:chExt cx="263525" cy="214313"/>
            </a:xfrm>
            <a:grpFill/>
          </p:grpSpPr>
          <p:sp>
            <p:nvSpPr>
              <p:cNvPr id="603" name="Freeform 117"/>
              <p:cNvSpPr>
                <a:spLocks noEditPoints="1"/>
              </p:cNvSpPr>
              <p:nvPr userDrawn="1"/>
            </p:nvSpPr>
            <p:spPr bwMode="auto">
              <a:xfrm>
                <a:off x="8116888"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4" name="Freeform 118"/>
              <p:cNvSpPr/>
              <p:nvPr userDrawn="1"/>
            </p:nvSpPr>
            <p:spPr bwMode="auto">
              <a:xfrm>
                <a:off x="8142288" y="1963738"/>
                <a:ext cx="36512"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5" name="Freeform 119"/>
              <p:cNvSpPr/>
              <p:nvPr userDrawn="1"/>
            </p:nvSpPr>
            <p:spPr bwMode="auto">
              <a:xfrm>
                <a:off x="8320088" y="1963738"/>
                <a:ext cx="36512"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59" name="Freeform 124"/>
            <p:cNvSpPr>
              <a:spLocks noEditPoints="1"/>
            </p:cNvSpPr>
            <p:nvPr userDrawn="1"/>
          </p:nvSpPr>
          <p:spPr bwMode="auto">
            <a:xfrm>
              <a:off x="8702675" y="1401763"/>
              <a:ext cx="280987"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125"/>
            <p:cNvSpPr>
              <a:spLocks noEditPoints="1"/>
            </p:cNvSpPr>
            <p:nvPr userDrawn="1"/>
          </p:nvSpPr>
          <p:spPr bwMode="auto">
            <a:xfrm>
              <a:off x="8748713"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126"/>
            <p:cNvSpPr/>
            <p:nvPr userDrawn="1"/>
          </p:nvSpPr>
          <p:spPr bwMode="auto">
            <a:xfrm>
              <a:off x="8748713" y="1670050"/>
              <a:ext cx="188912"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127"/>
            <p:cNvSpPr/>
            <p:nvPr userDrawn="1"/>
          </p:nvSpPr>
          <p:spPr bwMode="auto">
            <a:xfrm>
              <a:off x="890111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128"/>
            <p:cNvSpPr/>
            <p:nvPr userDrawn="1"/>
          </p:nvSpPr>
          <p:spPr bwMode="auto">
            <a:xfrm>
              <a:off x="8869363"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129"/>
            <p:cNvSpPr/>
            <p:nvPr userDrawn="1"/>
          </p:nvSpPr>
          <p:spPr bwMode="auto">
            <a:xfrm>
              <a:off x="8836025"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130"/>
            <p:cNvSpPr/>
            <p:nvPr userDrawn="1"/>
          </p:nvSpPr>
          <p:spPr bwMode="auto">
            <a:xfrm>
              <a:off x="88026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131"/>
            <p:cNvSpPr/>
            <p:nvPr userDrawn="1"/>
          </p:nvSpPr>
          <p:spPr bwMode="auto">
            <a:xfrm>
              <a:off x="8770938" y="1589088"/>
              <a:ext cx="14287"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34"/>
            <p:cNvSpPr>
              <a:spLocks noEditPoints="1"/>
            </p:cNvSpPr>
            <p:nvPr userDrawn="1"/>
          </p:nvSpPr>
          <p:spPr bwMode="auto">
            <a:xfrm>
              <a:off x="8277225" y="909638"/>
              <a:ext cx="236537"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136"/>
            <p:cNvSpPr>
              <a:spLocks noEditPoints="1"/>
            </p:cNvSpPr>
            <p:nvPr userDrawn="1"/>
          </p:nvSpPr>
          <p:spPr bwMode="auto">
            <a:xfrm>
              <a:off x="7748588" y="1754188"/>
              <a:ext cx="96837"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9" name="Freeform 137"/>
            <p:cNvSpPr>
              <a:spLocks noEditPoints="1"/>
            </p:cNvSpPr>
            <p:nvPr userDrawn="1"/>
          </p:nvSpPr>
          <p:spPr bwMode="auto">
            <a:xfrm>
              <a:off x="8751888"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0" name="Freeform 140"/>
            <p:cNvSpPr>
              <a:spLocks noEditPoints="1"/>
            </p:cNvSpPr>
            <p:nvPr userDrawn="1"/>
          </p:nvSpPr>
          <p:spPr bwMode="auto">
            <a:xfrm>
              <a:off x="8050213"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1" name="Freeform 141"/>
            <p:cNvSpPr>
              <a:spLocks noEditPoints="1"/>
            </p:cNvSpPr>
            <p:nvPr userDrawn="1"/>
          </p:nvSpPr>
          <p:spPr bwMode="auto">
            <a:xfrm>
              <a:off x="7640638" y="1092200"/>
              <a:ext cx="96837"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Freeform 145"/>
            <p:cNvSpPr>
              <a:spLocks noEditPoints="1"/>
            </p:cNvSpPr>
            <p:nvPr userDrawn="1"/>
          </p:nvSpPr>
          <p:spPr bwMode="auto">
            <a:xfrm>
              <a:off x="7886700"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3" name="Oval 148"/>
            <p:cNvSpPr>
              <a:spLocks noChangeArrowheads="1"/>
            </p:cNvSpPr>
            <p:nvPr userDrawn="1"/>
          </p:nvSpPr>
          <p:spPr bwMode="auto">
            <a:xfrm>
              <a:off x="8834438" y="153987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4" name="Oval 149"/>
            <p:cNvSpPr>
              <a:spLocks noChangeArrowheads="1"/>
            </p:cNvSpPr>
            <p:nvPr userDrawn="1"/>
          </p:nvSpPr>
          <p:spPr bwMode="auto">
            <a:xfrm>
              <a:off x="8013700" y="70643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5" name="Oval 150"/>
            <p:cNvSpPr>
              <a:spLocks noChangeArrowheads="1"/>
            </p:cNvSpPr>
            <p:nvPr userDrawn="1"/>
          </p:nvSpPr>
          <p:spPr bwMode="auto">
            <a:xfrm>
              <a:off x="8345488"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Oval 151"/>
            <p:cNvSpPr>
              <a:spLocks noChangeArrowheads="1"/>
            </p:cNvSpPr>
            <p:nvPr userDrawn="1"/>
          </p:nvSpPr>
          <p:spPr bwMode="auto">
            <a:xfrm>
              <a:off x="8388350" y="10477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Oval 152"/>
            <p:cNvSpPr>
              <a:spLocks noChangeArrowheads="1"/>
            </p:cNvSpPr>
            <p:nvPr userDrawn="1"/>
          </p:nvSpPr>
          <p:spPr bwMode="auto">
            <a:xfrm>
              <a:off x="8345488"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Oval 153"/>
            <p:cNvSpPr>
              <a:spLocks noChangeArrowheads="1"/>
            </p:cNvSpPr>
            <p:nvPr userDrawn="1"/>
          </p:nvSpPr>
          <p:spPr bwMode="auto">
            <a:xfrm>
              <a:off x="8388350" y="1012825"/>
              <a:ext cx="17462"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Oval 154"/>
            <p:cNvSpPr>
              <a:spLocks noChangeArrowheads="1"/>
            </p:cNvSpPr>
            <p:nvPr userDrawn="1"/>
          </p:nvSpPr>
          <p:spPr bwMode="auto">
            <a:xfrm>
              <a:off x="8345488"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Oval 155"/>
            <p:cNvSpPr>
              <a:spLocks noChangeArrowheads="1"/>
            </p:cNvSpPr>
            <p:nvPr userDrawn="1"/>
          </p:nvSpPr>
          <p:spPr bwMode="auto">
            <a:xfrm>
              <a:off x="8388350" y="979488"/>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Oval 156"/>
            <p:cNvSpPr>
              <a:spLocks noChangeArrowheads="1"/>
            </p:cNvSpPr>
            <p:nvPr userDrawn="1"/>
          </p:nvSpPr>
          <p:spPr bwMode="auto">
            <a:xfrm>
              <a:off x="8345488"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Oval 157"/>
            <p:cNvSpPr>
              <a:spLocks noChangeArrowheads="1"/>
            </p:cNvSpPr>
            <p:nvPr userDrawn="1"/>
          </p:nvSpPr>
          <p:spPr bwMode="auto">
            <a:xfrm>
              <a:off x="8388350" y="946150"/>
              <a:ext cx="17462"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3" name="Freeform 158"/>
            <p:cNvSpPr/>
            <p:nvPr userDrawn="1"/>
          </p:nvSpPr>
          <p:spPr bwMode="auto">
            <a:xfrm>
              <a:off x="8930025" y="1856293"/>
              <a:ext cx="96837" cy="130175"/>
            </a:xfrm>
            <a:custGeom>
              <a:avLst/>
              <a:gdLst>
                <a:gd name="T0" fmla="*/ 101 w 101"/>
                <a:gd name="T1" fmla="*/ 116 h 136"/>
                <a:gd name="T2" fmla="*/ 97 w 101"/>
                <a:gd name="T3" fmla="*/ 111 h 136"/>
                <a:gd name="T4" fmla="*/ 88 w 101"/>
                <a:gd name="T5" fmla="*/ 114 h 136"/>
                <a:gd name="T6" fmla="*/ 76 w 101"/>
                <a:gd name="T7" fmla="*/ 120 h 136"/>
                <a:gd name="T8" fmla="*/ 62 w 101"/>
                <a:gd name="T9" fmla="*/ 117 h 136"/>
                <a:gd name="T10" fmla="*/ 43 w 101"/>
                <a:gd name="T11" fmla="*/ 114 h 136"/>
                <a:gd name="T12" fmla="*/ 30 w 101"/>
                <a:gd name="T13" fmla="*/ 116 h 136"/>
                <a:gd name="T14" fmla="*/ 39 w 101"/>
                <a:gd name="T15" fmla="*/ 92 h 136"/>
                <a:gd name="T16" fmla="*/ 37 w 101"/>
                <a:gd name="T17" fmla="*/ 78 h 136"/>
                <a:gd name="T18" fmla="*/ 67 w 101"/>
                <a:gd name="T19" fmla="*/ 78 h 136"/>
                <a:gd name="T20" fmla="*/ 73 w 101"/>
                <a:gd name="T21" fmla="*/ 72 h 136"/>
                <a:gd name="T22" fmla="*/ 67 w 101"/>
                <a:gd name="T23" fmla="*/ 66 h 136"/>
                <a:gd name="T24" fmla="*/ 33 w 101"/>
                <a:gd name="T25" fmla="*/ 66 h 136"/>
                <a:gd name="T26" fmla="*/ 31 w 101"/>
                <a:gd name="T27" fmla="*/ 61 h 136"/>
                <a:gd name="T28" fmla="*/ 25 w 101"/>
                <a:gd name="T29" fmla="*/ 39 h 136"/>
                <a:gd name="T30" fmla="*/ 52 w 101"/>
                <a:gd name="T31" fmla="*/ 15 h 136"/>
                <a:gd name="T32" fmla="*/ 79 w 101"/>
                <a:gd name="T33" fmla="*/ 27 h 136"/>
                <a:gd name="T34" fmla="*/ 89 w 101"/>
                <a:gd name="T35" fmla="*/ 28 h 136"/>
                <a:gd name="T36" fmla="*/ 93 w 101"/>
                <a:gd name="T37" fmla="*/ 23 h 136"/>
                <a:gd name="T38" fmla="*/ 91 w 101"/>
                <a:gd name="T39" fmla="*/ 16 h 136"/>
                <a:gd name="T40" fmla="*/ 52 w 101"/>
                <a:gd name="T41" fmla="*/ 0 h 136"/>
                <a:gd name="T42" fmla="*/ 8 w 101"/>
                <a:gd name="T43" fmla="*/ 39 h 136"/>
                <a:gd name="T44" fmla="*/ 16 w 101"/>
                <a:gd name="T45" fmla="*/ 66 h 136"/>
                <a:gd name="T46" fmla="*/ 6 w 101"/>
                <a:gd name="T47" fmla="*/ 66 h 136"/>
                <a:gd name="T48" fmla="*/ 0 w 101"/>
                <a:gd name="T49" fmla="*/ 72 h 136"/>
                <a:gd name="T50" fmla="*/ 6 w 101"/>
                <a:gd name="T51" fmla="*/ 78 h 136"/>
                <a:gd name="T52" fmla="*/ 20 w 101"/>
                <a:gd name="T53" fmla="*/ 78 h 136"/>
                <a:gd name="T54" fmla="*/ 24 w 101"/>
                <a:gd name="T55" fmla="*/ 95 h 136"/>
                <a:gd name="T56" fmla="*/ 8 w 101"/>
                <a:gd name="T57" fmla="*/ 121 h 136"/>
                <a:gd name="T58" fmla="*/ 6 w 101"/>
                <a:gd name="T59" fmla="*/ 130 h 136"/>
                <a:gd name="T60" fmla="*/ 6 w 101"/>
                <a:gd name="T61" fmla="*/ 131 h 136"/>
                <a:gd name="T62" fmla="*/ 15 w 101"/>
                <a:gd name="T63" fmla="*/ 133 h 136"/>
                <a:gd name="T64" fmla="*/ 39 w 101"/>
                <a:gd name="T65" fmla="*/ 128 h 136"/>
                <a:gd name="T66" fmla="*/ 58 w 101"/>
                <a:gd name="T67" fmla="*/ 132 h 136"/>
                <a:gd name="T68" fmla="*/ 77 w 101"/>
                <a:gd name="T69" fmla="*/ 136 h 136"/>
                <a:gd name="T70" fmla="*/ 100 w 101"/>
                <a:gd name="T71" fmla="*/ 121 h 136"/>
                <a:gd name="T72" fmla="*/ 101 w 101"/>
                <a:gd name="T73" fmla="*/ 11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36">
                  <a:moveTo>
                    <a:pt x="101" y="116"/>
                  </a:moveTo>
                  <a:cubicBezTo>
                    <a:pt x="100" y="114"/>
                    <a:pt x="99" y="112"/>
                    <a:pt x="97" y="111"/>
                  </a:cubicBezTo>
                  <a:cubicBezTo>
                    <a:pt x="94" y="109"/>
                    <a:pt x="90" y="110"/>
                    <a:pt x="88" y="114"/>
                  </a:cubicBezTo>
                  <a:cubicBezTo>
                    <a:pt x="85" y="118"/>
                    <a:pt x="81" y="120"/>
                    <a:pt x="76" y="120"/>
                  </a:cubicBezTo>
                  <a:cubicBezTo>
                    <a:pt x="71" y="120"/>
                    <a:pt x="67" y="119"/>
                    <a:pt x="62" y="117"/>
                  </a:cubicBezTo>
                  <a:cubicBezTo>
                    <a:pt x="56" y="116"/>
                    <a:pt x="50" y="114"/>
                    <a:pt x="43" y="114"/>
                  </a:cubicBezTo>
                  <a:cubicBezTo>
                    <a:pt x="38" y="114"/>
                    <a:pt x="34" y="115"/>
                    <a:pt x="30" y="116"/>
                  </a:cubicBezTo>
                  <a:cubicBezTo>
                    <a:pt x="36" y="108"/>
                    <a:pt x="39" y="100"/>
                    <a:pt x="39" y="92"/>
                  </a:cubicBezTo>
                  <a:cubicBezTo>
                    <a:pt x="39" y="87"/>
                    <a:pt x="38" y="82"/>
                    <a:pt x="37" y="78"/>
                  </a:cubicBezTo>
                  <a:cubicBezTo>
                    <a:pt x="67" y="78"/>
                    <a:pt x="67" y="78"/>
                    <a:pt x="67" y="78"/>
                  </a:cubicBezTo>
                  <a:cubicBezTo>
                    <a:pt x="71" y="78"/>
                    <a:pt x="73" y="75"/>
                    <a:pt x="73" y="72"/>
                  </a:cubicBezTo>
                  <a:cubicBezTo>
                    <a:pt x="73" y="69"/>
                    <a:pt x="71" y="66"/>
                    <a:pt x="67" y="66"/>
                  </a:cubicBezTo>
                  <a:cubicBezTo>
                    <a:pt x="33" y="66"/>
                    <a:pt x="33" y="66"/>
                    <a:pt x="33" y="66"/>
                  </a:cubicBezTo>
                  <a:cubicBezTo>
                    <a:pt x="32" y="64"/>
                    <a:pt x="32" y="63"/>
                    <a:pt x="31" y="61"/>
                  </a:cubicBezTo>
                  <a:cubicBezTo>
                    <a:pt x="28" y="54"/>
                    <a:pt x="25" y="47"/>
                    <a:pt x="25" y="39"/>
                  </a:cubicBezTo>
                  <a:cubicBezTo>
                    <a:pt x="25" y="24"/>
                    <a:pt x="35" y="15"/>
                    <a:pt x="52" y="15"/>
                  </a:cubicBezTo>
                  <a:cubicBezTo>
                    <a:pt x="63" y="15"/>
                    <a:pt x="72" y="19"/>
                    <a:pt x="79" y="27"/>
                  </a:cubicBezTo>
                  <a:cubicBezTo>
                    <a:pt x="81" y="30"/>
                    <a:pt x="86" y="30"/>
                    <a:pt x="89" y="28"/>
                  </a:cubicBezTo>
                  <a:cubicBezTo>
                    <a:pt x="91" y="27"/>
                    <a:pt x="92" y="25"/>
                    <a:pt x="93" y="23"/>
                  </a:cubicBezTo>
                  <a:cubicBezTo>
                    <a:pt x="93" y="20"/>
                    <a:pt x="92" y="18"/>
                    <a:pt x="91" y="16"/>
                  </a:cubicBezTo>
                  <a:cubicBezTo>
                    <a:pt x="81" y="5"/>
                    <a:pt x="67" y="0"/>
                    <a:pt x="52" y="0"/>
                  </a:cubicBezTo>
                  <a:cubicBezTo>
                    <a:pt x="26" y="0"/>
                    <a:pt x="8" y="15"/>
                    <a:pt x="8" y="39"/>
                  </a:cubicBezTo>
                  <a:cubicBezTo>
                    <a:pt x="8" y="47"/>
                    <a:pt x="11" y="54"/>
                    <a:pt x="16" y="66"/>
                  </a:cubicBezTo>
                  <a:cubicBezTo>
                    <a:pt x="6" y="66"/>
                    <a:pt x="6" y="66"/>
                    <a:pt x="6" y="66"/>
                  </a:cubicBezTo>
                  <a:cubicBezTo>
                    <a:pt x="3" y="66"/>
                    <a:pt x="0" y="69"/>
                    <a:pt x="0" y="72"/>
                  </a:cubicBezTo>
                  <a:cubicBezTo>
                    <a:pt x="0" y="75"/>
                    <a:pt x="3" y="78"/>
                    <a:pt x="6" y="78"/>
                  </a:cubicBezTo>
                  <a:cubicBezTo>
                    <a:pt x="20" y="78"/>
                    <a:pt x="20" y="78"/>
                    <a:pt x="20" y="78"/>
                  </a:cubicBezTo>
                  <a:cubicBezTo>
                    <a:pt x="23" y="83"/>
                    <a:pt x="24" y="89"/>
                    <a:pt x="24" y="95"/>
                  </a:cubicBezTo>
                  <a:cubicBezTo>
                    <a:pt x="24" y="105"/>
                    <a:pt x="19" y="114"/>
                    <a:pt x="8" y="121"/>
                  </a:cubicBezTo>
                  <a:cubicBezTo>
                    <a:pt x="5" y="123"/>
                    <a:pt x="4" y="127"/>
                    <a:pt x="6" y="130"/>
                  </a:cubicBezTo>
                  <a:cubicBezTo>
                    <a:pt x="6" y="131"/>
                    <a:pt x="6" y="131"/>
                    <a:pt x="6" y="131"/>
                  </a:cubicBezTo>
                  <a:cubicBezTo>
                    <a:pt x="8" y="134"/>
                    <a:pt x="12" y="135"/>
                    <a:pt x="15" y="133"/>
                  </a:cubicBezTo>
                  <a:cubicBezTo>
                    <a:pt x="26" y="128"/>
                    <a:pt x="36" y="128"/>
                    <a:pt x="39" y="128"/>
                  </a:cubicBezTo>
                  <a:cubicBezTo>
                    <a:pt x="45" y="128"/>
                    <a:pt x="52" y="130"/>
                    <a:pt x="58" y="132"/>
                  </a:cubicBezTo>
                  <a:cubicBezTo>
                    <a:pt x="65" y="134"/>
                    <a:pt x="71" y="136"/>
                    <a:pt x="77" y="136"/>
                  </a:cubicBezTo>
                  <a:cubicBezTo>
                    <a:pt x="87" y="136"/>
                    <a:pt x="95" y="131"/>
                    <a:pt x="100" y="121"/>
                  </a:cubicBezTo>
                  <a:cubicBezTo>
                    <a:pt x="101" y="119"/>
                    <a:pt x="101" y="117"/>
                    <a:pt x="10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4" name="Freeform 159"/>
            <p:cNvSpPr/>
            <p:nvPr userDrawn="1"/>
          </p:nvSpPr>
          <p:spPr bwMode="auto">
            <a:xfrm>
              <a:off x="7223125"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60"/>
            <p:cNvSpPr/>
            <p:nvPr userDrawn="1"/>
          </p:nvSpPr>
          <p:spPr bwMode="auto">
            <a:xfrm>
              <a:off x="8958263"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61"/>
            <p:cNvSpPr>
              <a:spLocks noEditPoints="1"/>
            </p:cNvSpPr>
            <p:nvPr userDrawn="1"/>
          </p:nvSpPr>
          <p:spPr bwMode="auto">
            <a:xfrm>
              <a:off x="7704138" y="471488"/>
              <a:ext cx="93662"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Freeform 165"/>
            <p:cNvSpPr>
              <a:spLocks noEditPoints="1"/>
            </p:cNvSpPr>
            <p:nvPr userDrawn="1"/>
          </p:nvSpPr>
          <p:spPr bwMode="auto">
            <a:xfrm>
              <a:off x="5888038" y="1704975"/>
              <a:ext cx="88900"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8" name="Freeform 166"/>
            <p:cNvSpPr>
              <a:spLocks noEditPoints="1"/>
            </p:cNvSpPr>
            <p:nvPr userDrawn="1"/>
          </p:nvSpPr>
          <p:spPr bwMode="auto">
            <a:xfrm>
              <a:off x="7016751"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67"/>
            <p:cNvSpPr>
              <a:spLocks noEditPoints="1"/>
            </p:cNvSpPr>
            <p:nvPr userDrawn="1"/>
          </p:nvSpPr>
          <p:spPr bwMode="auto">
            <a:xfrm>
              <a:off x="710088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0" name="Freeform 173"/>
            <p:cNvSpPr>
              <a:spLocks noEditPoints="1"/>
            </p:cNvSpPr>
            <p:nvPr userDrawn="1"/>
          </p:nvSpPr>
          <p:spPr bwMode="auto">
            <a:xfrm>
              <a:off x="6562726"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1" name="Freeform 174"/>
            <p:cNvSpPr/>
            <p:nvPr userDrawn="1"/>
          </p:nvSpPr>
          <p:spPr bwMode="auto">
            <a:xfrm>
              <a:off x="651986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75"/>
            <p:cNvSpPr/>
            <p:nvPr userDrawn="1"/>
          </p:nvSpPr>
          <p:spPr bwMode="auto">
            <a:xfrm>
              <a:off x="651986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76"/>
            <p:cNvSpPr/>
            <p:nvPr userDrawn="1"/>
          </p:nvSpPr>
          <p:spPr bwMode="auto">
            <a:xfrm>
              <a:off x="713263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77"/>
            <p:cNvSpPr/>
            <p:nvPr userDrawn="1"/>
          </p:nvSpPr>
          <p:spPr bwMode="auto">
            <a:xfrm>
              <a:off x="7121526"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78"/>
            <p:cNvSpPr/>
            <p:nvPr userDrawn="1"/>
          </p:nvSpPr>
          <p:spPr bwMode="auto">
            <a:xfrm>
              <a:off x="711041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79"/>
            <p:cNvSpPr>
              <a:spLocks noEditPoints="1"/>
            </p:cNvSpPr>
            <p:nvPr userDrawn="1"/>
          </p:nvSpPr>
          <p:spPr bwMode="auto">
            <a:xfrm>
              <a:off x="4860926"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7" name="Freeform 180"/>
            <p:cNvSpPr/>
            <p:nvPr userDrawn="1"/>
          </p:nvSpPr>
          <p:spPr bwMode="auto">
            <a:xfrm>
              <a:off x="5014913"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8" name="Freeform 181"/>
            <p:cNvSpPr/>
            <p:nvPr userDrawn="1"/>
          </p:nvSpPr>
          <p:spPr bwMode="auto">
            <a:xfrm>
              <a:off x="4973638"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9" name="Freeform 182"/>
            <p:cNvSpPr/>
            <p:nvPr userDrawn="1"/>
          </p:nvSpPr>
          <p:spPr bwMode="auto">
            <a:xfrm>
              <a:off x="4937126"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0" name="Freeform 183"/>
            <p:cNvSpPr/>
            <p:nvPr userDrawn="1"/>
          </p:nvSpPr>
          <p:spPr bwMode="auto">
            <a:xfrm>
              <a:off x="4903788"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1" name="Freeform 184"/>
            <p:cNvSpPr/>
            <p:nvPr userDrawn="1"/>
          </p:nvSpPr>
          <p:spPr bwMode="auto">
            <a:xfrm>
              <a:off x="4879976"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2" name="Freeform 185"/>
            <p:cNvSpPr/>
            <p:nvPr userDrawn="1"/>
          </p:nvSpPr>
          <p:spPr bwMode="auto">
            <a:xfrm>
              <a:off x="4864101"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3" name="Freeform 186"/>
            <p:cNvSpPr/>
            <p:nvPr userDrawn="1"/>
          </p:nvSpPr>
          <p:spPr bwMode="auto">
            <a:xfrm>
              <a:off x="5140326"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4" name="Freeform 187"/>
            <p:cNvSpPr/>
            <p:nvPr userDrawn="1"/>
          </p:nvSpPr>
          <p:spPr bwMode="auto">
            <a:xfrm>
              <a:off x="5127626"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5" name="Freeform 188"/>
            <p:cNvSpPr/>
            <p:nvPr userDrawn="1"/>
          </p:nvSpPr>
          <p:spPr bwMode="auto">
            <a:xfrm>
              <a:off x="5105401"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6" name="Freeform 189"/>
            <p:cNvSpPr/>
            <p:nvPr userDrawn="1"/>
          </p:nvSpPr>
          <p:spPr bwMode="auto">
            <a:xfrm>
              <a:off x="5080001" y="995363"/>
              <a:ext cx="28575"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7" name="Freeform 190"/>
            <p:cNvSpPr/>
            <p:nvPr userDrawn="1"/>
          </p:nvSpPr>
          <p:spPr bwMode="auto">
            <a:xfrm>
              <a:off x="5048251"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8" name="Freeform 191"/>
            <p:cNvSpPr/>
            <p:nvPr userDrawn="1"/>
          </p:nvSpPr>
          <p:spPr bwMode="auto">
            <a:xfrm>
              <a:off x="7000876"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92"/>
            <p:cNvSpPr/>
            <p:nvPr userDrawn="1"/>
          </p:nvSpPr>
          <p:spPr bwMode="auto">
            <a:xfrm>
              <a:off x="7000876"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0" name="Freeform 193"/>
            <p:cNvSpPr/>
            <p:nvPr userDrawn="1"/>
          </p:nvSpPr>
          <p:spPr bwMode="auto">
            <a:xfrm>
              <a:off x="4972051"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1" name="Freeform 194"/>
            <p:cNvSpPr>
              <a:spLocks noEditPoints="1"/>
            </p:cNvSpPr>
            <p:nvPr userDrawn="1"/>
          </p:nvSpPr>
          <p:spPr bwMode="auto">
            <a:xfrm>
              <a:off x="550068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95"/>
            <p:cNvSpPr>
              <a:spLocks noEditPoints="1"/>
            </p:cNvSpPr>
            <p:nvPr userDrawn="1"/>
          </p:nvSpPr>
          <p:spPr bwMode="auto">
            <a:xfrm>
              <a:off x="6953251"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Freeform 196"/>
            <p:cNvSpPr>
              <a:spLocks noEditPoints="1"/>
            </p:cNvSpPr>
            <p:nvPr userDrawn="1"/>
          </p:nvSpPr>
          <p:spPr bwMode="auto">
            <a:xfrm>
              <a:off x="6711951"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4" name="Freeform 197"/>
            <p:cNvSpPr>
              <a:spLocks noEditPoints="1"/>
            </p:cNvSpPr>
            <p:nvPr userDrawn="1"/>
          </p:nvSpPr>
          <p:spPr bwMode="auto">
            <a:xfrm>
              <a:off x="6819901"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98"/>
            <p:cNvSpPr/>
            <p:nvPr userDrawn="1"/>
          </p:nvSpPr>
          <p:spPr bwMode="auto">
            <a:xfrm>
              <a:off x="5789613" y="1636713"/>
              <a:ext cx="255588"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6" name="Freeform 199"/>
            <p:cNvSpPr/>
            <p:nvPr userDrawn="1"/>
          </p:nvSpPr>
          <p:spPr bwMode="auto">
            <a:xfrm>
              <a:off x="5757863"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7" name="Freeform 200"/>
            <p:cNvSpPr>
              <a:spLocks noEditPoints="1"/>
            </p:cNvSpPr>
            <p:nvPr userDrawn="1"/>
          </p:nvSpPr>
          <p:spPr bwMode="auto">
            <a:xfrm>
              <a:off x="4876801"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8" name="Freeform 201"/>
            <p:cNvSpPr/>
            <p:nvPr userDrawn="1"/>
          </p:nvSpPr>
          <p:spPr bwMode="auto">
            <a:xfrm>
              <a:off x="6130926" y="1855788"/>
              <a:ext cx="68263"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9" name="Freeform 203"/>
            <p:cNvSpPr/>
            <p:nvPr userDrawn="1"/>
          </p:nvSpPr>
          <p:spPr bwMode="auto">
            <a:xfrm>
              <a:off x="586581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204"/>
            <p:cNvSpPr>
              <a:spLocks noEditPoints="1"/>
            </p:cNvSpPr>
            <p:nvPr userDrawn="1"/>
          </p:nvSpPr>
          <p:spPr bwMode="auto">
            <a:xfrm>
              <a:off x="5827713" y="573088"/>
              <a:ext cx="919163"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205"/>
            <p:cNvSpPr>
              <a:spLocks noEditPoints="1"/>
            </p:cNvSpPr>
            <p:nvPr userDrawn="1"/>
          </p:nvSpPr>
          <p:spPr bwMode="auto">
            <a:xfrm>
              <a:off x="4862513"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206"/>
            <p:cNvSpPr>
              <a:spLocks noEditPoints="1"/>
            </p:cNvSpPr>
            <p:nvPr userDrawn="1"/>
          </p:nvSpPr>
          <p:spPr bwMode="auto">
            <a:xfrm>
              <a:off x="4959351"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207"/>
            <p:cNvSpPr>
              <a:spLocks noEditPoints="1"/>
            </p:cNvSpPr>
            <p:nvPr userDrawn="1"/>
          </p:nvSpPr>
          <p:spPr bwMode="auto">
            <a:xfrm>
              <a:off x="6838951" y="930275"/>
              <a:ext cx="131763"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208"/>
            <p:cNvSpPr>
              <a:spLocks noEditPoints="1"/>
            </p:cNvSpPr>
            <p:nvPr userDrawn="1"/>
          </p:nvSpPr>
          <p:spPr bwMode="auto">
            <a:xfrm>
              <a:off x="679291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209"/>
            <p:cNvSpPr>
              <a:spLocks noEditPoints="1"/>
            </p:cNvSpPr>
            <p:nvPr userDrawn="1"/>
          </p:nvSpPr>
          <p:spPr bwMode="auto">
            <a:xfrm>
              <a:off x="6842126"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210"/>
            <p:cNvSpPr/>
            <p:nvPr userDrawn="1"/>
          </p:nvSpPr>
          <p:spPr bwMode="auto">
            <a:xfrm>
              <a:off x="6997701"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211"/>
            <p:cNvSpPr/>
            <p:nvPr userDrawn="1"/>
          </p:nvSpPr>
          <p:spPr bwMode="auto">
            <a:xfrm>
              <a:off x="5703888" y="55563"/>
              <a:ext cx="498475"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8" name="Freeform 212"/>
            <p:cNvSpPr/>
            <p:nvPr userDrawn="1"/>
          </p:nvSpPr>
          <p:spPr bwMode="auto">
            <a:xfrm>
              <a:off x="5187951"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9" name="Freeform 213"/>
            <p:cNvSpPr>
              <a:spLocks noEditPoints="1"/>
            </p:cNvSpPr>
            <p:nvPr userDrawn="1"/>
          </p:nvSpPr>
          <p:spPr bwMode="auto">
            <a:xfrm>
              <a:off x="6905626"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0" name="Freeform 215"/>
            <p:cNvSpPr/>
            <p:nvPr userDrawn="1"/>
          </p:nvSpPr>
          <p:spPr bwMode="auto">
            <a:xfrm>
              <a:off x="5338763"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1" name="Freeform 216"/>
            <p:cNvSpPr>
              <a:spLocks noEditPoints="1"/>
            </p:cNvSpPr>
            <p:nvPr userDrawn="1"/>
          </p:nvSpPr>
          <p:spPr bwMode="auto">
            <a:xfrm>
              <a:off x="7045326"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2" name="Freeform 217"/>
            <p:cNvSpPr>
              <a:spLocks noEditPoints="1"/>
            </p:cNvSpPr>
            <p:nvPr userDrawn="1"/>
          </p:nvSpPr>
          <p:spPr bwMode="auto">
            <a:xfrm>
              <a:off x="701198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3" name="Freeform 218"/>
            <p:cNvSpPr>
              <a:spLocks noEditPoints="1"/>
            </p:cNvSpPr>
            <p:nvPr userDrawn="1"/>
          </p:nvSpPr>
          <p:spPr bwMode="auto">
            <a:xfrm>
              <a:off x="6961188" y="387350"/>
              <a:ext cx="60325"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4" name="Freeform 219"/>
            <p:cNvSpPr/>
            <p:nvPr userDrawn="1"/>
          </p:nvSpPr>
          <p:spPr bwMode="auto">
            <a:xfrm>
              <a:off x="693261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5" name="Freeform 220"/>
            <p:cNvSpPr>
              <a:spLocks noEditPoints="1"/>
            </p:cNvSpPr>
            <p:nvPr userDrawn="1"/>
          </p:nvSpPr>
          <p:spPr bwMode="auto">
            <a:xfrm>
              <a:off x="7127876"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6" name="Freeform 221"/>
            <p:cNvSpPr/>
            <p:nvPr userDrawn="1"/>
          </p:nvSpPr>
          <p:spPr bwMode="auto">
            <a:xfrm>
              <a:off x="712946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7" name="Freeform 222"/>
            <p:cNvSpPr>
              <a:spLocks noEditPoints="1"/>
            </p:cNvSpPr>
            <p:nvPr userDrawn="1"/>
          </p:nvSpPr>
          <p:spPr bwMode="auto">
            <a:xfrm>
              <a:off x="5226051"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8" name="Freeform 223"/>
            <p:cNvSpPr>
              <a:spLocks noEditPoints="1"/>
            </p:cNvSpPr>
            <p:nvPr userDrawn="1"/>
          </p:nvSpPr>
          <p:spPr bwMode="auto">
            <a:xfrm>
              <a:off x="5434013" y="52388"/>
              <a:ext cx="239713"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9" name="Freeform 224"/>
            <p:cNvSpPr>
              <a:spLocks noEditPoints="1"/>
            </p:cNvSpPr>
            <p:nvPr userDrawn="1"/>
          </p:nvSpPr>
          <p:spPr bwMode="auto">
            <a:xfrm>
              <a:off x="648176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0" name="Freeform 227"/>
            <p:cNvSpPr/>
            <p:nvPr userDrawn="1"/>
          </p:nvSpPr>
          <p:spPr bwMode="auto">
            <a:xfrm>
              <a:off x="4860926"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1" name="Freeform 229"/>
            <p:cNvSpPr/>
            <p:nvPr userDrawn="1"/>
          </p:nvSpPr>
          <p:spPr bwMode="auto">
            <a:xfrm>
              <a:off x="4860926"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2" name="Freeform 230"/>
            <p:cNvSpPr/>
            <p:nvPr userDrawn="1"/>
          </p:nvSpPr>
          <p:spPr bwMode="auto">
            <a:xfrm>
              <a:off x="6170613"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31"/>
            <p:cNvSpPr/>
            <p:nvPr userDrawn="1"/>
          </p:nvSpPr>
          <p:spPr bwMode="auto">
            <a:xfrm>
              <a:off x="4981576"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32"/>
            <p:cNvSpPr>
              <a:spLocks noEditPoints="1"/>
            </p:cNvSpPr>
            <p:nvPr userDrawn="1"/>
          </p:nvSpPr>
          <p:spPr bwMode="auto">
            <a:xfrm>
              <a:off x="4913313"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33"/>
            <p:cNvSpPr>
              <a:spLocks noEditPoints="1"/>
            </p:cNvSpPr>
            <p:nvPr userDrawn="1"/>
          </p:nvSpPr>
          <p:spPr bwMode="auto">
            <a:xfrm>
              <a:off x="4908551"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6" name="Freeform 234"/>
            <p:cNvSpPr>
              <a:spLocks noEditPoints="1"/>
            </p:cNvSpPr>
            <p:nvPr userDrawn="1"/>
          </p:nvSpPr>
          <p:spPr bwMode="auto">
            <a:xfrm>
              <a:off x="4875213"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7" name="Freeform 235"/>
            <p:cNvSpPr>
              <a:spLocks noEditPoints="1"/>
            </p:cNvSpPr>
            <p:nvPr userDrawn="1"/>
          </p:nvSpPr>
          <p:spPr bwMode="auto">
            <a:xfrm>
              <a:off x="4997451"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8" name="Freeform 236"/>
            <p:cNvSpPr/>
            <p:nvPr userDrawn="1"/>
          </p:nvSpPr>
          <p:spPr bwMode="auto">
            <a:xfrm>
              <a:off x="4927601"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9" name="Freeform 237"/>
            <p:cNvSpPr>
              <a:spLocks noEditPoints="1"/>
            </p:cNvSpPr>
            <p:nvPr userDrawn="1"/>
          </p:nvSpPr>
          <p:spPr bwMode="auto">
            <a:xfrm>
              <a:off x="5461001"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0" name="Freeform 238"/>
            <p:cNvSpPr>
              <a:spLocks noEditPoints="1"/>
            </p:cNvSpPr>
            <p:nvPr userDrawn="1"/>
          </p:nvSpPr>
          <p:spPr bwMode="auto">
            <a:xfrm>
              <a:off x="5103813"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1" name="Freeform 239"/>
            <p:cNvSpPr>
              <a:spLocks noEditPoints="1"/>
            </p:cNvSpPr>
            <p:nvPr userDrawn="1"/>
          </p:nvSpPr>
          <p:spPr bwMode="auto">
            <a:xfrm>
              <a:off x="4867276"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2" name="Freeform 240"/>
            <p:cNvSpPr>
              <a:spLocks noEditPoints="1"/>
            </p:cNvSpPr>
            <p:nvPr userDrawn="1"/>
          </p:nvSpPr>
          <p:spPr bwMode="auto">
            <a:xfrm>
              <a:off x="4921251" y="542925"/>
              <a:ext cx="68263"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3" name="Freeform 241"/>
            <p:cNvSpPr/>
            <p:nvPr userDrawn="1"/>
          </p:nvSpPr>
          <p:spPr bwMode="auto">
            <a:xfrm>
              <a:off x="4897438"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4" name="Freeform 242"/>
            <p:cNvSpPr>
              <a:spLocks noEditPoints="1"/>
            </p:cNvSpPr>
            <p:nvPr userDrawn="1"/>
          </p:nvSpPr>
          <p:spPr bwMode="auto">
            <a:xfrm>
              <a:off x="5453063"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5" name="Freeform 243"/>
            <p:cNvSpPr>
              <a:spLocks noEditPoints="1"/>
            </p:cNvSpPr>
            <p:nvPr userDrawn="1"/>
          </p:nvSpPr>
          <p:spPr bwMode="auto">
            <a:xfrm>
              <a:off x="624681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6" name="Freeform 244"/>
            <p:cNvSpPr>
              <a:spLocks noEditPoints="1"/>
            </p:cNvSpPr>
            <p:nvPr userDrawn="1"/>
          </p:nvSpPr>
          <p:spPr bwMode="auto">
            <a:xfrm>
              <a:off x="6105526"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7" name="Freeform 245"/>
            <p:cNvSpPr>
              <a:spLocks noEditPoints="1"/>
            </p:cNvSpPr>
            <p:nvPr userDrawn="1"/>
          </p:nvSpPr>
          <p:spPr bwMode="auto">
            <a:xfrm>
              <a:off x="5132388"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8" name="Freeform 246"/>
            <p:cNvSpPr/>
            <p:nvPr userDrawn="1"/>
          </p:nvSpPr>
          <p:spPr bwMode="auto">
            <a:xfrm>
              <a:off x="5953126" y="196850"/>
              <a:ext cx="14288"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9" name="Freeform 247"/>
            <p:cNvSpPr/>
            <p:nvPr userDrawn="1"/>
          </p:nvSpPr>
          <p:spPr bwMode="auto">
            <a:xfrm>
              <a:off x="5830888"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0" name="Freeform 248"/>
            <p:cNvSpPr>
              <a:spLocks noEditPoints="1"/>
            </p:cNvSpPr>
            <p:nvPr userDrawn="1"/>
          </p:nvSpPr>
          <p:spPr bwMode="auto">
            <a:xfrm>
              <a:off x="5840413" y="255588"/>
              <a:ext cx="239713"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1" name="Freeform 249"/>
            <p:cNvSpPr/>
            <p:nvPr userDrawn="1"/>
          </p:nvSpPr>
          <p:spPr bwMode="auto">
            <a:xfrm>
              <a:off x="5910263"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2" name="Freeform 250"/>
            <p:cNvSpPr/>
            <p:nvPr userDrawn="1"/>
          </p:nvSpPr>
          <p:spPr bwMode="auto">
            <a:xfrm>
              <a:off x="5926138"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3" name="Freeform 251"/>
            <p:cNvSpPr/>
            <p:nvPr userDrawn="1"/>
          </p:nvSpPr>
          <p:spPr bwMode="auto">
            <a:xfrm>
              <a:off x="6053138" y="246063"/>
              <a:ext cx="34925"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4" name="Freeform 252"/>
            <p:cNvSpPr/>
            <p:nvPr userDrawn="1"/>
          </p:nvSpPr>
          <p:spPr bwMode="auto">
            <a:xfrm>
              <a:off x="6911976"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5" name="Freeform 253"/>
            <p:cNvSpPr/>
            <p:nvPr userDrawn="1"/>
          </p:nvSpPr>
          <p:spPr bwMode="auto">
            <a:xfrm>
              <a:off x="6889751"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6" name="Freeform 254"/>
            <p:cNvSpPr/>
            <p:nvPr userDrawn="1"/>
          </p:nvSpPr>
          <p:spPr bwMode="auto">
            <a:xfrm>
              <a:off x="6867526" y="119063"/>
              <a:ext cx="23813"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7" name="Freeform 255"/>
            <p:cNvSpPr/>
            <p:nvPr userDrawn="1"/>
          </p:nvSpPr>
          <p:spPr bwMode="auto">
            <a:xfrm>
              <a:off x="660241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8" name="Freeform 256"/>
            <p:cNvSpPr/>
            <p:nvPr userDrawn="1"/>
          </p:nvSpPr>
          <p:spPr bwMode="auto">
            <a:xfrm>
              <a:off x="663098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257"/>
            <p:cNvSpPr/>
            <p:nvPr userDrawn="1"/>
          </p:nvSpPr>
          <p:spPr bwMode="auto">
            <a:xfrm>
              <a:off x="665956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258"/>
            <p:cNvSpPr>
              <a:spLocks noEditPoints="1"/>
            </p:cNvSpPr>
            <p:nvPr userDrawn="1"/>
          </p:nvSpPr>
          <p:spPr bwMode="auto">
            <a:xfrm>
              <a:off x="663733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259"/>
            <p:cNvSpPr/>
            <p:nvPr userDrawn="1"/>
          </p:nvSpPr>
          <p:spPr bwMode="auto">
            <a:xfrm>
              <a:off x="6172201"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Freeform 260"/>
            <p:cNvSpPr/>
            <p:nvPr userDrawn="1"/>
          </p:nvSpPr>
          <p:spPr bwMode="auto">
            <a:xfrm>
              <a:off x="6432551" y="1093788"/>
              <a:ext cx="50800"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3" name="Freeform 261"/>
            <p:cNvSpPr/>
            <p:nvPr userDrawn="1"/>
          </p:nvSpPr>
          <p:spPr bwMode="auto">
            <a:xfrm>
              <a:off x="6172201" y="949325"/>
              <a:ext cx="42863"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4" name="Freeform 262"/>
            <p:cNvSpPr/>
            <p:nvPr userDrawn="1"/>
          </p:nvSpPr>
          <p:spPr bwMode="auto">
            <a:xfrm>
              <a:off x="6438901" y="949325"/>
              <a:ext cx="44450"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5" name="Freeform 263"/>
            <p:cNvSpPr>
              <a:spLocks noEditPoints="1"/>
            </p:cNvSpPr>
            <p:nvPr userDrawn="1"/>
          </p:nvSpPr>
          <p:spPr bwMode="auto">
            <a:xfrm>
              <a:off x="6280151"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6" name="Freeform 264"/>
            <p:cNvSpPr>
              <a:spLocks noEditPoints="1"/>
            </p:cNvSpPr>
            <p:nvPr userDrawn="1"/>
          </p:nvSpPr>
          <p:spPr bwMode="auto">
            <a:xfrm>
              <a:off x="6215063" y="1112838"/>
              <a:ext cx="223838"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7" name="Freeform 265"/>
            <p:cNvSpPr>
              <a:spLocks noEditPoints="1"/>
            </p:cNvSpPr>
            <p:nvPr userDrawn="1"/>
          </p:nvSpPr>
          <p:spPr bwMode="auto">
            <a:xfrm>
              <a:off x="6138863"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8" name="Freeform 266"/>
            <p:cNvSpPr>
              <a:spLocks noEditPoints="1"/>
            </p:cNvSpPr>
            <p:nvPr userDrawn="1"/>
          </p:nvSpPr>
          <p:spPr bwMode="auto">
            <a:xfrm>
              <a:off x="6216651"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9" name="Freeform 267"/>
            <p:cNvSpPr>
              <a:spLocks noEditPoints="1"/>
            </p:cNvSpPr>
            <p:nvPr userDrawn="1"/>
          </p:nvSpPr>
          <p:spPr bwMode="auto">
            <a:xfrm>
              <a:off x="637698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0" name="Freeform 268"/>
            <p:cNvSpPr>
              <a:spLocks noEditPoints="1"/>
            </p:cNvSpPr>
            <p:nvPr userDrawn="1"/>
          </p:nvSpPr>
          <p:spPr bwMode="auto">
            <a:xfrm>
              <a:off x="6453188" y="1023938"/>
              <a:ext cx="61913"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1" name="Freeform 269"/>
            <p:cNvSpPr/>
            <p:nvPr userDrawn="1"/>
          </p:nvSpPr>
          <p:spPr bwMode="auto">
            <a:xfrm>
              <a:off x="6288088" y="892175"/>
              <a:ext cx="79375"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2" name="Freeform 270"/>
            <p:cNvSpPr>
              <a:spLocks noEditPoints="1"/>
            </p:cNvSpPr>
            <p:nvPr userDrawn="1"/>
          </p:nvSpPr>
          <p:spPr bwMode="auto">
            <a:xfrm>
              <a:off x="5278438" y="1377950"/>
              <a:ext cx="76200"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3" name="Freeform 271"/>
            <p:cNvSpPr>
              <a:spLocks noEditPoints="1"/>
            </p:cNvSpPr>
            <p:nvPr userDrawn="1"/>
          </p:nvSpPr>
          <p:spPr bwMode="auto">
            <a:xfrm>
              <a:off x="5649913"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4" name="Freeform 272"/>
            <p:cNvSpPr>
              <a:spLocks noEditPoints="1"/>
            </p:cNvSpPr>
            <p:nvPr userDrawn="1"/>
          </p:nvSpPr>
          <p:spPr bwMode="auto">
            <a:xfrm>
              <a:off x="5516563" y="1390650"/>
              <a:ext cx="53975"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5" name="Freeform 273"/>
            <p:cNvSpPr>
              <a:spLocks noEditPoints="1"/>
            </p:cNvSpPr>
            <p:nvPr userDrawn="1"/>
          </p:nvSpPr>
          <p:spPr bwMode="auto">
            <a:xfrm>
              <a:off x="5240338"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6" name="Freeform 274"/>
            <p:cNvSpPr>
              <a:spLocks noEditPoints="1"/>
            </p:cNvSpPr>
            <p:nvPr userDrawn="1"/>
          </p:nvSpPr>
          <p:spPr bwMode="auto">
            <a:xfrm>
              <a:off x="5710238"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7" name="Freeform 275"/>
            <p:cNvSpPr>
              <a:spLocks noEditPoints="1"/>
            </p:cNvSpPr>
            <p:nvPr userDrawn="1"/>
          </p:nvSpPr>
          <p:spPr bwMode="auto">
            <a:xfrm>
              <a:off x="6092826"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8" name="Freeform 276"/>
            <p:cNvSpPr>
              <a:spLocks noEditPoints="1"/>
            </p:cNvSpPr>
            <p:nvPr userDrawn="1"/>
          </p:nvSpPr>
          <p:spPr bwMode="auto">
            <a:xfrm>
              <a:off x="6623051"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89" name="Group 288"/>
            <p:cNvGrpSpPr/>
            <p:nvPr userDrawn="1"/>
          </p:nvGrpSpPr>
          <p:grpSpPr>
            <a:xfrm>
              <a:off x="5924318" y="1917912"/>
              <a:ext cx="261938" cy="214313"/>
              <a:chOff x="5715001" y="1951038"/>
              <a:chExt cx="261938" cy="214313"/>
            </a:xfrm>
            <a:grpFill/>
          </p:grpSpPr>
          <p:sp>
            <p:nvSpPr>
              <p:cNvPr id="600" name="Freeform 277"/>
              <p:cNvSpPr>
                <a:spLocks noEditPoints="1"/>
              </p:cNvSpPr>
              <p:nvPr userDrawn="1"/>
            </p:nvSpPr>
            <p:spPr bwMode="auto">
              <a:xfrm>
                <a:off x="5715001" y="1951038"/>
                <a:ext cx="261938"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1" name="Freeform 278"/>
              <p:cNvSpPr/>
              <p:nvPr userDrawn="1"/>
            </p:nvSpPr>
            <p:spPr bwMode="auto">
              <a:xfrm>
                <a:off x="5738813"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2" name="Freeform 279"/>
              <p:cNvSpPr/>
              <p:nvPr userDrawn="1"/>
            </p:nvSpPr>
            <p:spPr bwMode="auto">
              <a:xfrm>
                <a:off x="5916613"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90" name="Freeform 284"/>
            <p:cNvSpPr>
              <a:spLocks noEditPoints="1"/>
            </p:cNvSpPr>
            <p:nvPr userDrawn="1"/>
          </p:nvSpPr>
          <p:spPr bwMode="auto">
            <a:xfrm>
              <a:off x="6299201" y="1401763"/>
              <a:ext cx="282575"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1" name="Freeform 285"/>
            <p:cNvSpPr>
              <a:spLocks noEditPoints="1"/>
            </p:cNvSpPr>
            <p:nvPr userDrawn="1"/>
          </p:nvSpPr>
          <p:spPr bwMode="auto">
            <a:xfrm>
              <a:off x="6345238"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2" name="Freeform 286"/>
            <p:cNvSpPr/>
            <p:nvPr userDrawn="1"/>
          </p:nvSpPr>
          <p:spPr bwMode="auto">
            <a:xfrm>
              <a:off x="6345238" y="1670050"/>
              <a:ext cx="190500"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3" name="Freeform 287"/>
            <p:cNvSpPr/>
            <p:nvPr userDrawn="1"/>
          </p:nvSpPr>
          <p:spPr bwMode="auto">
            <a:xfrm>
              <a:off x="6499226"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4" name="Freeform 288"/>
            <p:cNvSpPr/>
            <p:nvPr userDrawn="1"/>
          </p:nvSpPr>
          <p:spPr bwMode="auto">
            <a:xfrm>
              <a:off x="6465888"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5" name="Freeform 289"/>
            <p:cNvSpPr/>
            <p:nvPr userDrawn="1"/>
          </p:nvSpPr>
          <p:spPr bwMode="auto">
            <a:xfrm>
              <a:off x="6432551"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6" name="Freeform 290"/>
            <p:cNvSpPr/>
            <p:nvPr userDrawn="1"/>
          </p:nvSpPr>
          <p:spPr bwMode="auto">
            <a:xfrm>
              <a:off x="6400801"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7" name="Freeform 291"/>
            <p:cNvSpPr/>
            <p:nvPr userDrawn="1"/>
          </p:nvSpPr>
          <p:spPr bwMode="auto">
            <a:xfrm>
              <a:off x="6367463"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8" name="Freeform 292"/>
            <p:cNvSpPr/>
            <p:nvPr userDrawn="1"/>
          </p:nvSpPr>
          <p:spPr bwMode="auto">
            <a:xfrm>
              <a:off x="6664326"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9" name="Freeform 293"/>
            <p:cNvSpPr>
              <a:spLocks noEditPoints="1"/>
            </p:cNvSpPr>
            <p:nvPr userDrawn="1"/>
          </p:nvSpPr>
          <p:spPr bwMode="auto">
            <a:xfrm>
              <a:off x="635793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0" name="Freeform 294"/>
            <p:cNvSpPr>
              <a:spLocks noEditPoints="1"/>
            </p:cNvSpPr>
            <p:nvPr userDrawn="1"/>
          </p:nvSpPr>
          <p:spPr bwMode="auto">
            <a:xfrm>
              <a:off x="5873751"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1" name="Freeform 295"/>
            <p:cNvSpPr>
              <a:spLocks noEditPoints="1"/>
            </p:cNvSpPr>
            <p:nvPr userDrawn="1"/>
          </p:nvSpPr>
          <p:spPr bwMode="auto">
            <a:xfrm>
              <a:off x="688181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2" name="Freeform 296"/>
            <p:cNvSpPr>
              <a:spLocks noEditPoints="1"/>
            </p:cNvSpPr>
            <p:nvPr userDrawn="1"/>
          </p:nvSpPr>
          <p:spPr bwMode="auto">
            <a:xfrm>
              <a:off x="5346701"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3" name="Freeform 297"/>
            <p:cNvSpPr>
              <a:spLocks noEditPoints="1"/>
            </p:cNvSpPr>
            <p:nvPr userDrawn="1"/>
          </p:nvSpPr>
          <p:spPr bwMode="auto">
            <a:xfrm>
              <a:off x="6350001" y="1865313"/>
              <a:ext cx="96838"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4" name="Freeform 298"/>
            <p:cNvSpPr>
              <a:spLocks noEditPoints="1"/>
            </p:cNvSpPr>
            <p:nvPr userDrawn="1"/>
          </p:nvSpPr>
          <p:spPr bwMode="auto">
            <a:xfrm>
              <a:off x="6807201"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5" name="Freeform 299"/>
            <p:cNvSpPr>
              <a:spLocks noEditPoints="1"/>
            </p:cNvSpPr>
            <p:nvPr userDrawn="1"/>
          </p:nvSpPr>
          <p:spPr bwMode="auto">
            <a:xfrm>
              <a:off x="6807201"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6" name="Freeform 300"/>
            <p:cNvSpPr>
              <a:spLocks noEditPoints="1"/>
            </p:cNvSpPr>
            <p:nvPr userDrawn="1"/>
          </p:nvSpPr>
          <p:spPr bwMode="auto">
            <a:xfrm>
              <a:off x="5646738" y="1341438"/>
              <a:ext cx="96838"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7" name="Freeform 301"/>
            <p:cNvSpPr>
              <a:spLocks noEditPoints="1"/>
            </p:cNvSpPr>
            <p:nvPr userDrawn="1"/>
          </p:nvSpPr>
          <p:spPr bwMode="auto">
            <a:xfrm>
              <a:off x="5237163"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8" name="Freeform 305"/>
            <p:cNvSpPr>
              <a:spLocks noEditPoints="1"/>
            </p:cNvSpPr>
            <p:nvPr userDrawn="1"/>
          </p:nvSpPr>
          <p:spPr bwMode="auto">
            <a:xfrm>
              <a:off x="5483226" y="777875"/>
              <a:ext cx="284163"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9" name="Freeform 306"/>
            <p:cNvSpPr/>
            <p:nvPr userDrawn="1"/>
          </p:nvSpPr>
          <p:spPr bwMode="auto">
            <a:xfrm>
              <a:off x="658336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0" name="Oval 308"/>
            <p:cNvSpPr>
              <a:spLocks noChangeArrowheads="1"/>
            </p:cNvSpPr>
            <p:nvPr userDrawn="1"/>
          </p:nvSpPr>
          <p:spPr bwMode="auto">
            <a:xfrm>
              <a:off x="6432551"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1" name="Oval 309"/>
            <p:cNvSpPr>
              <a:spLocks noChangeArrowheads="1"/>
            </p:cNvSpPr>
            <p:nvPr userDrawn="1"/>
          </p:nvSpPr>
          <p:spPr bwMode="auto">
            <a:xfrm>
              <a:off x="5611813" y="706438"/>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2" name="Oval 310"/>
            <p:cNvSpPr>
              <a:spLocks noChangeArrowheads="1"/>
            </p:cNvSpPr>
            <p:nvPr userDrawn="1"/>
          </p:nvSpPr>
          <p:spPr bwMode="auto">
            <a:xfrm>
              <a:off x="5942013" y="10477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3" name="Oval 311"/>
            <p:cNvSpPr>
              <a:spLocks noChangeArrowheads="1"/>
            </p:cNvSpPr>
            <p:nvPr userDrawn="1"/>
          </p:nvSpPr>
          <p:spPr bwMode="auto">
            <a:xfrm>
              <a:off x="5984876"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4" name="Oval 312"/>
            <p:cNvSpPr>
              <a:spLocks noChangeArrowheads="1"/>
            </p:cNvSpPr>
            <p:nvPr userDrawn="1"/>
          </p:nvSpPr>
          <p:spPr bwMode="auto">
            <a:xfrm>
              <a:off x="5942013" y="1012825"/>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5" name="Oval 313"/>
            <p:cNvSpPr>
              <a:spLocks noChangeArrowheads="1"/>
            </p:cNvSpPr>
            <p:nvPr userDrawn="1"/>
          </p:nvSpPr>
          <p:spPr bwMode="auto">
            <a:xfrm>
              <a:off x="5984876"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6" name="Oval 314"/>
            <p:cNvSpPr>
              <a:spLocks noChangeArrowheads="1"/>
            </p:cNvSpPr>
            <p:nvPr userDrawn="1"/>
          </p:nvSpPr>
          <p:spPr bwMode="auto">
            <a:xfrm>
              <a:off x="5942013" y="979488"/>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7" name="Oval 315"/>
            <p:cNvSpPr>
              <a:spLocks noChangeArrowheads="1"/>
            </p:cNvSpPr>
            <p:nvPr userDrawn="1"/>
          </p:nvSpPr>
          <p:spPr bwMode="auto">
            <a:xfrm>
              <a:off x="5984876"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8" name="Oval 316"/>
            <p:cNvSpPr>
              <a:spLocks noChangeArrowheads="1"/>
            </p:cNvSpPr>
            <p:nvPr userDrawn="1"/>
          </p:nvSpPr>
          <p:spPr bwMode="auto">
            <a:xfrm>
              <a:off x="5942013" y="946150"/>
              <a:ext cx="19050"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9" name="Oval 317"/>
            <p:cNvSpPr>
              <a:spLocks noChangeArrowheads="1"/>
            </p:cNvSpPr>
            <p:nvPr userDrawn="1"/>
          </p:nvSpPr>
          <p:spPr bwMode="auto">
            <a:xfrm>
              <a:off x="5984876"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0" name="Freeform 319"/>
            <p:cNvSpPr/>
            <p:nvPr userDrawn="1"/>
          </p:nvSpPr>
          <p:spPr bwMode="auto">
            <a:xfrm>
              <a:off x="4819651"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1" name="Freeform 320"/>
            <p:cNvSpPr/>
            <p:nvPr userDrawn="1"/>
          </p:nvSpPr>
          <p:spPr bwMode="auto">
            <a:xfrm>
              <a:off x="6556376" y="523875"/>
              <a:ext cx="87313"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2" name="Freeform 321"/>
            <p:cNvSpPr>
              <a:spLocks noEditPoints="1"/>
            </p:cNvSpPr>
            <p:nvPr userDrawn="1"/>
          </p:nvSpPr>
          <p:spPr bwMode="auto">
            <a:xfrm>
              <a:off x="5300663"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3" name="Freeform 325"/>
            <p:cNvSpPr>
              <a:spLocks noEditPoints="1"/>
            </p:cNvSpPr>
            <p:nvPr userDrawn="1"/>
          </p:nvSpPr>
          <p:spPr bwMode="auto">
            <a:xfrm>
              <a:off x="3484563"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4" name="Freeform 326"/>
            <p:cNvSpPr>
              <a:spLocks noEditPoints="1"/>
            </p:cNvSpPr>
            <p:nvPr userDrawn="1"/>
          </p:nvSpPr>
          <p:spPr bwMode="auto">
            <a:xfrm>
              <a:off x="4613275"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5" name="Freeform 327"/>
            <p:cNvSpPr>
              <a:spLocks noEditPoints="1"/>
            </p:cNvSpPr>
            <p:nvPr userDrawn="1"/>
          </p:nvSpPr>
          <p:spPr bwMode="auto">
            <a:xfrm>
              <a:off x="4697413"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6" name="Freeform 333"/>
            <p:cNvSpPr>
              <a:spLocks noEditPoints="1"/>
            </p:cNvSpPr>
            <p:nvPr userDrawn="1"/>
          </p:nvSpPr>
          <p:spPr bwMode="auto">
            <a:xfrm>
              <a:off x="4159250"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7" name="Freeform 334"/>
            <p:cNvSpPr/>
            <p:nvPr userDrawn="1"/>
          </p:nvSpPr>
          <p:spPr bwMode="auto">
            <a:xfrm>
              <a:off x="4116388"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8" name="Freeform 335"/>
            <p:cNvSpPr/>
            <p:nvPr userDrawn="1"/>
          </p:nvSpPr>
          <p:spPr bwMode="auto">
            <a:xfrm>
              <a:off x="4116388"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9" name="Freeform 336"/>
            <p:cNvSpPr/>
            <p:nvPr userDrawn="1"/>
          </p:nvSpPr>
          <p:spPr bwMode="auto">
            <a:xfrm>
              <a:off x="4729163"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0" name="Freeform 337"/>
            <p:cNvSpPr/>
            <p:nvPr userDrawn="1"/>
          </p:nvSpPr>
          <p:spPr bwMode="auto">
            <a:xfrm>
              <a:off x="4718050"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1" name="Freeform 338"/>
            <p:cNvSpPr/>
            <p:nvPr userDrawn="1"/>
          </p:nvSpPr>
          <p:spPr bwMode="auto">
            <a:xfrm>
              <a:off x="4706938"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2" name="Freeform 339"/>
            <p:cNvSpPr>
              <a:spLocks noEditPoints="1"/>
            </p:cNvSpPr>
            <p:nvPr userDrawn="1"/>
          </p:nvSpPr>
          <p:spPr bwMode="auto">
            <a:xfrm>
              <a:off x="2459038"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3" name="Freeform 340"/>
            <p:cNvSpPr/>
            <p:nvPr userDrawn="1"/>
          </p:nvSpPr>
          <p:spPr bwMode="auto">
            <a:xfrm>
              <a:off x="2613025"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4" name="Freeform 341"/>
            <p:cNvSpPr/>
            <p:nvPr userDrawn="1"/>
          </p:nvSpPr>
          <p:spPr bwMode="auto">
            <a:xfrm>
              <a:off x="2571750"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5" name="Freeform 342"/>
            <p:cNvSpPr/>
            <p:nvPr userDrawn="1"/>
          </p:nvSpPr>
          <p:spPr bwMode="auto">
            <a:xfrm>
              <a:off x="2535238"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6" name="Freeform 343"/>
            <p:cNvSpPr/>
            <p:nvPr userDrawn="1"/>
          </p:nvSpPr>
          <p:spPr bwMode="auto">
            <a:xfrm>
              <a:off x="2501900"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7" name="Freeform 344"/>
            <p:cNvSpPr/>
            <p:nvPr userDrawn="1"/>
          </p:nvSpPr>
          <p:spPr bwMode="auto">
            <a:xfrm>
              <a:off x="2478088"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8" name="Freeform 345"/>
            <p:cNvSpPr/>
            <p:nvPr userDrawn="1"/>
          </p:nvSpPr>
          <p:spPr bwMode="auto">
            <a:xfrm>
              <a:off x="2462213"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9" name="Freeform 346"/>
            <p:cNvSpPr/>
            <p:nvPr userDrawn="1"/>
          </p:nvSpPr>
          <p:spPr bwMode="auto">
            <a:xfrm>
              <a:off x="2738438"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0" name="Freeform 347"/>
            <p:cNvSpPr/>
            <p:nvPr userDrawn="1"/>
          </p:nvSpPr>
          <p:spPr bwMode="auto">
            <a:xfrm>
              <a:off x="2725738"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1" name="Freeform 348"/>
            <p:cNvSpPr/>
            <p:nvPr userDrawn="1"/>
          </p:nvSpPr>
          <p:spPr bwMode="auto">
            <a:xfrm>
              <a:off x="2703513"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2" name="Freeform 349"/>
            <p:cNvSpPr/>
            <p:nvPr userDrawn="1"/>
          </p:nvSpPr>
          <p:spPr bwMode="auto">
            <a:xfrm>
              <a:off x="2676525"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3" name="Freeform 350"/>
            <p:cNvSpPr/>
            <p:nvPr userDrawn="1"/>
          </p:nvSpPr>
          <p:spPr bwMode="auto">
            <a:xfrm>
              <a:off x="2646363"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4" name="Freeform 351"/>
            <p:cNvSpPr/>
            <p:nvPr userDrawn="1"/>
          </p:nvSpPr>
          <p:spPr bwMode="auto">
            <a:xfrm>
              <a:off x="4597400"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5" name="Freeform 352"/>
            <p:cNvSpPr/>
            <p:nvPr userDrawn="1"/>
          </p:nvSpPr>
          <p:spPr bwMode="auto">
            <a:xfrm>
              <a:off x="4597400"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6" name="Freeform 353"/>
            <p:cNvSpPr/>
            <p:nvPr userDrawn="1"/>
          </p:nvSpPr>
          <p:spPr bwMode="auto">
            <a:xfrm>
              <a:off x="2570163"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7" name="Freeform 354"/>
            <p:cNvSpPr>
              <a:spLocks noEditPoints="1"/>
            </p:cNvSpPr>
            <p:nvPr userDrawn="1"/>
          </p:nvSpPr>
          <p:spPr bwMode="auto">
            <a:xfrm>
              <a:off x="3097213"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8" name="Freeform 355"/>
            <p:cNvSpPr>
              <a:spLocks noEditPoints="1"/>
            </p:cNvSpPr>
            <p:nvPr userDrawn="1"/>
          </p:nvSpPr>
          <p:spPr bwMode="auto">
            <a:xfrm>
              <a:off x="4549775"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9" name="Freeform 356"/>
            <p:cNvSpPr>
              <a:spLocks noEditPoints="1"/>
            </p:cNvSpPr>
            <p:nvPr userDrawn="1"/>
          </p:nvSpPr>
          <p:spPr bwMode="auto">
            <a:xfrm>
              <a:off x="4308475"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0" name="Freeform 357"/>
            <p:cNvSpPr>
              <a:spLocks noEditPoints="1"/>
            </p:cNvSpPr>
            <p:nvPr userDrawn="1"/>
          </p:nvSpPr>
          <p:spPr bwMode="auto">
            <a:xfrm>
              <a:off x="4416425"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1" name="Freeform 358"/>
            <p:cNvSpPr/>
            <p:nvPr userDrawn="1"/>
          </p:nvSpPr>
          <p:spPr bwMode="auto">
            <a:xfrm>
              <a:off x="3386138"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2" name="Freeform 359"/>
            <p:cNvSpPr/>
            <p:nvPr userDrawn="1"/>
          </p:nvSpPr>
          <p:spPr bwMode="auto">
            <a:xfrm>
              <a:off x="3355975"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3" name="Freeform 360"/>
            <p:cNvSpPr>
              <a:spLocks noEditPoints="1"/>
            </p:cNvSpPr>
            <p:nvPr userDrawn="1"/>
          </p:nvSpPr>
          <p:spPr bwMode="auto">
            <a:xfrm>
              <a:off x="2474913"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4" name="Freeform 361"/>
            <p:cNvSpPr/>
            <p:nvPr userDrawn="1"/>
          </p:nvSpPr>
          <p:spPr bwMode="auto">
            <a:xfrm>
              <a:off x="3729038" y="185578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5" name="Freeform 363"/>
            <p:cNvSpPr/>
            <p:nvPr userDrawn="1"/>
          </p:nvSpPr>
          <p:spPr bwMode="auto">
            <a:xfrm>
              <a:off x="3462338"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6" name="Freeform 364"/>
            <p:cNvSpPr>
              <a:spLocks noEditPoints="1"/>
            </p:cNvSpPr>
            <p:nvPr userDrawn="1"/>
          </p:nvSpPr>
          <p:spPr bwMode="auto">
            <a:xfrm>
              <a:off x="3424238"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7" name="Freeform 365"/>
            <p:cNvSpPr>
              <a:spLocks noEditPoints="1"/>
            </p:cNvSpPr>
            <p:nvPr userDrawn="1"/>
          </p:nvSpPr>
          <p:spPr bwMode="auto">
            <a:xfrm>
              <a:off x="2460625"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8" name="Freeform 366"/>
            <p:cNvSpPr>
              <a:spLocks noEditPoints="1"/>
            </p:cNvSpPr>
            <p:nvPr userDrawn="1"/>
          </p:nvSpPr>
          <p:spPr bwMode="auto">
            <a:xfrm>
              <a:off x="2557463"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9" name="Freeform 367"/>
            <p:cNvSpPr>
              <a:spLocks noEditPoints="1"/>
            </p:cNvSpPr>
            <p:nvPr userDrawn="1"/>
          </p:nvSpPr>
          <p:spPr bwMode="auto">
            <a:xfrm>
              <a:off x="4435475"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0" name="Freeform 368"/>
            <p:cNvSpPr>
              <a:spLocks noEditPoints="1"/>
            </p:cNvSpPr>
            <p:nvPr userDrawn="1"/>
          </p:nvSpPr>
          <p:spPr bwMode="auto">
            <a:xfrm>
              <a:off x="4389438"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1" name="Freeform 369"/>
            <p:cNvSpPr>
              <a:spLocks noEditPoints="1"/>
            </p:cNvSpPr>
            <p:nvPr userDrawn="1"/>
          </p:nvSpPr>
          <p:spPr bwMode="auto">
            <a:xfrm>
              <a:off x="4438650"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2" name="Freeform 370"/>
            <p:cNvSpPr/>
            <p:nvPr userDrawn="1"/>
          </p:nvSpPr>
          <p:spPr bwMode="auto">
            <a:xfrm>
              <a:off x="4594225"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3" name="Freeform 371"/>
            <p:cNvSpPr/>
            <p:nvPr userDrawn="1"/>
          </p:nvSpPr>
          <p:spPr bwMode="auto">
            <a:xfrm>
              <a:off x="3302000"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4" name="Freeform 372"/>
            <p:cNvSpPr/>
            <p:nvPr userDrawn="1"/>
          </p:nvSpPr>
          <p:spPr bwMode="auto">
            <a:xfrm>
              <a:off x="2786063"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5" name="Freeform 373"/>
            <p:cNvSpPr>
              <a:spLocks noEditPoints="1"/>
            </p:cNvSpPr>
            <p:nvPr userDrawn="1"/>
          </p:nvSpPr>
          <p:spPr bwMode="auto">
            <a:xfrm>
              <a:off x="4502150"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6" name="Freeform 375"/>
            <p:cNvSpPr/>
            <p:nvPr userDrawn="1"/>
          </p:nvSpPr>
          <p:spPr bwMode="auto">
            <a:xfrm>
              <a:off x="2936875"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7" name="Freeform 376"/>
            <p:cNvSpPr>
              <a:spLocks noEditPoints="1"/>
            </p:cNvSpPr>
            <p:nvPr userDrawn="1"/>
          </p:nvSpPr>
          <p:spPr bwMode="auto">
            <a:xfrm>
              <a:off x="4641850"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8" name="Freeform 377"/>
            <p:cNvSpPr>
              <a:spLocks noEditPoints="1"/>
            </p:cNvSpPr>
            <p:nvPr userDrawn="1"/>
          </p:nvSpPr>
          <p:spPr bwMode="auto">
            <a:xfrm>
              <a:off x="4608513"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9" name="Freeform 378"/>
            <p:cNvSpPr>
              <a:spLocks noEditPoints="1"/>
            </p:cNvSpPr>
            <p:nvPr userDrawn="1"/>
          </p:nvSpPr>
          <p:spPr bwMode="auto">
            <a:xfrm>
              <a:off x="4559300"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0" name="Freeform 379"/>
            <p:cNvSpPr/>
            <p:nvPr userDrawn="1"/>
          </p:nvSpPr>
          <p:spPr bwMode="auto">
            <a:xfrm>
              <a:off x="4529138"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1" name="Freeform 380"/>
            <p:cNvSpPr>
              <a:spLocks noEditPoints="1"/>
            </p:cNvSpPr>
            <p:nvPr userDrawn="1"/>
          </p:nvSpPr>
          <p:spPr bwMode="auto">
            <a:xfrm>
              <a:off x="4724400"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2" name="Freeform 381"/>
            <p:cNvSpPr/>
            <p:nvPr userDrawn="1"/>
          </p:nvSpPr>
          <p:spPr bwMode="auto">
            <a:xfrm>
              <a:off x="4725988"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3" name="Freeform 382"/>
            <p:cNvSpPr>
              <a:spLocks noEditPoints="1"/>
            </p:cNvSpPr>
            <p:nvPr userDrawn="1"/>
          </p:nvSpPr>
          <p:spPr bwMode="auto">
            <a:xfrm>
              <a:off x="2824163"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4" name="Freeform 383"/>
            <p:cNvSpPr>
              <a:spLocks noEditPoints="1"/>
            </p:cNvSpPr>
            <p:nvPr userDrawn="1"/>
          </p:nvSpPr>
          <p:spPr bwMode="auto">
            <a:xfrm>
              <a:off x="3032125"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5" name="Freeform 384"/>
            <p:cNvSpPr>
              <a:spLocks noEditPoints="1"/>
            </p:cNvSpPr>
            <p:nvPr userDrawn="1"/>
          </p:nvSpPr>
          <p:spPr bwMode="auto">
            <a:xfrm>
              <a:off x="4078288"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6" name="Freeform 387"/>
            <p:cNvSpPr/>
            <p:nvPr userDrawn="1"/>
          </p:nvSpPr>
          <p:spPr bwMode="auto">
            <a:xfrm>
              <a:off x="2459038"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7" name="Freeform 389"/>
            <p:cNvSpPr/>
            <p:nvPr userDrawn="1"/>
          </p:nvSpPr>
          <p:spPr bwMode="auto">
            <a:xfrm>
              <a:off x="2459038"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8" name="Freeform 390"/>
            <p:cNvSpPr/>
            <p:nvPr userDrawn="1"/>
          </p:nvSpPr>
          <p:spPr bwMode="auto">
            <a:xfrm>
              <a:off x="3768725"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9" name="Freeform 391"/>
            <p:cNvSpPr/>
            <p:nvPr userDrawn="1"/>
          </p:nvSpPr>
          <p:spPr bwMode="auto">
            <a:xfrm>
              <a:off x="2579688"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0" name="Freeform 392"/>
            <p:cNvSpPr>
              <a:spLocks noEditPoints="1"/>
            </p:cNvSpPr>
            <p:nvPr userDrawn="1"/>
          </p:nvSpPr>
          <p:spPr bwMode="auto">
            <a:xfrm>
              <a:off x="2511425"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1" name="Freeform 393"/>
            <p:cNvSpPr>
              <a:spLocks noEditPoints="1"/>
            </p:cNvSpPr>
            <p:nvPr userDrawn="1"/>
          </p:nvSpPr>
          <p:spPr bwMode="auto">
            <a:xfrm>
              <a:off x="2506663"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2" name="Freeform 394"/>
            <p:cNvSpPr>
              <a:spLocks noEditPoints="1"/>
            </p:cNvSpPr>
            <p:nvPr userDrawn="1"/>
          </p:nvSpPr>
          <p:spPr bwMode="auto">
            <a:xfrm>
              <a:off x="2473325"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3" name="Freeform 395"/>
            <p:cNvSpPr>
              <a:spLocks noEditPoints="1"/>
            </p:cNvSpPr>
            <p:nvPr userDrawn="1"/>
          </p:nvSpPr>
          <p:spPr bwMode="auto">
            <a:xfrm>
              <a:off x="2595563"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4" name="Freeform 396"/>
            <p:cNvSpPr/>
            <p:nvPr userDrawn="1"/>
          </p:nvSpPr>
          <p:spPr bwMode="auto">
            <a:xfrm>
              <a:off x="2525713"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5" name="Freeform 397"/>
            <p:cNvSpPr>
              <a:spLocks noEditPoints="1"/>
            </p:cNvSpPr>
            <p:nvPr userDrawn="1"/>
          </p:nvSpPr>
          <p:spPr bwMode="auto">
            <a:xfrm>
              <a:off x="3059113"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6" name="Freeform 398"/>
            <p:cNvSpPr>
              <a:spLocks noEditPoints="1"/>
            </p:cNvSpPr>
            <p:nvPr userDrawn="1"/>
          </p:nvSpPr>
          <p:spPr bwMode="auto">
            <a:xfrm>
              <a:off x="2701925"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7" name="Freeform 399"/>
            <p:cNvSpPr>
              <a:spLocks noEditPoints="1"/>
            </p:cNvSpPr>
            <p:nvPr userDrawn="1"/>
          </p:nvSpPr>
          <p:spPr bwMode="auto">
            <a:xfrm>
              <a:off x="2465388"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8" name="Freeform 400"/>
            <p:cNvSpPr>
              <a:spLocks noEditPoints="1"/>
            </p:cNvSpPr>
            <p:nvPr userDrawn="1"/>
          </p:nvSpPr>
          <p:spPr bwMode="auto">
            <a:xfrm>
              <a:off x="2517775"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9" name="Freeform 401"/>
            <p:cNvSpPr/>
            <p:nvPr userDrawn="1"/>
          </p:nvSpPr>
          <p:spPr bwMode="auto">
            <a:xfrm>
              <a:off x="2495550"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0" name="Freeform 402"/>
            <p:cNvSpPr>
              <a:spLocks noEditPoints="1"/>
            </p:cNvSpPr>
            <p:nvPr userDrawn="1"/>
          </p:nvSpPr>
          <p:spPr bwMode="auto">
            <a:xfrm>
              <a:off x="3051175"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1" name="Freeform 403"/>
            <p:cNvSpPr>
              <a:spLocks noEditPoints="1"/>
            </p:cNvSpPr>
            <p:nvPr userDrawn="1"/>
          </p:nvSpPr>
          <p:spPr bwMode="auto">
            <a:xfrm>
              <a:off x="3843338"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2" name="Freeform 404"/>
            <p:cNvSpPr>
              <a:spLocks noEditPoints="1"/>
            </p:cNvSpPr>
            <p:nvPr userDrawn="1"/>
          </p:nvSpPr>
          <p:spPr bwMode="auto">
            <a:xfrm>
              <a:off x="3702050"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3" name="Freeform 405"/>
            <p:cNvSpPr>
              <a:spLocks noEditPoints="1"/>
            </p:cNvSpPr>
            <p:nvPr userDrawn="1"/>
          </p:nvSpPr>
          <p:spPr bwMode="auto">
            <a:xfrm>
              <a:off x="2730500"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4" name="Freeform 406"/>
            <p:cNvSpPr/>
            <p:nvPr userDrawn="1"/>
          </p:nvSpPr>
          <p:spPr bwMode="auto">
            <a:xfrm>
              <a:off x="3549650"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5" name="Freeform 407"/>
            <p:cNvSpPr/>
            <p:nvPr userDrawn="1"/>
          </p:nvSpPr>
          <p:spPr bwMode="auto">
            <a:xfrm>
              <a:off x="3429000"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6" name="Freeform 408"/>
            <p:cNvSpPr>
              <a:spLocks noEditPoints="1"/>
            </p:cNvSpPr>
            <p:nvPr userDrawn="1"/>
          </p:nvSpPr>
          <p:spPr bwMode="auto">
            <a:xfrm>
              <a:off x="3438525"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7" name="Freeform 409"/>
            <p:cNvSpPr/>
            <p:nvPr userDrawn="1"/>
          </p:nvSpPr>
          <p:spPr bwMode="auto">
            <a:xfrm>
              <a:off x="3508375"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8" name="Freeform 410"/>
            <p:cNvSpPr/>
            <p:nvPr userDrawn="1"/>
          </p:nvSpPr>
          <p:spPr bwMode="auto">
            <a:xfrm>
              <a:off x="3524250"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9" name="Freeform 411"/>
            <p:cNvSpPr/>
            <p:nvPr userDrawn="1"/>
          </p:nvSpPr>
          <p:spPr bwMode="auto">
            <a:xfrm>
              <a:off x="3649663"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0" name="Freeform 412"/>
            <p:cNvSpPr/>
            <p:nvPr userDrawn="1"/>
          </p:nvSpPr>
          <p:spPr bwMode="auto">
            <a:xfrm>
              <a:off x="4508500"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1" name="Freeform 413"/>
            <p:cNvSpPr/>
            <p:nvPr userDrawn="1"/>
          </p:nvSpPr>
          <p:spPr bwMode="auto">
            <a:xfrm>
              <a:off x="4486275"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2" name="Freeform 414"/>
            <p:cNvSpPr/>
            <p:nvPr userDrawn="1"/>
          </p:nvSpPr>
          <p:spPr bwMode="auto">
            <a:xfrm>
              <a:off x="4464050"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3" name="Freeform 415"/>
            <p:cNvSpPr/>
            <p:nvPr userDrawn="1"/>
          </p:nvSpPr>
          <p:spPr bwMode="auto">
            <a:xfrm>
              <a:off x="4198938"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4" name="Freeform 416"/>
            <p:cNvSpPr/>
            <p:nvPr userDrawn="1"/>
          </p:nvSpPr>
          <p:spPr bwMode="auto">
            <a:xfrm>
              <a:off x="4227513"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5" name="Freeform 417"/>
            <p:cNvSpPr/>
            <p:nvPr userDrawn="1"/>
          </p:nvSpPr>
          <p:spPr bwMode="auto">
            <a:xfrm>
              <a:off x="4256088"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6" name="Freeform 418"/>
            <p:cNvSpPr>
              <a:spLocks noEditPoints="1"/>
            </p:cNvSpPr>
            <p:nvPr userDrawn="1"/>
          </p:nvSpPr>
          <p:spPr bwMode="auto">
            <a:xfrm>
              <a:off x="4233863"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7" name="Freeform 419"/>
            <p:cNvSpPr/>
            <p:nvPr userDrawn="1"/>
          </p:nvSpPr>
          <p:spPr bwMode="auto">
            <a:xfrm>
              <a:off x="3768725"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8" name="Freeform 420"/>
            <p:cNvSpPr/>
            <p:nvPr userDrawn="1"/>
          </p:nvSpPr>
          <p:spPr bwMode="auto">
            <a:xfrm>
              <a:off x="4030663"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9" name="Freeform 421"/>
            <p:cNvSpPr/>
            <p:nvPr userDrawn="1"/>
          </p:nvSpPr>
          <p:spPr bwMode="auto">
            <a:xfrm>
              <a:off x="3768725"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0" name="Freeform 422"/>
            <p:cNvSpPr/>
            <p:nvPr userDrawn="1"/>
          </p:nvSpPr>
          <p:spPr bwMode="auto">
            <a:xfrm>
              <a:off x="4037013"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1" name="Freeform 423"/>
            <p:cNvSpPr>
              <a:spLocks noEditPoints="1"/>
            </p:cNvSpPr>
            <p:nvPr userDrawn="1"/>
          </p:nvSpPr>
          <p:spPr bwMode="auto">
            <a:xfrm>
              <a:off x="3878263"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2" name="Freeform 424"/>
            <p:cNvSpPr>
              <a:spLocks noEditPoints="1"/>
            </p:cNvSpPr>
            <p:nvPr userDrawn="1"/>
          </p:nvSpPr>
          <p:spPr bwMode="auto">
            <a:xfrm>
              <a:off x="3813175"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3" name="Freeform 425"/>
            <p:cNvSpPr>
              <a:spLocks noEditPoints="1"/>
            </p:cNvSpPr>
            <p:nvPr userDrawn="1"/>
          </p:nvSpPr>
          <p:spPr bwMode="auto">
            <a:xfrm>
              <a:off x="3736975"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4" name="Freeform 426"/>
            <p:cNvSpPr>
              <a:spLocks noEditPoints="1"/>
            </p:cNvSpPr>
            <p:nvPr userDrawn="1"/>
          </p:nvSpPr>
          <p:spPr bwMode="auto">
            <a:xfrm>
              <a:off x="3813175"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5" name="Freeform 427"/>
            <p:cNvSpPr>
              <a:spLocks noEditPoints="1"/>
            </p:cNvSpPr>
            <p:nvPr userDrawn="1"/>
          </p:nvSpPr>
          <p:spPr bwMode="auto">
            <a:xfrm>
              <a:off x="3973513"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6" name="Freeform 428"/>
            <p:cNvSpPr>
              <a:spLocks noEditPoints="1"/>
            </p:cNvSpPr>
            <p:nvPr userDrawn="1"/>
          </p:nvSpPr>
          <p:spPr bwMode="auto">
            <a:xfrm>
              <a:off x="4051300"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7" name="Freeform 429"/>
            <p:cNvSpPr/>
            <p:nvPr userDrawn="1"/>
          </p:nvSpPr>
          <p:spPr bwMode="auto">
            <a:xfrm>
              <a:off x="3886200"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8" name="Freeform 430"/>
            <p:cNvSpPr>
              <a:spLocks noEditPoints="1"/>
            </p:cNvSpPr>
            <p:nvPr userDrawn="1"/>
          </p:nvSpPr>
          <p:spPr bwMode="auto">
            <a:xfrm>
              <a:off x="2876550"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9" name="Freeform 431"/>
            <p:cNvSpPr>
              <a:spLocks noEditPoints="1"/>
            </p:cNvSpPr>
            <p:nvPr userDrawn="1"/>
          </p:nvSpPr>
          <p:spPr bwMode="auto">
            <a:xfrm>
              <a:off x="3248025"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0" name="Freeform 432"/>
            <p:cNvSpPr>
              <a:spLocks noEditPoints="1"/>
            </p:cNvSpPr>
            <p:nvPr userDrawn="1"/>
          </p:nvSpPr>
          <p:spPr bwMode="auto">
            <a:xfrm>
              <a:off x="3114675"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1" name="Freeform 433"/>
            <p:cNvSpPr>
              <a:spLocks noEditPoints="1"/>
            </p:cNvSpPr>
            <p:nvPr userDrawn="1"/>
          </p:nvSpPr>
          <p:spPr bwMode="auto">
            <a:xfrm>
              <a:off x="2838450"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2" name="Freeform 434"/>
            <p:cNvSpPr>
              <a:spLocks noEditPoints="1"/>
            </p:cNvSpPr>
            <p:nvPr userDrawn="1"/>
          </p:nvSpPr>
          <p:spPr bwMode="auto">
            <a:xfrm>
              <a:off x="3308350"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3" name="Freeform 435"/>
            <p:cNvSpPr>
              <a:spLocks noEditPoints="1"/>
            </p:cNvSpPr>
            <p:nvPr userDrawn="1"/>
          </p:nvSpPr>
          <p:spPr bwMode="auto">
            <a:xfrm>
              <a:off x="3690938"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4" name="Freeform 436"/>
            <p:cNvSpPr>
              <a:spLocks noEditPoints="1"/>
            </p:cNvSpPr>
            <p:nvPr userDrawn="1"/>
          </p:nvSpPr>
          <p:spPr bwMode="auto">
            <a:xfrm>
              <a:off x="4219575"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425" name="Group 424"/>
            <p:cNvGrpSpPr/>
            <p:nvPr userDrawn="1"/>
          </p:nvGrpSpPr>
          <p:grpSpPr>
            <a:xfrm>
              <a:off x="3440907" y="1910238"/>
              <a:ext cx="263525" cy="214313"/>
              <a:chOff x="3311525" y="1951038"/>
              <a:chExt cx="263525" cy="214313"/>
            </a:xfrm>
            <a:grpFill/>
          </p:grpSpPr>
          <p:sp>
            <p:nvSpPr>
              <p:cNvPr id="597" name="Freeform 437"/>
              <p:cNvSpPr>
                <a:spLocks noEditPoints="1"/>
              </p:cNvSpPr>
              <p:nvPr userDrawn="1"/>
            </p:nvSpPr>
            <p:spPr bwMode="auto">
              <a:xfrm>
                <a:off x="3311525" y="1951038"/>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8" name="Freeform 438"/>
              <p:cNvSpPr/>
              <p:nvPr userDrawn="1"/>
            </p:nvSpPr>
            <p:spPr bwMode="auto">
              <a:xfrm>
                <a:off x="3336925"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9" name="Freeform 439"/>
              <p:cNvSpPr/>
              <p:nvPr userDrawn="1"/>
            </p:nvSpPr>
            <p:spPr bwMode="auto">
              <a:xfrm>
                <a:off x="3514725"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6" name="Freeform 444"/>
            <p:cNvSpPr>
              <a:spLocks noEditPoints="1"/>
            </p:cNvSpPr>
            <p:nvPr userDrawn="1"/>
          </p:nvSpPr>
          <p:spPr bwMode="auto">
            <a:xfrm>
              <a:off x="3897313"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7" name="Freeform 445"/>
            <p:cNvSpPr>
              <a:spLocks noEditPoints="1"/>
            </p:cNvSpPr>
            <p:nvPr userDrawn="1"/>
          </p:nvSpPr>
          <p:spPr bwMode="auto">
            <a:xfrm>
              <a:off x="3943350"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8" name="Freeform 446"/>
            <p:cNvSpPr/>
            <p:nvPr userDrawn="1"/>
          </p:nvSpPr>
          <p:spPr bwMode="auto">
            <a:xfrm>
              <a:off x="3943350"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9" name="Freeform 447"/>
            <p:cNvSpPr/>
            <p:nvPr userDrawn="1"/>
          </p:nvSpPr>
          <p:spPr bwMode="auto">
            <a:xfrm>
              <a:off x="40957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0" name="Freeform 448"/>
            <p:cNvSpPr/>
            <p:nvPr userDrawn="1"/>
          </p:nvSpPr>
          <p:spPr bwMode="auto">
            <a:xfrm>
              <a:off x="40640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1" name="Freeform 449"/>
            <p:cNvSpPr/>
            <p:nvPr userDrawn="1"/>
          </p:nvSpPr>
          <p:spPr bwMode="auto">
            <a:xfrm>
              <a:off x="4030663"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2" name="Freeform 450"/>
            <p:cNvSpPr/>
            <p:nvPr userDrawn="1"/>
          </p:nvSpPr>
          <p:spPr bwMode="auto">
            <a:xfrm>
              <a:off x="399732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3" name="Freeform 451"/>
            <p:cNvSpPr/>
            <p:nvPr userDrawn="1"/>
          </p:nvSpPr>
          <p:spPr bwMode="auto">
            <a:xfrm>
              <a:off x="396557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4" name="Freeform 452"/>
            <p:cNvSpPr/>
            <p:nvPr userDrawn="1"/>
          </p:nvSpPr>
          <p:spPr bwMode="auto">
            <a:xfrm>
              <a:off x="4260850"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5" name="Freeform 453"/>
            <p:cNvSpPr>
              <a:spLocks noEditPoints="1"/>
            </p:cNvSpPr>
            <p:nvPr userDrawn="1"/>
          </p:nvSpPr>
          <p:spPr bwMode="auto">
            <a:xfrm>
              <a:off x="3954463"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6" name="Freeform 454"/>
            <p:cNvSpPr>
              <a:spLocks noEditPoints="1"/>
            </p:cNvSpPr>
            <p:nvPr userDrawn="1"/>
          </p:nvSpPr>
          <p:spPr bwMode="auto">
            <a:xfrm>
              <a:off x="3471863"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7" name="Freeform 455"/>
            <p:cNvSpPr>
              <a:spLocks noEditPoints="1"/>
            </p:cNvSpPr>
            <p:nvPr userDrawn="1"/>
          </p:nvSpPr>
          <p:spPr bwMode="auto">
            <a:xfrm>
              <a:off x="4478338"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8" name="Freeform 456"/>
            <p:cNvSpPr>
              <a:spLocks noEditPoints="1"/>
            </p:cNvSpPr>
            <p:nvPr userDrawn="1"/>
          </p:nvSpPr>
          <p:spPr bwMode="auto">
            <a:xfrm>
              <a:off x="2943225"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9" name="Freeform 457"/>
            <p:cNvSpPr>
              <a:spLocks noEditPoints="1"/>
            </p:cNvSpPr>
            <p:nvPr userDrawn="1"/>
          </p:nvSpPr>
          <p:spPr bwMode="auto">
            <a:xfrm>
              <a:off x="3946525"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0" name="Freeform 458"/>
            <p:cNvSpPr>
              <a:spLocks noEditPoints="1"/>
            </p:cNvSpPr>
            <p:nvPr userDrawn="1"/>
          </p:nvSpPr>
          <p:spPr bwMode="auto">
            <a:xfrm>
              <a:off x="4403725"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1" name="Freeform 459"/>
            <p:cNvSpPr>
              <a:spLocks noEditPoints="1"/>
            </p:cNvSpPr>
            <p:nvPr userDrawn="1"/>
          </p:nvSpPr>
          <p:spPr bwMode="auto">
            <a:xfrm>
              <a:off x="4403725"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2" name="Freeform 460"/>
            <p:cNvSpPr>
              <a:spLocks noEditPoints="1"/>
            </p:cNvSpPr>
            <p:nvPr userDrawn="1"/>
          </p:nvSpPr>
          <p:spPr bwMode="auto">
            <a:xfrm>
              <a:off x="3244850"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3" name="Freeform 461"/>
            <p:cNvSpPr>
              <a:spLocks noEditPoints="1"/>
            </p:cNvSpPr>
            <p:nvPr userDrawn="1"/>
          </p:nvSpPr>
          <p:spPr bwMode="auto">
            <a:xfrm>
              <a:off x="2835275"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4" name="Freeform 465"/>
            <p:cNvSpPr>
              <a:spLocks noEditPoints="1"/>
            </p:cNvSpPr>
            <p:nvPr userDrawn="1"/>
          </p:nvSpPr>
          <p:spPr bwMode="auto">
            <a:xfrm>
              <a:off x="3081338"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5" name="Freeform 466"/>
            <p:cNvSpPr/>
            <p:nvPr userDrawn="1"/>
          </p:nvSpPr>
          <p:spPr bwMode="auto">
            <a:xfrm>
              <a:off x="4179888"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6" name="Oval 468"/>
            <p:cNvSpPr>
              <a:spLocks noChangeArrowheads="1"/>
            </p:cNvSpPr>
            <p:nvPr userDrawn="1"/>
          </p:nvSpPr>
          <p:spPr bwMode="auto">
            <a:xfrm>
              <a:off x="4029075"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7" name="Oval 469"/>
            <p:cNvSpPr>
              <a:spLocks noChangeArrowheads="1"/>
            </p:cNvSpPr>
            <p:nvPr userDrawn="1"/>
          </p:nvSpPr>
          <p:spPr bwMode="auto">
            <a:xfrm>
              <a:off x="3208338"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8" name="Oval 470"/>
            <p:cNvSpPr>
              <a:spLocks noChangeArrowheads="1"/>
            </p:cNvSpPr>
            <p:nvPr userDrawn="1"/>
          </p:nvSpPr>
          <p:spPr bwMode="auto">
            <a:xfrm>
              <a:off x="3540125"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9" name="Oval 471"/>
            <p:cNvSpPr>
              <a:spLocks noChangeArrowheads="1"/>
            </p:cNvSpPr>
            <p:nvPr userDrawn="1"/>
          </p:nvSpPr>
          <p:spPr bwMode="auto">
            <a:xfrm>
              <a:off x="3582988"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0" name="Oval 472"/>
            <p:cNvSpPr>
              <a:spLocks noChangeArrowheads="1"/>
            </p:cNvSpPr>
            <p:nvPr userDrawn="1"/>
          </p:nvSpPr>
          <p:spPr bwMode="auto">
            <a:xfrm>
              <a:off x="3540125"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1" name="Oval 473"/>
            <p:cNvSpPr>
              <a:spLocks noChangeArrowheads="1"/>
            </p:cNvSpPr>
            <p:nvPr userDrawn="1"/>
          </p:nvSpPr>
          <p:spPr bwMode="auto">
            <a:xfrm>
              <a:off x="3582988"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2" name="Oval 474"/>
            <p:cNvSpPr>
              <a:spLocks noChangeArrowheads="1"/>
            </p:cNvSpPr>
            <p:nvPr userDrawn="1"/>
          </p:nvSpPr>
          <p:spPr bwMode="auto">
            <a:xfrm>
              <a:off x="3540125"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3" name="Oval 475"/>
            <p:cNvSpPr>
              <a:spLocks noChangeArrowheads="1"/>
            </p:cNvSpPr>
            <p:nvPr userDrawn="1"/>
          </p:nvSpPr>
          <p:spPr bwMode="auto">
            <a:xfrm>
              <a:off x="3582988"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4" name="Oval 476"/>
            <p:cNvSpPr>
              <a:spLocks noChangeArrowheads="1"/>
            </p:cNvSpPr>
            <p:nvPr userDrawn="1"/>
          </p:nvSpPr>
          <p:spPr bwMode="auto">
            <a:xfrm>
              <a:off x="3540125"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5" name="Oval 477"/>
            <p:cNvSpPr>
              <a:spLocks noChangeArrowheads="1"/>
            </p:cNvSpPr>
            <p:nvPr userDrawn="1"/>
          </p:nvSpPr>
          <p:spPr bwMode="auto">
            <a:xfrm>
              <a:off x="3582988"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6" name="Freeform 479"/>
            <p:cNvSpPr/>
            <p:nvPr userDrawn="1"/>
          </p:nvSpPr>
          <p:spPr bwMode="auto">
            <a:xfrm>
              <a:off x="2417763"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7" name="Freeform 480"/>
            <p:cNvSpPr/>
            <p:nvPr userDrawn="1"/>
          </p:nvSpPr>
          <p:spPr bwMode="auto">
            <a:xfrm>
              <a:off x="4152900"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8" name="Freeform 481"/>
            <p:cNvSpPr>
              <a:spLocks noEditPoints="1"/>
            </p:cNvSpPr>
            <p:nvPr userDrawn="1"/>
          </p:nvSpPr>
          <p:spPr bwMode="auto">
            <a:xfrm>
              <a:off x="2898775"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9" name="Freeform 485"/>
            <p:cNvSpPr>
              <a:spLocks noEditPoints="1"/>
            </p:cNvSpPr>
            <p:nvPr userDrawn="1"/>
          </p:nvSpPr>
          <p:spPr bwMode="auto">
            <a:xfrm>
              <a:off x="1081088" y="1704975"/>
              <a:ext cx="90488" cy="134938"/>
            </a:xfrm>
            <a:custGeom>
              <a:avLst/>
              <a:gdLst>
                <a:gd name="T0" fmla="*/ 92 w 94"/>
                <a:gd name="T1" fmla="*/ 12 h 141"/>
                <a:gd name="T2" fmla="*/ 88 w 94"/>
                <a:gd name="T3" fmla="*/ 2 h 141"/>
                <a:gd name="T4" fmla="*/ 78 w 94"/>
                <a:gd name="T5" fmla="*/ 4 h 141"/>
                <a:gd name="T6" fmla="*/ 9 w 94"/>
                <a:gd name="T7" fmla="*/ 98 h 141"/>
                <a:gd name="T8" fmla="*/ 7 w 94"/>
                <a:gd name="T9" fmla="*/ 101 h 141"/>
                <a:gd name="T10" fmla="*/ 18 w 94"/>
                <a:gd name="T11" fmla="*/ 138 h 141"/>
                <a:gd name="T12" fmla="*/ 19 w 94"/>
                <a:gd name="T13" fmla="*/ 138 h 141"/>
                <a:gd name="T14" fmla="*/ 31 w 94"/>
                <a:gd name="T15" fmla="*/ 141 h 141"/>
                <a:gd name="T16" fmla="*/ 55 w 94"/>
                <a:gd name="T17" fmla="*/ 126 h 141"/>
                <a:gd name="T18" fmla="*/ 57 w 94"/>
                <a:gd name="T19" fmla="*/ 122 h 141"/>
                <a:gd name="T20" fmla="*/ 88 w 94"/>
                <a:gd name="T21" fmla="*/ 26 h 141"/>
                <a:gd name="T22" fmla="*/ 92 w 94"/>
                <a:gd name="T23" fmla="*/ 12 h 141"/>
                <a:gd name="T24" fmla="*/ 42 w 94"/>
                <a:gd name="T25" fmla="*/ 117 h 141"/>
                <a:gd name="T26" fmla="*/ 49 w 94"/>
                <a:gd name="T27" fmla="*/ 120 h 141"/>
                <a:gd name="T28" fmla="*/ 42 w 94"/>
                <a:gd name="T29" fmla="*/ 117 h 141"/>
                <a:gd name="T30" fmla="*/ 41 w 94"/>
                <a:gd name="T31" fmla="*/ 119 h 141"/>
                <a:gd name="T32" fmla="*/ 26 w 94"/>
                <a:gd name="T33" fmla="*/ 124 h 141"/>
                <a:gd name="T34" fmla="*/ 26 w 94"/>
                <a:gd name="T35" fmla="*/ 124 h 141"/>
                <a:gd name="T36" fmla="*/ 21 w 94"/>
                <a:gd name="T37" fmla="*/ 109 h 141"/>
                <a:gd name="T38" fmla="*/ 22 w 94"/>
                <a:gd name="T39" fmla="*/ 107 h 141"/>
                <a:gd name="T40" fmla="*/ 62 w 94"/>
                <a:gd name="T41" fmla="*/ 53 h 141"/>
                <a:gd name="T42" fmla="*/ 42 w 94"/>
                <a:gd name="T43"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41">
                  <a:moveTo>
                    <a:pt x="92" y="12"/>
                  </a:moveTo>
                  <a:cubicBezTo>
                    <a:pt x="94" y="8"/>
                    <a:pt x="92" y="4"/>
                    <a:pt x="88" y="2"/>
                  </a:cubicBezTo>
                  <a:cubicBezTo>
                    <a:pt x="85" y="0"/>
                    <a:pt x="81" y="1"/>
                    <a:pt x="78" y="4"/>
                  </a:cubicBezTo>
                  <a:cubicBezTo>
                    <a:pt x="78" y="5"/>
                    <a:pt x="10" y="96"/>
                    <a:pt x="9" y="98"/>
                  </a:cubicBezTo>
                  <a:cubicBezTo>
                    <a:pt x="8" y="99"/>
                    <a:pt x="7" y="100"/>
                    <a:pt x="7" y="101"/>
                  </a:cubicBezTo>
                  <a:cubicBezTo>
                    <a:pt x="0" y="115"/>
                    <a:pt x="5" y="131"/>
                    <a:pt x="18" y="138"/>
                  </a:cubicBezTo>
                  <a:cubicBezTo>
                    <a:pt x="18" y="138"/>
                    <a:pt x="19" y="138"/>
                    <a:pt x="19" y="138"/>
                  </a:cubicBezTo>
                  <a:cubicBezTo>
                    <a:pt x="23" y="140"/>
                    <a:pt x="27" y="141"/>
                    <a:pt x="31" y="141"/>
                  </a:cubicBezTo>
                  <a:cubicBezTo>
                    <a:pt x="41" y="141"/>
                    <a:pt x="50" y="136"/>
                    <a:pt x="55" y="126"/>
                  </a:cubicBezTo>
                  <a:cubicBezTo>
                    <a:pt x="56" y="125"/>
                    <a:pt x="56" y="124"/>
                    <a:pt x="57" y="122"/>
                  </a:cubicBezTo>
                  <a:cubicBezTo>
                    <a:pt x="57" y="121"/>
                    <a:pt x="73" y="73"/>
                    <a:pt x="88" y="26"/>
                  </a:cubicBezTo>
                  <a:lnTo>
                    <a:pt x="92" y="12"/>
                  </a:lnTo>
                  <a:close/>
                  <a:moveTo>
                    <a:pt x="42" y="117"/>
                  </a:moveTo>
                  <a:cubicBezTo>
                    <a:pt x="49" y="120"/>
                    <a:pt x="49" y="120"/>
                    <a:pt x="49" y="120"/>
                  </a:cubicBezTo>
                  <a:cubicBezTo>
                    <a:pt x="42" y="117"/>
                    <a:pt x="42" y="117"/>
                    <a:pt x="42" y="117"/>
                  </a:cubicBezTo>
                  <a:cubicBezTo>
                    <a:pt x="42" y="118"/>
                    <a:pt x="41" y="118"/>
                    <a:pt x="41" y="119"/>
                  </a:cubicBezTo>
                  <a:cubicBezTo>
                    <a:pt x="38" y="124"/>
                    <a:pt x="31" y="127"/>
                    <a:pt x="26" y="124"/>
                  </a:cubicBezTo>
                  <a:cubicBezTo>
                    <a:pt x="26" y="124"/>
                    <a:pt x="26" y="124"/>
                    <a:pt x="26" y="124"/>
                  </a:cubicBezTo>
                  <a:cubicBezTo>
                    <a:pt x="20" y="121"/>
                    <a:pt x="18" y="114"/>
                    <a:pt x="21" y="109"/>
                  </a:cubicBezTo>
                  <a:cubicBezTo>
                    <a:pt x="21" y="108"/>
                    <a:pt x="22" y="108"/>
                    <a:pt x="22" y="107"/>
                  </a:cubicBezTo>
                  <a:cubicBezTo>
                    <a:pt x="23" y="106"/>
                    <a:pt x="44" y="78"/>
                    <a:pt x="62" y="53"/>
                  </a:cubicBezTo>
                  <a:cubicBezTo>
                    <a:pt x="53" y="82"/>
                    <a:pt x="42" y="116"/>
                    <a:pt x="42"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0" name="Freeform 486"/>
            <p:cNvSpPr>
              <a:spLocks noEditPoints="1"/>
            </p:cNvSpPr>
            <p:nvPr userDrawn="1"/>
          </p:nvSpPr>
          <p:spPr bwMode="auto">
            <a:xfrm>
              <a:off x="2209800" y="25400"/>
              <a:ext cx="219075" cy="320675"/>
            </a:xfrm>
            <a:custGeom>
              <a:avLst/>
              <a:gdLst>
                <a:gd name="T0" fmla="*/ 8 w 228"/>
                <a:gd name="T1" fmla="*/ 334 h 334"/>
                <a:gd name="T2" fmla="*/ 220 w 228"/>
                <a:gd name="T3" fmla="*/ 334 h 334"/>
                <a:gd name="T4" fmla="*/ 228 w 228"/>
                <a:gd name="T5" fmla="*/ 326 h 334"/>
                <a:gd name="T6" fmla="*/ 228 w 228"/>
                <a:gd name="T7" fmla="*/ 141 h 334"/>
                <a:gd name="T8" fmla="*/ 220 w 228"/>
                <a:gd name="T9" fmla="*/ 133 h 334"/>
                <a:gd name="T10" fmla="*/ 193 w 228"/>
                <a:gd name="T11" fmla="*/ 133 h 334"/>
                <a:gd name="T12" fmla="*/ 193 w 228"/>
                <a:gd name="T13" fmla="*/ 79 h 334"/>
                <a:gd name="T14" fmla="*/ 114 w 228"/>
                <a:gd name="T15" fmla="*/ 0 h 334"/>
                <a:gd name="T16" fmla="*/ 35 w 228"/>
                <a:gd name="T17" fmla="*/ 79 h 334"/>
                <a:gd name="T18" fmla="*/ 35 w 228"/>
                <a:gd name="T19" fmla="*/ 133 h 334"/>
                <a:gd name="T20" fmla="*/ 8 w 228"/>
                <a:gd name="T21" fmla="*/ 133 h 334"/>
                <a:gd name="T22" fmla="*/ 0 w 228"/>
                <a:gd name="T23" fmla="*/ 141 h 334"/>
                <a:gd name="T24" fmla="*/ 0 w 228"/>
                <a:gd name="T25" fmla="*/ 326 h 334"/>
                <a:gd name="T26" fmla="*/ 8 w 228"/>
                <a:gd name="T27" fmla="*/ 334 h 334"/>
                <a:gd name="T28" fmla="*/ 51 w 228"/>
                <a:gd name="T29" fmla="*/ 79 h 334"/>
                <a:gd name="T30" fmla="*/ 114 w 228"/>
                <a:gd name="T31" fmla="*/ 16 h 334"/>
                <a:gd name="T32" fmla="*/ 177 w 228"/>
                <a:gd name="T33" fmla="*/ 79 h 334"/>
                <a:gd name="T34" fmla="*/ 177 w 228"/>
                <a:gd name="T35" fmla="*/ 133 h 334"/>
                <a:gd name="T36" fmla="*/ 51 w 228"/>
                <a:gd name="T37" fmla="*/ 133 h 334"/>
                <a:gd name="T38" fmla="*/ 51 w 228"/>
                <a:gd name="T39" fmla="*/ 79 h 334"/>
                <a:gd name="T40" fmla="*/ 16 w 228"/>
                <a:gd name="T41" fmla="*/ 149 h 334"/>
                <a:gd name="T42" fmla="*/ 212 w 228"/>
                <a:gd name="T43" fmla="*/ 149 h 334"/>
                <a:gd name="T44" fmla="*/ 212 w 228"/>
                <a:gd name="T45" fmla="*/ 318 h 334"/>
                <a:gd name="T46" fmla="*/ 16 w 228"/>
                <a:gd name="T47" fmla="*/ 318 h 334"/>
                <a:gd name="T48" fmla="*/ 16 w 228"/>
                <a:gd name="T49" fmla="*/ 14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334">
                  <a:moveTo>
                    <a:pt x="8" y="334"/>
                  </a:moveTo>
                  <a:cubicBezTo>
                    <a:pt x="220" y="334"/>
                    <a:pt x="220" y="334"/>
                    <a:pt x="220" y="334"/>
                  </a:cubicBezTo>
                  <a:cubicBezTo>
                    <a:pt x="224" y="334"/>
                    <a:pt x="228" y="330"/>
                    <a:pt x="228" y="326"/>
                  </a:cubicBezTo>
                  <a:cubicBezTo>
                    <a:pt x="228" y="141"/>
                    <a:pt x="228" y="141"/>
                    <a:pt x="228" y="141"/>
                  </a:cubicBezTo>
                  <a:cubicBezTo>
                    <a:pt x="228" y="137"/>
                    <a:pt x="224" y="133"/>
                    <a:pt x="220" y="133"/>
                  </a:cubicBezTo>
                  <a:cubicBezTo>
                    <a:pt x="193" y="133"/>
                    <a:pt x="193" y="133"/>
                    <a:pt x="193" y="133"/>
                  </a:cubicBezTo>
                  <a:cubicBezTo>
                    <a:pt x="193" y="79"/>
                    <a:pt x="193" y="79"/>
                    <a:pt x="193" y="79"/>
                  </a:cubicBezTo>
                  <a:cubicBezTo>
                    <a:pt x="193" y="36"/>
                    <a:pt x="157" y="0"/>
                    <a:pt x="114" y="0"/>
                  </a:cubicBezTo>
                  <a:cubicBezTo>
                    <a:pt x="70" y="0"/>
                    <a:pt x="35" y="36"/>
                    <a:pt x="35" y="79"/>
                  </a:cubicBezTo>
                  <a:cubicBezTo>
                    <a:pt x="35" y="133"/>
                    <a:pt x="35" y="133"/>
                    <a:pt x="35" y="133"/>
                  </a:cubicBezTo>
                  <a:cubicBezTo>
                    <a:pt x="8" y="133"/>
                    <a:pt x="8" y="133"/>
                    <a:pt x="8" y="133"/>
                  </a:cubicBezTo>
                  <a:cubicBezTo>
                    <a:pt x="4" y="133"/>
                    <a:pt x="0" y="137"/>
                    <a:pt x="0" y="141"/>
                  </a:cubicBezTo>
                  <a:cubicBezTo>
                    <a:pt x="0" y="326"/>
                    <a:pt x="0" y="326"/>
                    <a:pt x="0" y="326"/>
                  </a:cubicBezTo>
                  <a:cubicBezTo>
                    <a:pt x="0" y="330"/>
                    <a:pt x="4" y="334"/>
                    <a:pt x="8" y="334"/>
                  </a:cubicBezTo>
                  <a:close/>
                  <a:moveTo>
                    <a:pt x="51" y="79"/>
                  </a:moveTo>
                  <a:cubicBezTo>
                    <a:pt x="51" y="44"/>
                    <a:pt x="79" y="16"/>
                    <a:pt x="114" y="16"/>
                  </a:cubicBezTo>
                  <a:cubicBezTo>
                    <a:pt x="148" y="16"/>
                    <a:pt x="177" y="44"/>
                    <a:pt x="177" y="79"/>
                  </a:cubicBezTo>
                  <a:cubicBezTo>
                    <a:pt x="177" y="133"/>
                    <a:pt x="177" y="133"/>
                    <a:pt x="177" y="133"/>
                  </a:cubicBezTo>
                  <a:cubicBezTo>
                    <a:pt x="51" y="133"/>
                    <a:pt x="51" y="133"/>
                    <a:pt x="51" y="133"/>
                  </a:cubicBezTo>
                  <a:lnTo>
                    <a:pt x="51" y="79"/>
                  </a:lnTo>
                  <a:close/>
                  <a:moveTo>
                    <a:pt x="16" y="149"/>
                  </a:moveTo>
                  <a:cubicBezTo>
                    <a:pt x="212" y="149"/>
                    <a:pt x="212" y="149"/>
                    <a:pt x="212" y="149"/>
                  </a:cubicBezTo>
                  <a:cubicBezTo>
                    <a:pt x="212" y="318"/>
                    <a:pt x="212" y="318"/>
                    <a:pt x="212" y="318"/>
                  </a:cubicBezTo>
                  <a:cubicBezTo>
                    <a:pt x="16" y="318"/>
                    <a:pt x="16" y="318"/>
                    <a:pt x="16" y="318"/>
                  </a:cubicBezTo>
                  <a:lnTo>
                    <a:pt x="16"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1" name="Freeform 487"/>
            <p:cNvSpPr>
              <a:spLocks noEditPoints="1"/>
            </p:cNvSpPr>
            <p:nvPr userDrawn="1"/>
          </p:nvSpPr>
          <p:spPr bwMode="auto">
            <a:xfrm>
              <a:off x="2293938" y="203200"/>
              <a:ext cx="50800" cy="92075"/>
            </a:xfrm>
            <a:custGeom>
              <a:avLst/>
              <a:gdLst>
                <a:gd name="T0" fmla="*/ 27 w 54"/>
                <a:gd name="T1" fmla="*/ 0 h 96"/>
                <a:gd name="T2" fmla="*/ 0 w 54"/>
                <a:gd name="T3" fmla="*/ 28 h 96"/>
                <a:gd name="T4" fmla="*/ 19 w 54"/>
                <a:gd name="T5" fmla="*/ 54 h 96"/>
                <a:gd name="T6" fmla="*/ 19 w 54"/>
                <a:gd name="T7" fmla="*/ 88 h 96"/>
                <a:gd name="T8" fmla="*/ 27 w 54"/>
                <a:gd name="T9" fmla="*/ 96 h 96"/>
                <a:gd name="T10" fmla="*/ 35 w 54"/>
                <a:gd name="T11" fmla="*/ 88 h 96"/>
                <a:gd name="T12" fmla="*/ 35 w 54"/>
                <a:gd name="T13" fmla="*/ 54 h 96"/>
                <a:gd name="T14" fmla="*/ 54 w 54"/>
                <a:gd name="T15" fmla="*/ 28 h 96"/>
                <a:gd name="T16" fmla="*/ 27 w 54"/>
                <a:gd name="T17" fmla="*/ 0 h 96"/>
                <a:gd name="T18" fmla="*/ 27 w 54"/>
                <a:gd name="T19" fmla="*/ 39 h 96"/>
                <a:gd name="T20" fmla="*/ 16 w 54"/>
                <a:gd name="T21" fmla="*/ 28 h 96"/>
                <a:gd name="T22" fmla="*/ 27 w 54"/>
                <a:gd name="T23" fmla="*/ 16 h 96"/>
                <a:gd name="T24" fmla="*/ 38 w 54"/>
                <a:gd name="T25" fmla="*/ 28 h 96"/>
                <a:gd name="T26" fmla="*/ 27 w 54"/>
                <a:gd name="T27"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96">
                  <a:moveTo>
                    <a:pt x="27" y="0"/>
                  </a:moveTo>
                  <a:cubicBezTo>
                    <a:pt x="12" y="0"/>
                    <a:pt x="0" y="12"/>
                    <a:pt x="0" y="28"/>
                  </a:cubicBezTo>
                  <a:cubicBezTo>
                    <a:pt x="0" y="40"/>
                    <a:pt x="8" y="50"/>
                    <a:pt x="19" y="54"/>
                  </a:cubicBezTo>
                  <a:cubicBezTo>
                    <a:pt x="19" y="88"/>
                    <a:pt x="19" y="88"/>
                    <a:pt x="19" y="88"/>
                  </a:cubicBezTo>
                  <a:cubicBezTo>
                    <a:pt x="19" y="93"/>
                    <a:pt x="22" y="96"/>
                    <a:pt x="27" y="96"/>
                  </a:cubicBezTo>
                  <a:cubicBezTo>
                    <a:pt x="31" y="96"/>
                    <a:pt x="35" y="93"/>
                    <a:pt x="35" y="88"/>
                  </a:cubicBezTo>
                  <a:cubicBezTo>
                    <a:pt x="35" y="54"/>
                    <a:pt x="35" y="54"/>
                    <a:pt x="35" y="54"/>
                  </a:cubicBezTo>
                  <a:cubicBezTo>
                    <a:pt x="46" y="50"/>
                    <a:pt x="54" y="40"/>
                    <a:pt x="54" y="28"/>
                  </a:cubicBezTo>
                  <a:cubicBezTo>
                    <a:pt x="54" y="12"/>
                    <a:pt x="42" y="0"/>
                    <a:pt x="27" y="0"/>
                  </a:cubicBezTo>
                  <a:close/>
                  <a:moveTo>
                    <a:pt x="27" y="39"/>
                  </a:moveTo>
                  <a:cubicBezTo>
                    <a:pt x="21" y="39"/>
                    <a:pt x="16" y="34"/>
                    <a:pt x="16" y="28"/>
                  </a:cubicBezTo>
                  <a:cubicBezTo>
                    <a:pt x="16" y="21"/>
                    <a:pt x="21" y="16"/>
                    <a:pt x="27" y="16"/>
                  </a:cubicBezTo>
                  <a:cubicBezTo>
                    <a:pt x="33" y="16"/>
                    <a:pt x="38" y="21"/>
                    <a:pt x="38" y="28"/>
                  </a:cubicBezTo>
                  <a:cubicBezTo>
                    <a:pt x="38" y="34"/>
                    <a:pt x="33" y="39"/>
                    <a:pt x="2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2" name="Freeform 493"/>
            <p:cNvSpPr>
              <a:spLocks noEditPoints="1"/>
            </p:cNvSpPr>
            <p:nvPr userDrawn="1"/>
          </p:nvSpPr>
          <p:spPr bwMode="auto">
            <a:xfrm>
              <a:off x="1755775" y="928688"/>
              <a:ext cx="169863" cy="271463"/>
            </a:xfrm>
            <a:custGeom>
              <a:avLst/>
              <a:gdLst>
                <a:gd name="T0" fmla="*/ 98 w 177"/>
                <a:gd name="T1" fmla="*/ 9 h 284"/>
                <a:gd name="T2" fmla="*/ 96 w 177"/>
                <a:gd name="T3" fmla="*/ 4 h 284"/>
                <a:gd name="T4" fmla="*/ 89 w 177"/>
                <a:gd name="T5" fmla="*/ 0 h 284"/>
                <a:gd name="T6" fmla="*/ 89 w 177"/>
                <a:gd name="T7" fmla="*/ 0 h 284"/>
                <a:gd name="T8" fmla="*/ 82 w 177"/>
                <a:gd name="T9" fmla="*/ 4 h 284"/>
                <a:gd name="T10" fmla="*/ 80 w 177"/>
                <a:gd name="T11" fmla="*/ 8 h 284"/>
                <a:gd name="T12" fmla="*/ 8 w 177"/>
                <a:gd name="T13" fmla="*/ 159 h 284"/>
                <a:gd name="T14" fmla="*/ 0 w 177"/>
                <a:gd name="T15" fmla="*/ 195 h 284"/>
                <a:gd name="T16" fmla="*/ 89 w 177"/>
                <a:gd name="T17" fmla="*/ 284 h 284"/>
                <a:gd name="T18" fmla="*/ 177 w 177"/>
                <a:gd name="T19" fmla="*/ 195 h 284"/>
                <a:gd name="T20" fmla="*/ 169 w 177"/>
                <a:gd name="T21" fmla="*/ 159 h 284"/>
                <a:gd name="T22" fmla="*/ 169 w 177"/>
                <a:gd name="T23" fmla="*/ 159 h 284"/>
                <a:gd name="T24" fmla="*/ 98 w 177"/>
                <a:gd name="T25" fmla="*/ 9 h 284"/>
                <a:gd name="T26" fmla="*/ 89 w 177"/>
                <a:gd name="T27" fmla="*/ 268 h 284"/>
                <a:gd name="T28" fmla="*/ 16 w 177"/>
                <a:gd name="T29" fmla="*/ 195 h 284"/>
                <a:gd name="T30" fmla="*/ 23 w 177"/>
                <a:gd name="T31" fmla="*/ 165 h 284"/>
                <a:gd name="T32" fmla="*/ 89 w 177"/>
                <a:gd name="T33" fmla="*/ 26 h 284"/>
                <a:gd name="T34" fmla="*/ 155 w 177"/>
                <a:gd name="T35" fmla="*/ 165 h 284"/>
                <a:gd name="T36" fmla="*/ 161 w 177"/>
                <a:gd name="T37" fmla="*/ 195 h 284"/>
                <a:gd name="T38" fmla="*/ 89 w 177"/>
                <a:gd name="T39" fmla="*/ 26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284">
                  <a:moveTo>
                    <a:pt x="98" y="9"/>
                  </a:moveTo>
                  <a:cubicBezTo>
                    <a:pt x="96" y="4"/>
                    <a:pt x="96" y="4"/>
                    <a:pt x="96" y="4"/>
                  </a:cubicBezTo>
                  <a:cubicBezTo>
                    <a:pt x="95" y="2"/>
                    <a:pt x="92" y="0"/>
                    <a:pt x="89" y="0"/>
                  </a:cubicBezTo>
                  <a:cubicBezTo>
                    <a:pt x="89" y="0"/>
                    <a:pt x="89" y="0"/>
                    <a:pt x="89" y="0"/>
                  </a:cubicBezTo>
                  <a:cubicBezTo>
                    <a:pt x="86" y="0"/>
                    <a:pt x="83" y="1"/>
                    <a:pt x="82" y="4"/>
                  </a:cubicBezTo>
                  <a:cubicBezTo>
                    <a:pt x="81" y="5"/>
                    <a:pt x="80" y="7"/>
                    <a:pt x="80" y="8"/>
                  </a:cubicBezTo>
                  <a:cubicBezTo>
                    <a:pt x="77" y="13"/>
                    <a:pt x="23" y="126"/>
                    <a:pt x="8" y="159"/>
                  </a:cubicBezTo>
                  <a:cubicBezTo>
                    <a:pt x="3" y="171"/>
                    <a:pt x="0" y="183"/>
                    <a:pt x="0" y="195"/>
                  </a:cubicBezTo>
                  <a:cubicBezTo>
                    <a:pt x="0" y="244"/>
                    <a:pt x="40" y="284"/>
                    <a:pt x="89" y="284"/>
                  </a:cubicBezTo>
                  <a:cubicBezTo>
                    <a:pt x="138" y="284"/>
                    <a:pt x="177" y="244"/>
                    <a:pt x="177" y="195"/>
                  </a:cubicBezTo>
                  <a:cubicBezTo>
                    <a:pt x="177" y="183"/>
                    <a:pt x="175" y="171"/>
                    <a:pt x="169" y="159"/>
                  </a:cubicBezTo>
                  <a:cubicBezTo>
                    <a:pt x="169" y="159"/>
                    <a:pt x="169" y="159"/>
                    <a:pt x="169" y="159"/>
                  </a:cubicBezTo>
                  <a:cubicBezTo>
                    <a:pt x="155" y="126"/>
                    <a:pt x="100" y="13"/>
                    <a:pt x="98" y="9"/>
                  </a:cubicBezTo>
                  <a:close/>
                  <a:moveTo>
                    <a:pt x="89" y="268"/>
                  </a:moveTo>
                  <a:cubicBezTo>
                    <a:pt x="49" y="268"/>
                    <a:pt x="16" y="235"/>
                    <a:pt x="16" y="195"/>
                  </a:cubicBezTo>
                  <a:cubicBezTo>
                    <a:pt x="16" y="185"/>
                    <a:pt x="18" y="175"/>
                    <a:pt x="23" y="165"/>
                  </a:cubicBezTo>
                  <a:cubicBezTo>
                    <a:pt x="35" y="138"/>
                    <a:pt x="74" y="56"/>
                    <a:pt x="89" y="26"/>
                  </a:cubicBezTo>
                  <a:cubicBezTo>
                    <a:pt x="103" y="56"/>
                    <a:pt x="143" y="138"/>
                    <a:pt x="155" y="165"/>
                  </a:cubicBezTo>
                  <a:cubicBezTo>
                    <a:pt x="159" y="175"/>
                    <a:pt x="161" y="185"/>
                    <a:pt x="161" y="195"/>
                  </a:cubicBezTo>
                  <a:cubicBezTo>
                    <a:pt x="161" y="235"/>
                    <a:pt x="129" y="268"/>
                    <a:pt x="89"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3" name="Freeform 494"/>
            <p:cNvSpPr/>
            <p:nvPr userDrawn="1"/>
          </p:nvSpPr>
          <p:spPr bwMode="auto">
            <a:xfrm>
              <a:off x="1712913" y="1200150"/>
              <a:ext cx="255588" cy="69850"/>
            </a:xfrm>
            <a:custGeom>
              <a:avLst/>
              <a:gdLst>
                <a:gd name="T0" fmla="*/ 264 w 267"/>
                <a:gd name="T1" fmla="*/ 40 h 72"/>
                <a:gd name="T2" fmla="*/ 253 w 267"/>
                <a:gd name="T3" fmla="*/ 38 h 72"/>
                <a:gd name="T4" fmla="*/ 137 w 267"/>
                <a:gd name="T5" fmla="*/ 37 h 72"/>
                <a:gd name="T6" fmla="*/ 5 w 267"/>
                <a:gd name="T7" fmla="*/ 37 h 72"/>
                <a:gd name="T8" fmla="*/ 3 w 267"/>
                <a:gd name="T9" fmla="*/ 48 h 72"/>
                <a:gd name="T10" fmla="*/ 14 w 267"/>
                <a:gd name="T11" fmla="*/ 50 h 72"/>
                <a:gd name="T12" fmla="*/ 130 w 267"/>
                <a:gd name="T13" fmla="*/ 51 h 72"/>
                <a:gd name="T14" fmla="*/ 199 w 267"/>
                <a:gd name="T15" fmla="*/ 72 h 72"/>
                <a:gd name="T16" fmla="*/ 262 w 267"/>
                <a:gd name="T17" fmla="*/ 51 h 72"/>
                <a:gd name="T18" fmla="*/ 264 w 267"/>
                <a:gd name="T19"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2">
                  <a:moveTo>
                    <a:pt x="264" y="40"/>
                  </a:moveTo>
                  <a:cubicBezTo>
                    <a:pt x="262" y="36"/>
                    <a:pt x="257" y="35"/>
                    <a:pt x="253" y="38"/>
                  </a:cubicBezTo>
                  <a:cubicBezTo>
                    <a:pt x="205" y="70"/>
                    <a:pt x="172" y="54"/>
                    <a:pt x="137" y="37"/>
                  </a:cubicBezTo>
                  <a:cubicBezTo>
                    <a:pt x="101" y="19"/>
                    <a:pt x="60" y="0"/>
                    <a:pt x="5" y="37"/>
                  </a:cubicBezTo>
                  <a:cubicBezTo>
                    <a:pt x="1" y="40"/>
                    <a:pt x="0" y="45"/>
                    <a:pt x="3" y="48"/>
                  </a:cubicBezTo>
                  <a:cubicBezTo>
                    <a:pt x="5" y="52"/>
                    <a:pt x="10" y="53"/>
                    <a:pt x="14" y="50"/>
                  </a:cubicBezTo>
                  <a:cubicBezTo>
                    <a:pt x="62" y="18"/>
                    <a:pt x="95" y="34"/>
                    <a:pt x="130" y="51"/>
                  </a:cubicBezTo>
                  <a:cubicBezTo>
                    <a:pt x="151" y="61"/>
                    <a:pt x="173" y="72"/>
                    <a:pt x="199" y="72"/>
                  </a:cubicBezTo>
                  <a:cubicBezTo>
                    <a:pt x="218" y="72"/>
                    <a:pt x="239" y="67"/>
                    <a:pt x="262" y="51"/>
                  </a:cubicBezTo>
                  <a:cubicBezTo>
                    <a:pt x="266" y="48"/>
                    <a:pt x="267" y="43"/>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4" name="Freeform 495"/>
            <p:cNvSpPr/>
            <p:nvPr userDrawn="1"/>
          </p:nvSpPr>
          <p:spPr bwMode="auto">
            <a:xfrm>
              <a:off x="1712913" y="1250950"/>
              <a:ext cx="255588" cy="69850"/>
            </a:xfrm>
            <a:custGeom>
              <a:avLst/>
              <a:gdLst>
                <a:gd name="T0" fmla="*/ 264 w 267"/>
                <a:gd name="T1" fmla="*/ 40 h 73"/>
                <a:gd name="T2" fmla="*/ 253 w 267"/>
                <a:gd name="T3" fmla="*/ 38 h 73"/>
                <a:gd name="T4" fmla="*/ 137 w 267"/>
                <a:gd name="T5" fmla="*/ 37 h 73"/>
                <a:gd name="T6" fmla="*/ 5 w 267"/>
                <a:gd name="T7" fmla="*/ 38 h 73"/>
                <a:gd name="T8" fmla="*/ 3 w 267"/>
                <a:gd name="T9" fmla="*/ 49 h 73"/>
                <a:gd name="T10" fmla="*/ 14 w 267"/>
                <a:gd name="T11" fmla="*/ 51 h 73"/>
                <a:gd name="T12" fmla="*/ 130 w 267"/>
                <a:gd name="T13" fmla="*/ 52 h 73"/>
                <a:gd name="T14" fmla="*/ 199 w 267"/>
                <a:gd name="T15" fmla="*/ 73 h 73"/>
                <a:gd name="T16" fmla="*/ 262 w 267"/>
                <a:gd name="T17" fmla="*/ 51 h 73"/>
                <a:gd name="T18" fmla="*/ 264 w 267"/>
                <a:gd name="T19" fmla="*/ 4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73">
                  <a:moveTo>
                    <a:pt x="264" y="40"/>
                  </a:moveTo>
                  <a:cubicBezTo>
                    <a:pt x="262" y="36"/>
                    <a:pt x="257" y="36"/>
                    <a:pt x="253" y="38"/>
                  </a:cubicBezTo>
                  <a:cubicBezTo>
                    <a:pt x="205" y="71"/>
                    <a:pt x="172" y="54"/>
                    <a:pt x="137" y="37"/>
                  </a:cubicBezTo>
                  <a:cubicBezTo>
                    <a:pt x="101" y="20"/>
                    <a:pt x="60" y="0"/>
                    <a:pt x="5" y="38"/>
                  </a:cubicBezTo>
                  <a:cubicBezTo>
                    <a:pt x="1" y="40"/>
                    <a:pt x="0" y="45"/>
                    <a:pt x="3" y="49"/>
                  </a:cubicBezTo>
                  <a:cubicBezTo>
                    <a:pt x="5" y="53"/>
                    <a:pt x="10" y="53"/>
                    <a:pt x="14" y="51"/>
                  </a:cubicBezTo>
                  <a:cubicBezTo>
                    <a:pt x="62" y="19"/>
                    <a:pt x="95" y="35"/>
                    <a:pt x="130" y="52"/>
                  </a:cubicBezTo>
                  <a:cubicBezTo>
                    <a:pt x="151" y="62"/>
                    <a:pt x="173" y="73"/>
                    <a:pt x="199" y="73"/>
                  </a:cubicBezTo>
                  <a:cubicBezTo>
                    <a:pt x="218" y="73"/>
                    <a:pt x="239" y="67"/>
                    <a:pt x="262" y="51"/>
                  </a:cubicBezTo>
                  <a:cubicBezTo>
                    <a:pt x="266" y="49"/>
                    <a:pt x="267" y="44"/>
                    <a:pt x="26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5" name="Freeform 496"/>
            <p:cNvSpPr/>
            <p:nvPr userDrawn="1"/>
          </p:nvSpPr>
          <p:spPr bwMode="auto">
            <a:xfrm>
              <a:off x="2325688" y="1417638"/>
              <a:ext cx="111125" cy="138113"/>
            </a:xfrm>
            <a:custGeom>
              <a:avLst/>
              <a:gdLst>
                <a:gd name="T0" fmla="*/ 86 w 115"/>
                <a:gd name="T1" fmla="*/ 51 h 146"/>
                <a:gd name="T2" fmla="*/ 10 w 115"/>
                <a:gd name="T3" fmla="*/ 1 h 146"/>
                <a:gd name="T4" fmla="*/ 1 w 115"/>
                <a:gd name="T5" fmla="*/ 7 h 146"/>
                <a:gd name="T6" fmla="*/ 7 w 115"/>
                <a:gd name="T7" fmla="*/ 16 h 146"/>
                <a:gd name="T8" fmla="*/ 74 w 115"/>
                <a:gd name="T9" fmla="*/ 61 h 146"/>
                <a:gd name="T10" fmla="*/ 97 w 115"/>
                <a:gd name="T11" fmla="*/ 138 h 146"/>
                <a:gd name="T12" fmla="*/ 105 w 115"/>
                <a:gd name="T13" fmla="*/ 146 h 146"/>
                <a:gd name="T14" fmla="*/ 105 w 115"/>
                <a:gd name="T15" fmla="*/ 146 h 146"/>
                <a:gd name="T16" fmla="*/ 113 w 115"/>
                <a:gd name="T17" fmla="*/ 139 h 146"/>
                <a:gd name="T18" fmla="*/ 86 w 115"/>
                <a:gd name="T19" fmla="*/ 5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6">
                  <a:moveTo>
                    <a:pt x="86" y="51"/>
                  </a:moveTo>
                  <a:cubicBezTo>
                    <a:pt x="68" y="26"/>
                    <a:pt x="41" y="8"/>
                    <a:pt x="10" y="1"/>
                  </a:cubicBezTo>
                  <a:cubicBezTo>
                    <a:pt x="6" y="0"/>
                    <a:pt x="2" y="2"/>
                    <a:pt x="1" y="7"/>
                  </a:cubicBezTo>
                  <a:cubicBezTo>
                    <a:pt x="0" y="11"/>
                    <a:pt x="2" y="15"/>
                    <a:pt x="7" y="16"/>
                  </a:cubicBezTo>
                  <a:cubicBezTo>
                    <a:pt x="33" y="23"/>
                    <a:pt x="57" y="39"/>
                    <a:pt x="74" y="61"/>
                  </a:cubicBezTo>
                  <a:cubicBezTo>
                    <a:pt x="90" y="83"/>
                    <a:pt x="98" y="110"/>
                    <a:pt x="97" y="138"/>
                  </a:cubicBezTo>
                  <a:cubicBezTo>
                    <a:pt x="97" y="142"/>
                    <a:pt x="100" y="146"/>
                    <a:pt x="105" y="146"/>
                  </a:cubicBezTo>
                  <a:cubicBezTo>
                    <a:pt x="105" y="146"/>
                    <a:pt x="105" y="146"/>
                    <a:pt x="105" y="146"/>
                  </a:cubicBezTo>
                  <a:cubicBezTo>
                    <a:pt x="109" y="146"/>
                    <a:pt x="113" y="143"/>
                    <a:pt x="113" y="139"/>
                  </a:cubicBezTo>
                  <a:cubicBezTo>
                    <a:pt x="115" y="108"/>
                    <a:pt x="105" y="77"/>
                    <a:pt x="8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6" name="Freeform 497"/>
            <p:cNvSpPr/>
            <p:nvPr userDrawn="1"/>
          </p:nvSpPr>
          <p:spPr bwMode="auto">
            <a:xfrm>
              <a:off x="2314575" y="1455738"/>
              <a:ext cx="80963" cy="100013"/>
            </a:xfrm>
            <a:custGeom>
              <a:avLst/>
              <a:gdLst>
                <a:gd name="T0" fmla="*/ 74 w 85"/>
                <a:gd name="T1" fmla="*/ 106 h 106"/>
                <a:gd name="T2" fmla="*/ 75 w 85"/>
                <a:gd name="T3" fmla="*/ 106 h 106"/>
                <a:gd name="T4" fmla="*/ 83 w 85"/>
                <a:gd name="T5" fmla="*/ 99 h 106"/>
                <a:gd name="T6" fmla="*/ 65 w 85"/>
                <a:gd name="T7" fmla="*/ 36 h 106"/>
                <a:gd name="T8" fmla="*/ 10 w 85"/>
                <a:gd name="T9" fmla="*/ 1 h 106"/>
                <a:gd name="T10" fmla="*/ 1 w 85"/>
                <a:gd name="T11" fmla="*/ 7 h 106"/>
                <a:gd name="T12" fmla="*/ 7 w 85"/>
                <a:gd name="T13" fmla="*/ 17 h 106"/>
                <a:gd name="T14" fmla="*/ 52 w 85"/>
                <a:gd name="T15" fmla="*/ 46 h 106"/>
                <a:gd name="T16" fmla="*/ 67 w 85"/>
                <a:gd name="T17" fmla="*/ 98 h 106"/>
                <a:gd name="T18" fmla="*/ 74 w 85"/>
                <a:gd name="T1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06">
                  <a:moveTo>
                    <a:pt x="74" y="106"/>
                  </a:moveTo>
                  <a:cubicBezTo>
                    <a:pt x="75" y="106"/>
                    <a:pt x="75" y="106"/>
                    <a:pt x="75" y="106"/>
                  </a:cubicBezTo>
                  <a:cubicBezTo>
                    <a:pt x="79" y="106"/>
                    <a:pt x="83" y="103"/>
                    <a:pt x="83" y="99"/>
                  </a:cubicBezTo>
                  <a:cubicBezTo>
                    <a:pt x="85" y="77"/>
                    <a:pt x="78" y="54"/>
                    <a:pt x="65" y="36"/>
                  </a:cubicBezTo>
                  <a:cubicBezTo>
                    <a:pt x="51" y="18"/>
                    <a:pt x="32" y="6"/>
                    <a:pt x="10" y="1"/>
                  </a:cubicBezTo>
                  <a:cubicBezTo>
                    <a:pt x="6" y="0"/>
                    <a:pt x="2" y="3"/>
                    <a:pt x="1" y="7"/>
                  </a:cubicBezTo>
                  <a:cubicBezTo>
                    <a:pt x="0" y="11"/>
                    <a:pt x="2" y="16"/>
                    <a:pt x="7" y="17"/>
                  </a:cubicBezTo>
                  <a:cubicBezTo>
                    <a:pt x="25" y="21"/>
                    <a:pt x="41" y="31"/>
                    <a:pt x="52" y="46"/>
                  </a:cubicBezTo>
                  <a:cubicBezTo>
                    <a:pt x="63" y="61"/>
                    <a:pt x="68" y="79"/>
                    <a:pt x="67" y="98"/>
                  </a:cubicBezTo>
                  <a:cubicBezTo>
                    <a:pt x="67" y="102"/>
                    <a:pt x="70" y="106"/>
                    <a:pt x="74"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7" name="Freeform 498"/>
            <p:cNvSpPr/>
            <p:nvPr userDrawn="1"/>
          </p:nvSpPr>
          <p:spPr bwMode="auto">
            <a:xfrm>
              <a:off x="2303463" y="1493838"/>
              <a:ext cx="52388" cy="61913"/>
            </a:xfrm>
            <a:custGeom>
              <a:avLst/>
              <a:gdLst>
                <a:gd name="T0" fmla="*/ 44 w 55"/>
                <a:gd name="T1" fmla="*/ 66 h 66"/>
                <a:gd name="T2" fmla="*/ 45 w 55"/>
                <a:gd name="T3" fmla="*/ 66 h 66"/>
                <a:gd name="T4" fmla="*/ 53 w 55"/>
                <a:gd name="T5" fmla="*/ 60 h 66"/>
                <a:gd name="T6" fmla="*/ 43 w 55"/>
                <a:gd name="T7" fmla="*/ 21 h 66"/>
                <a:gd name="T8" fmla="*/ 9 w 55"/>
                <a:gd name="T9" fmla="*/ 1 h 66"/>
                <a:gd name="T10" fmla="*/ 0 w 55"/>
                <a:gd name="T11" fmla="*/ 8 h 66"/>
                <a:gd name="T12" fmla="*/ 7 w 55"/>
                <a:gd name="T13" fmla="*/ 17 h 66"/>
                <a:gd name="T14" fmla="*/ 30 w 55"/>
                <a:gd name="T15" fmla="*/ 31 h 66"/>
                <a:gd name="T16" fmla="*/ 37 w 55"/>
                <a:gd name="T17" fmla="*/ 57 h 66"/>
                <a:gd name="T18" fmla="*/ 44 w 55"/>
                <a:gd name="T1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6">
                  <a:moveTo>
                    <a:pt x="44" y="66"/>
                  </a:moveTo>
                  <a:cubicBezTo>
                    <a:pt x="44" y="66"/>
                    <a:pt x="45" y="66"/>
                    <a:pt x="45" y="66"/>
                  </a:cubicBezTo>
                  <a:cubicBezTo>
                    <a:pt x="49" y="66"/>
                    <a:pt x="52" y="64"/>
                    <a:pt x="53" y="60"/>
                  </a:cubicBezTo>
                  <a:cubicBezTo>
                    <a:pt x="55" y="46"/>
                    <a:pt x="52" y="32"/>
                    <a:pt x="43" y="21"/>
                  </a:cubicBezTo>
                  <a:cubicBezTo>
                    <a:pt x="35" y="10"/>
                    <a:pt x="23" y="3"/>
                    <a:pt x="9" y="1"/>
                  </a:cubicBezTo>
                  <a:cubicBezTo>
                    <a:pt x="5" y="0"/>
                    <a:pt x="1" y="3"/>
                    <a:pt x="0" y="8"/>
                  </a:cubicBezTo>
                  <a:cubicBezTo>
                    <a:pt x="0" y="12"/>
                    <a:pt x="3" y="16"/>
                    <a:pt x="7" y="17"/>
                  </a:cubicBezTo>
                  <a:cubicBezTo>
                    <a:pt x="17" y="18"/>
                    <a:pt x="25" y="23"/>
                    <a:pt x="30" y="31"/>
                  </a:cubicBezTo>
                  <a:cubicBezTo>
                    <a:pt x="36" y="39"/>
                    <a:pt x="39" y="48"/>
                    <a:pt x="37" y="57"/>
                  </a:cubicBezTo>
                  <a:cubicBezTo>
                    <a:pt x="36" y="62"/>
                    <a:pt x="40" y="66"/>
                    <a:pt x="4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8" name="Freeform 499"/>
            <p:cNvSpPr>
              <a:spLocks noEditPoints="1"/>
            </p:cNvSpPr>
            <p:nvPr userDrawn="1"/>
          </p:nvSpPr>
          <p:spPr bwMode="auto">
            <a:xfrm>
              <a:off x="55563" y="1131888"/>
              <a:ext cx="323850" cy="169863"/>
            </a:xfrm>
            <a:custGeom>
              <a:avLst/>
              <a:gdLst>
                <a:gd name="T0" fmla="*/ 170 w 339"/>
                <a:gd name="T1" fmla="*/ 177 h 177"/>
                <a:gd name="T2" fmla="*/ 170 w 339"/>
                <a:gd name="T3" fmla="*/ 177 h 177"/>
                <a:gd name="T4" fmla="*/ 170 w 339"/>
                <a:gd name="T5" fmla="*/ 177 h 177"/>
                <a:gd name="T6" fmla="*/ 339 w 339"/>
                <a:gd name="T7" fmla="*/ 8 h 177"/>
                <a:gd name="T8" fmla="*/ 331 w 339"/>
                <a:gd name="T9" fmla="*/ 0 h 177"/>
                <a:gd name="T10" fmla="*/ 170 w 339"/>
                <a:gd name="T11" fmla="*/ 118 h 177"/>
                <a:gd name="T12" fmla="*/ 8 w 339"/>
                <a:gd name="T13" fmla="*/ 0 h 177"/>
                <a:gd name="T14" fmla="*/ 0 w 339"/>
                <a:gd name="T15" fmla="*/ 8 h 177"/>
                <a:gd name="T16" fmla="*/ 170 w 339"/>
                <a:gd name="T17" fmla="*/ 177 h 177"/>
                <a:gd name="T18" fmla="*/ 323 w 339"/>
                <a:gd name="T19" fmla="*/ 16 h 177"/>
                <a:gd name="T20" fmla="*/ 178 w 339"/>
                <a:gd name="T21" fmla="*/ 161 h 177"/>
                <a:gd name="T22" fmla="*/ 323 w 339"/>
                <a:gd name="T23" fmla="*/ 16 h 177"/>
                <a:gd name="T24" fmla="*/ 161 w 339"/>
                <a:gd name="T25" fmla="*/ 161 h 177"/>
                <a:gd name="T26" fmla="*/ 16 w 339"/>
                <a:gd name="T27" fmla="*/ 16 h 177"/>
                <a:gd name="T28" fmla="*/ 161 w 339"/>
                <a:gd name="T29" fmla="*/ 161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 h="177">
                  <a:moveTo>
                    <a:pt x="170" y="177"/>
                  </a:moveTo>
                  <a:cubicBezTo>
                    <a:pt x="170" y="177"/>
                    <a:pt x="170" y="177"/>
                    <a:pt x="170" y="177"/>
                  </a:cubicBezTo>
                  <a:cubicBezTo>
                    <a:pt x="170" y="177"/>
                    <a:pt x="170" y="177"/>
                    <a:pt x="170" y="177"/>
                  </a:cubicBezTo>
                  <a:cubicBezTo>
                    <a:pt x="263" y="177"/>
                    <a:pt x="339" y="101"/>
                    <a:pt x="339" y="8"/>
                  </a:cubicBezTo>
                  <a:cubicBezTo>
                    <a:pt x="339" y="3"/>
                    <a:pt x="336" y="0"/>
                    <a:pt x="331" y="0"/>
                  </a:cubicBezTo>
                  <a:cubicBezTo>
                    <a:pt x="256" y="0"/>
                    <a:pt x="191" y="49"/>
                    <a:pt x="170" y="118"/>
                  </a:cubicBezTo>
                  <a:cubicBezTo>
                    <a:pt x="148" y="49"/>
                    <a:pt x="83" y="0"/>
                    <a:pt x="8" y="0"/>
                  </a:cubicBezTo>
                  <a:cubicBezTo>
                    <a:pt x="3" y="0"/>
                    <a:pt x="0" y="3"/>
                    <a:pt x="0" y="8"/>
                  </a:cubicBezTo>
                  <a:cubicBezTo>
                    <a:pt x="0" y="101"/>
                    <a:pt x="76" y="177"/>
                    <a:pt x="170" y="177"/>
                  </a:cubicBezTo>
                  <a:close/>
                  <a:moveTo>
                    <a:pt x="323" y="16"/>
                  </a:moveTo>
                  <a:cubicBezTo>
                    <a:pt x="319" y="94"/>
                    <a:pt x="256" y="157"/>
                    <a:pt x="178" y="161"/>
                  </a:cubicBezTo>
                  <a:cubicBezTo>
                    <a:pt x="182" y="83"/>
                    <a:pt x="245" y="20"/>
                    <a:pt x="323" y="16"/>
                  </a:cubicBezTo>
                  <a:close/>
                  <a:moveTo>
                    <a:pt x="161" y="161"/>
                  </a:moveTo>
                  <a:cubicBezTo>
                    <a:pt x="83" y="157"/>
                    <a:pt x="20" y="94"/>
                    <a:pt x="16" y="16"/>
                  </a:cubicBezTo>
                  <a:cubicBezTo>
                    <a:pt x="94" y="20"/>
                    <a:pt x="157" y="83"/>
                    <a:pt x="16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9" name="Freeform 500"/>
            <p:cNvSpPr/>
            <p:nvPr userDrawn="1"/>
          </p:nvSpPr>
          <p:spPr bwMode="auto">
            <a:xfrm>
              <a:off x="209550" y="976313"/>
              <a:ext cx="15875" cy="39688"/>
            </a:xfrm>
            <a:custGeom>
              <a:avLst/>
              <a:gdLst>
                <a:gd name="T0" fmla="*/ 0 w 16"/>
                <a:gd name="T1" fmla="*/ 8 h 41"/>
                <a:gd name="T2" fmla="*/ 0 w 16"/>
                <a:gd name="T3" fmla="*/ 33 h 41"/>
                <a:gd name="T4" fmla="*/ 8 w 16"/>
                <a:gd name="T5" fmla="*/ 41 h 41"/>
                <a:gd name="T6" fmla="*/ 16 w 16"/>
                <a:gd name="T7" fmla="*/ 33 h 41"/>
                <a:gd name="T8" fmla="*/ 16 w 16"/>
                <a:gd name="T9" fmla="*/ 8 h 41"/>
                <a:gd name="T10" fmla="*/ 8 w 16"/>
                <a:gd name="T11" fmla="*/ 0 h 41"/>
                <a:gd name="T12" fmla="*/ 0 w 16"/>
                <a:gd name="T13" fmla="*/ 8 h 41"/>
              </a:gdLst>
              <a:ahLst/>
              <a:cxnLst>
                <a:cxn ang="0">
                  <a:pos x="T0" y="T1"/>
                </a:cxn>
                <a:cxn ang="0">
                  <a:pos x="T2" y="T3"/>
                </a:cxn>
                <a:cxn ang="0">
                  <a:pos x="T4" y="T5"/>
                </a:cxn>
                <a:cxn ang="0">
                  <a:pos x="T6" y="T7"/>
                </a:cxn>
                <a:cxn ang="0">
                  <a:pos x="T8" y="T9"/>
                </a:cxn>
                <a:cxn ang="0">
                  <a:pos x="T10" y="T11"/>
                </a:cxn>
                <a:cxn ang="0">
                  <a:pos x="T12" y="T13"/>
                </a:cxn>
              </a:cxnLst>
              <a:rect l="0" t="0" r="r" b="b"/>
              <a:pathLst>
                <a:path w="16" h="41">
                  <a:moveTo>
                    <a:pt x="0" y="8"/>
                  </a:moveTo>
                  <a:cubicBezTo>
                    <a:pt x="0" y="33"/>
                    <a:pt x="0" y="33"/>
                    <a:pt x="0" y="33"/>
                  </a:cubicBezTo>
                  <a:cubicBezTo>
                    <a:pt x="0" y="37"/>
                    <a:pt x="3" y="41"/>
                    <a:pt x="8" y="41"/>
                  </a:cubicBezTo>
                  <a:cubicBezTo>
                    <a:pt x="12" y="41"/>
                    <a:pt x="16" y="37"/>
                    <a:pt x="16" y="33"/>
                  </a:cubicBezTo>
                  <a:cubicBezTo>
                    <a:pt x="16" y="8"/>
                    <a:pt x="16" y="8"/>
                    <a:pt x="16" y="8"/>
                  </a:cubicBezTo>
                  <a:cubicBezTo>
                    <a:pt x="16" y="3"/>
                    <a:pt x="12" y="0"/>
                    <a:pt x="8"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0" name="Freeform 501"/>
            <p:cNvSpPr/>
            <p:nvPr userDrawn="1"/>
          </p:nvSpPr>
          <p:spPr bwMode="auto">
            <a:xfrm>
              <a:off x="168275" y="981075"/>
              <a:ext cx="23813" cy="39688"/>
            </a:xfrm>
            <a:custGeom>
              <a:avLst/>
              <a:gdLst>
                <a:gd name="T0" fmla="*/ 7 w 24"/>
                <a:gd name="T1" fmla="*/ 1 h 41"/>
                <a:gd name="T2" fmla="*/ 1 w 24"/>
                <a:gd name="T3" fmla="*/ 10 h 41"/>
                <a:gd name="T4" fmla="*/ 7 w 24"/>
                <a:gd name="T5" fmla="*/ 35 h 41"/>
                <a:gd name="T6" fmla="*/ 15 w 24"/>
                <a:gd name="T7" fmla="*/ 41 h 41"/>
                <a:gd name="T8" fmla="*/ 17 w 24"/>
                <a:gd name="T9" fmla="*/ 40 h 41"/>
                <a:gd name="T10" fmla="*/ 23 w 24"/>
                <a:gd name="T11" fmla="*/ 31 h 41"/>
                <a:gd name="T12" fmla="*/ 16 w 24"/>
                <a:gd name="T13" fmla="*/ 6 h 41"/>
                <a:gd name="T14" fmla="*/ 7 w 24"/>
                <a:gd name="T15" fmla="*/ 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7" y="1"/>
                  </a:moveTo>
                  <a:cubicBezTo>
                    <a:pt x="2" y="2"/>
                    <a:pt x="0" y="6"/>
                    <a:pt x="1" y="10"/>
                  </a:cubicBezTo>
                  <a:cubicBezTo>
                    <a:pt x="7" y="35"/>
                    <a:pt x="7" y="35"/>
                    <a:pt x="7" y="35"/>
                  </a:cubicBezTo>
                  <a:cubicBezTo>
                    <a:pt x="8" y="38"/>
                    <a:pt x="12" y="41"/>
                    <a:pt x="15" y="41"/>
                  </a:cubicBezTo>
                  <a:cubicBezTo>
                    <a:pt x="16" y="41"/>
                    <a:pt x="17" y="41"/>
                    <a:pt x="17" y="40"/>
                  </a:cubicBezTo>
                  <a:cubicBezTo>
                    <a:pt x="22" y="39"/>
                    <a:pt x="24" y="35"/>
                    <a:pt x="23" y="31"/>
                  </a:cubicBezTo>
                  <a:cubicBezTo>
                    <a:pt x="16" y="6"/>
                    <a:pt x="16" y="6"/>
                    <a:pt x="16" y="6"/>
                  </a:cubicBezTo>
                  <a:cubicBezTo>
                    <a:pt x="15" y="2"/>
                    <a:pt x="11"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1" name="Freeform 502"/>
            <p:cNvSpPr/>
            <p:nvPr userDrawn="1"/>
          </p:nvSpPr>
          <p:spPr bwMode="auto">
            <a:xfrm>
              <a:off x="131763" y="995363"/>
              <a:ext cx="28575" cy="38100"/>
            </a:xfrm>
            <a:custGeom>
              <a:avLst/>
              <a:gdLst>
                <a:gd name="T0" fmla="*/ 14 w 30"/>
                <a:gd name="T1" fmla="*/ 35 h 39"/>
                <a:gd name="T2" fmla="*/ 21 w 30"/>
                <a:gd name="T3" fmla="*/ 39 h 39"/>
                <a:gd name="T4" fmla="*/ 25 w 30"/>
                <a:gd name="T5" fmla="*/ 38 h 39"/>
                <a:gd name="T6" fmla="*/ 28 w 30"/>
                <a:gd name="T7" fmla="*/ 27 h 39"/>
                <a:gd name="T8" fmla="*/ 16 w 30"/>
                <a:gd name="T9" fmla="*/ 6 h 39"/>
                <a:gd name="T10" fmla="*/ 5 w 30"/>
                <a:gd name="T11" fmla="*/ 3 h 39"/>
                <a:gd name="T12" fmla="*/ 2 w 30"/>
                <a:gd name="T13" fmla="*/ 14 h 39"/>
                <a:gd name="T14" fmla="*/ 14 w 30"/>
                <a:gd name="T15" fmla="*/ 3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14" y="35"/>
                  </a:moveTo>
                  <a:cubicBezTo>
                    <a:pt x="16" y="38"/>
                    <a:pt x="18" y="39"/>
                    <a:pt x="21" y="39"/>
                  </a:cubicBezTo>
                  <a:cubicBezTo>
                    <a:pt x="23" y="39"/>
                    <a:pt x="24" y="39"/>
                    <a:pt x="25" y="38"/>
                  </a:cubicBezTo>
                  <a:cubicBezTo>
                    <a:pt x="29" y="36"/>
                    <a:pt x="30" y="31"/>
                    <a:pt x="28" y="27"/>
                  </a:cubicBezTo>
                  <a:cubicBezTo>
                    <a:pt x="16" y="6"/>
                    <a:pt x="16" y="6"/>
                    <a:pt x="16" y="6"/>
                  </a:cubicBezTo>
                  <a:cubicBezTo>
                    <a:pt x="13" y="2"/>
                    <a:pt x="9" y="0"/>
                    <a:pt x="5" y="3"/>
                  </a:cubicBezTo>
                  <a:cubicBezTo>
                    <a:pt x="1" y="5"/>
                    <a:pt x="0" y="10"/>
                    <a:pt x="2" y="14"/>
                  </a:cubicBez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2" name="Freeform 503"/>
            <p:cNvSpPr/>
            <p:nvPr userDrawn="1"/>
          </p:nvSpPr>
          <p:spPr bwMode="auto">
            <a:xfrm>
              <a:off x="98425" y="1022350"/>
              <a:ext cx="34925" cy="31750"/>
            </a:xfrm>
            <a:custGeom>
              <a:avLst/>
              <a:gdLst>
                <a:gd name="T0" fmla="*/ 27 w 36"/>
                <a:gd name="T1" fmla="*/ 34 h 34"/>
                <a:gd name="T2" fmla="*/ 33 w 36"/>
                <a:gd name="T3" fmla="*/ 32 h 34"/>
                <a:gd name="T4" fmla="*/ 33 w 36"/>
                <a:gd name="T5" fmla="*/ 20 h 34"/>
                <a:gd name="T6" fmla="*/ 15 w 36"/>
                <a:gd name="T7" fmla="*/ 3 h 34"/>
                <a:gd name="T8" fmla="*/ 4 w 36"/>
                <a:gd name="T9" fmla="*/ 3 h 34"/>
                <a:gd name="T10" fmla="*/ 4 w 36"/>
                <a:gd name="T11" fmla="*/ 14 h 34"/>
                <a:gd name="T12" fmla="*/ 21 w 36"/>
                <a:gd name="T13" fmla="*/ 32 h 34"/>
                <a:gd name="T14" fmla="*/ 27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27" y="34"/>
                  </a:moveTo>
                  <a:cubicBezTo>
                    <a:pt x="29" y="34"/>
                    <a:pt x="31" y="33"/>
                    <a:pt x="33" y="32"/>
                  </a:cubicBezTo>
                  <a:cubicBezTo>
                    <a:pt x="36" y="29"/>
                    <a:pt x="36" y="23"/>
                    <a:pt x="33" y="20"/>
                  </a:cubicBezTo>
                  <a:cubicBezTo>
                    <a:pt x="15" y="3"/>
                    <a:pt x="15" y="3"/>
                    <a:pt x="15" y="3"/>
                  </a:cubicBezTo>
                  <a:cubicBezTo>
                    <a:pt x="12" y="0"/>
                    <a:pt x="7" y="0"/>
                    <a:pt x="4" y="3"/>
                  </a:cubicBezTo>
                  <a:cubicBezTo>
                    <a:pt x="0" y="6"/>
                    <a:pt x="0" y="11"/>
                    <a:pt x="4" y="14"/>
                  </a:cubicBezTo>
                  <a:cubicBezTo>
                    <a:pt x="21" y="32"/>
                    <a:pt x="21" y="32"/>
                    <a:pt x="21" y="32"/>
                  </a:cubicBezTo>
                  <a:cubicBezTo>
                    <a:pt x="23" y="33"/>
                    <a:pt x="25" y="34"/>
                    <a:pt x="2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3" name="Freeform 504"/>
            <p:cNvSpPr/>
            <p:nvPr userDrawn="1"/>
          </p:nvSpPr>
          <p:spPr bwMode="auto">
            <a:xfrm>
              <a:off x="74613" y="1054100"/>
              <a:ext cx="38100" cy="26988"/>
            </a:xfrm>
            <a:custGeom>
              <a:avLst/>
              <a:gdLst>
                <a:gd name="T0" fmla="*/ 31 w 40"/>
                <a:gd name="T1" fmla="*/ 29 h 29"/>
                <a:gd name="T2" fmla="*/ 38 w 40"/>
                <a:gd name="T3" fmla="*/ 25 h 29"/>
                <a:gd name="T4" fmla="*/ 35 w 40"/>
                <a:gd name="T5" fmla="*/ 14 h 29"/>
                <a:gd name="T6" fmla="*/ 14 w 40"/>
                <a:gd name="T7" fmla="*/ 2 h 29"/>
                <a:gd name="T8" fmla="*/ 3 w 40"/>
                <a:gd name="T9" fmla="*/ 5 h 29"/>
                <a:gd name="T10" fmla="*/ 6 w 40"/>
                <a:gd name="T11" fmla="*/ 16 h 29"/>
                <a:gd name="T12" fmla="*/ 27 w 40"/>
                <a:gd name="T13" fmla="*/ 28 h 29"/>
                <a:gd name="T14" fmla="*/ 31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31" y="29"/>
                  </a:moveTo>
                  <a:cubicBezTo>
                    <a:pt x="34" y="29"/>
                    <a:pt x="37" y="28"/>
                    <a:pt x="38" y="25"/>
                  </a:cubicBezTo>
                  <a:cubicBezTo>
                    <a:pt x="40" y="21"/>
                    <a:pt x="39" y="17"/>
                    <a:pt x="35" y="14"/>
                  </a:cubicBezTo>
                  <a:cubicBezTo>
                    <a:pt x="14" y="2"/>
                    <a:pt x="14" y="2"/>
                    <a:pt x="14" y="2"/>
                  </a:cubicBezTo>
                  <a:cubicBezTo>
                    <a:pt x="10" y="0"/>
                    <a:pt x="5" y="1"/>
                    <a:pt x="3" y="5"/>
                  </a:cubicBezTo>
                  <a:cubicBezTo>
                    <a:pt x="0" y="9"/>
                    <a:pt x="2" y="14"/>
                    <a:pt x="6" y="16"/>
                  </a:cubicBezTo>
                  <a:cubicBezTo>
                    <a:pt x="27" y="28"/>
                    <a:pt x="27" y="28"/>
                    <a:pt x="27" y="28"/>
                  </a:cubicBezTo>
                  <a:cubicBezTo>
                    <a:pt x="28" y="29"/>
                    <a:pt x="30" y="29"/>
                    <a:pt x="3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4" name="Freeform 505"/>
            <p:cNvSpPr/>
            <p:nvPr userDrawn="1"/>
          </p:nvSpPr>
          <p:spPr bwMode="auto">
            <a:xfrm>
              <a:off x="58738" y="1090613"/>
              <a:ext cx="39688" cy="22225"/>
            </a:xfrm>
            <a:custGeom>
              <a:avLst/>
              <a:gdLst>
                <a:gd name="T0" fmla="*/ 7 w 42"/>
                <a:gd name="T1" fmla="*/ 17 h 23"/>
                <a:gd name="T2" fmla="*/ 31 w 42"/>
                <a:gd name="T3" fmla="*/ 23 h 23"/>
                <a:gd name="T4" fmla="*/ 34 w 42"/>
                <a:gd name="T5" fmla="*/ 23 h 23"/>
                <a:gd name="T6" fmla="*/ 41 w 42"/>
                <a:gd name="T7" fmla="*/ 17 h 23"/>
                <a:gd name="T8" fmla="*/ 36 w 42"/>
                <a:gd name="T9" fmla="*/ 8 h 23"/>
                <a:gd name="T10" fmla="*/ 11 w 42"/>
                <a:gd name="T11" fmla="*/ 1 h 23"/>
                <a:gd name="T12" fmla="*/ 2 w 42"/>
                <a:gd name="T13" fmla="*/ 7 h 23"/>
                <a:gd name="T14" fmla="*/ 7 w 42"/>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7" y="17"/>
                  </a:moveTo>
                  <a:cubicBezTo>
                    <a:pt x="31" y="23"/>
                    <a:pt x="31" y="23"/>
                    <a:pt x="31" y="23"/>
                  </a:cubicBezTo>
                  <a:cubicBezTo>
                    <a:pt x="32" y="23"/>
                    <a:pt x="33" y="23"/>
                    <a:pt x="34" y="23"/>
                  </a:cubicBezTo>
                  <a:cubicBezTo>
                    <a:pt x="37" y="23"/>
                    <a:pt x="40" y="21"/>
                    <a:pt x="41" y="17"/>
                  </a:cubicBezTo>
                  <a:cubicBezTo>
                    <a:pt x="42" y="13"/>
                    <a:pt x="40" y="9"/>
                    <a:pt x="36" y="8"/>
                  </a:cubicBezTo>
                  <a:cubicBezTo>
                    <a:pt x="11" y="1"/>
                    <a:pt x="11" y="1"/>
                    <a:pt x="11" y="1"/>
                  </a:cubicBezTo>
                  <a:cubicBezTo>
                    <a:pt x="7" y="0"/>
                    <a:pt x="3" y="2"/>
                    <a:pt x="2" y="7"/>
                  </a:cubicBezTo>
                  <a:cubicBezTo>
                    <a:pt x="0" y="11"/>
                    <a:pt x="3" y="15"/>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5" name="Freeform 506"/>
            <p:cNvSpPr/>
            <p:nvPr userDrawn="1"/>
          </p:nvSpPr>
          <p:spPr bwMode="auto">
            <a:xfrm>
              <a:off x="334963" y="1090613"/>
              <a:ext cx="39688" cy="22225"/>
            </a:xfrm>
            <a:custGeom>
              <a:avLst/>
              <a:gdLst>
                <a:gd name="T0" fmla="*/ 9 w 42"/>
                <a:gd name="T1" fmla="*/ 23 h 23"/>
                <a:gd name="T2" fmla="*/ 11 w 42"/>
                <a:gd name="T3" fmla="*/ 23 h 23"/>
                <a:gd name="T4" fmla="*/ 35 w 42"/>
                <a:gd name="T5" fmla="*/ 17 h 23"/>
                <a:gd name="T6" fmla="*/ 41 w 42"/>
                <a:gd name="T7" fmla="*/ 7 h 23"/>
                <a:gd name="T8" fmla="*/ 31 w 42"/>
                <a:gd name="T9" fmla="*/ 1 h 23"/>
                <a:gd name="T10" fmla="*/ 7 w 42"/>
                <a:gd name="T11" fmla="*/ 8 h 23"/>
                <a:gd name="T12" fmla="*/ 1 w 42"/>
                <a:gd name="T13" fmla="*/ 17 h 23"/>
                <a:gd name="T14" fmla="*/ 9 w 4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3">
                  <a:moveTo>
                    <a:pt x="9" y="23"/>
                  </a:moveTo>
                  <a:cubicBezTo>
                    <a:pt x="9" y="23"/>
                    <a:pt x="10" y="23"/>
                    <a:pt x="11" y="23"/>
                  </a:cubicBezTo>
                  <a:cubicBezTo>
                    <a:pt x="35" y="17"/>
                    <a:pt x="35" y="17"/>
                    <a:pt x="35" y="17"/>
                  </a:cubicBezTo>
                  <a:cubicBezTo>
                    <a:pt x="39" y="15"/>
                    <a:pt x="42" y="11"/>
                    <a:pt x="41" y="7"/>
                  </a:cubicBezTo>
                  <a:cubicBezTo>
                    <a:pt x="39" y="2"/>
                    <a:pt x="35" y="0"/>
                    <a:pt x="31" y="1"/>
                  </a:cubicBezTo>
                  <a:cubicBezTo>
                    <a:pt x="7" y="8"/>
                    <a:pt x="7" y="8"/>
                    <a:pt x="7" y="8"/>
                  </a:cubicBezTo>
                  <a:cubicBezTo>
                    <a:pt x="2" y="9"/>
                    <a:pt x="0" y="13"/>
                    <a:pt x="1" y="17"/>
                  </a:cubicBezTo>
                  <a:cubicBezTo>
                    <a:pt x="2" y="21"/>
                    <a:pt x="5" y="23"/>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6" name="Freeform 507"/>
            <p:cNvSpPr/>
            <p:nvPr userDrawn="1"/>
          </p:nvSpPr>
          <p:spPr bwMode="auto">
            <a:xfrm>
              <a:off x="322263" y="1054100"/>
              <a:ext cx="38100" cy="26988"/>
            </a:xfrm>
            <a:custGeom>
              <a:avLst/>
              <a:gdLst>
                <a:gd name="T0" fmla="*/ 9 w 40"/>
                <a:gd name="T1" fmla="*/ 29 h 29"/>
                <a:gd name="T2" fmla="*/ 13 w 40"/>
                <a:gd name="T3" fmla="*/ 28 h 29"/>
                <a:gd name="T4" fmla="*/ 35 w 40"/>
                <a:gd name="T5" fmla="*/ 16 h 29"/>
                <a:gd name="T6" fmla="*/ 38 w 40"/>
                <a:gd name="T7" fmla="*/ 5 h 29"/>
                <a:gd name="T8" fmla="*/ 27 w 40"/>
                <a:gd name="T9" fmla="*/ 2 h 29"/>
                <a:gd name="T10" fmla="*/ 5 w 40"/>
                <a:gd name="T11" fmla="*/ 14 h 29"/>
                <a:gd name="T12" fmla="*/ 2 w 40"/>
                <a:gd name="T13" fmla="*/ 25 h 29"/>
                <a:gd name="T14" fmla="*/ 9 w 4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9">
                  <a:moveTo>
                    <a:pt x="9" y="29"/>
                  </a:moveTo>
                  <a:cubicBezTo>
                    <a:pt x="10" y="29"/>
                    <a:pt x="12" y="29"/>
                    <a:pt x="13" y="28"/>
                  </a:cubicBezTo>
                  <a:cubicBezTo>
                    <a:pt x="35" y="16"/>
                    <a:pt x="35" y="16"/>
                    <a:pt x="35" y="16"/>
                  </a:cubicBezTo>
                  <a:cubicBezTo>
                    <a:pt x="39" y="14"/>
                    <a:pt x="40" y="9"/>
                    <a:pt x="38" y="5"/>
                  </a:cubicBezTo>
                  <a:cubicBezTo>
                    <a:pt x="35" y="1"/>
                    <a:pt x="31" y="0"/>
                    <a:pt x="27" y="2"/>
                  </a:cubicBezTo>
                  <a:cubicBezTo>
                    <a:pt x="5" y="14"/>
                    <a:pt x="5" y="14"/>
                    <a:pt x="5" y="14"/>
                  </a:cubicBezTo>
                  <a:cubicBezTo>
                    <a:pt x="1" y="17"/>
                    <a:pt x="0" y="21"/>
                    <a:pt x="2" y="25"/>
                  </a:cubicBezTo>
                  <a:cubicBezTo>
                    <a:pt x="4" y="28"/>
                    <a:pt x="6" y="29"/>
                    <a:pt x="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7" name="Freeform 508"/>
            <p:cNvSpPr/>
            <p:nvPr userDrawn="1"/>
          </p:nvSpPr>
          <p:spPr bwMode="auto">
            <a:xfrm>
              <a:off x="300038" y="1022350"/>
              <a:ext cx="34925" cy="31750"/>
            </a:xfrm>
            <a:custGeom>
              <a:avLst/>
              <a:gdLst>
                <a:gd name="T0" fmla="*/ 9 w 36"/>
                <a:gd name="T1" fmla="*/ 34 h 34"/>
                <a:gd name="T2" fmla="*/ 15 w 36"/>
                <a:gd name="T3" fmla="*/ 32 h 34"/>
                <a:gd name="T4" fmla="*/ 33 w 36"/>
                <a:gd name="T5" fmla="*/ 14 h 34"/>
                <a:gd name="T6" fmla="*/ 33 w 36"/>
                <a:gd name="T7" fmla="*/ 3 h 34"/>
                <a:gd name="T8" fmla="*/ 21 w 36"/>
                <a:gd name="T9" fmla="*/ 3 h 34"/>
                <a:gd name="T10" fmla="*/ 4 w 36"/>
                <a:gd name="T11" fmla="*/ 20 h 34"/>
                <a:gd name="T12" fmla="*/ 4 w 36"/>
                <a:gd name="T13" fmla="*/ 32 h 34"/>
                <a:gd name="T14" fmla="*/ 9 w 36"/>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4">
                  <a:moveTo>
                    <a:pt x="9" y="34"/>
                  </a:moveTo>
                  <a:cubicBezTo>
                    <a:pt x="11" y="34"/>
                    <a:pt x="13" y="33"/>
                    <a:pt x="15" y="32"/>
                  </a:cubicBezTo>
                  <a:cubicBezTo>
                    <a:pt x="33" y="14"/>
                    <a:pt x="33" y="14"/>
                    <a:pt x="33" y="14"/>
                  </a:cubicBezTo>
                  <a:cubicBezTo>
                    <a:pt x="36" y="11"/>
                    <a:pt x="36" y="6"/>
                    <a:pt x="33" y="3"/>
                  </a:cubicBezTo>
                  <a:cubicBezTo>
                    <a:pt x="30" y="0"/>
                    <a:pt x="24" y="0"/>
                    <a:pt x="21" y="3"/>
                  </a:cubicBezTo>
                  <a:cubicBezTo>
                    <a:pt x="4" y="20"/>
                    <a:pt x="4" y="20"/>
                    <a:pt x="4" y="20"/>
                  </a:cubicBezTo>
                  <a:cubicBezTo>
                    <a:pt x="0" y="23"/>
                    <a:pt x="0" y="29"/>
                    <a:pt x="4" y="32"/>
                  </a:cubicBezTo>
                  <a:cubicBezTo>
                    <a:pt x="5" y="33"/>
                    <a:pt x="7" y="34"/>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8" name="Freeform 509"/>
            <p:cNvSpPr/>
            <p:nvPr userDrawn="1"/>
          </p:nvSpPr>
          <p:spPr bwMode="auto">
            <a:xfrm>
              <a:off x="273050" y="995363"/>
              <a:ext cx="30163" cy="38100"/>
            </a:xfrm>
            <a:custGeom>
              <a:avLst/>
              <a:gdLst>
                <a:gd name="T0" fmla="*/ 5 w 31"/>
                <a:gd name="T1" fmla="*/ 38 h 39"/>
                <a:gd name="T2" fmla="*/ 9 w 31"/>
                <a:gd name="T3" fmla="*/ 39 h 39"/>
                <a:gd name="T4" fmla="*/ 16 w 31"/>
                <a:gd name="T5" fmla="*/ 35 h 39"/>
                <a:gd name="T6" fmla="*/ 28 w 31"/>
                <a:gd name="T7" fmla="*/ 14 h 39"/>
                <a:gd name="T8" fmla="*/ 25 w 31"/>
                <a:gd name="T9" fmla="*/ 3 h 39"/>
                <a:gd name="T10" fmla="*/ 15 w 31"/>
                <a:gd name="T11" fmla="*/ 6 h 39"/>
                <a:gd name="T12" fmla="*/ 2 w 31"/>
                <a:gd name="T13" fmla="*/ 27 h 39"/>
                <a:gd name="T14" fmla="*/ 5 w 31"/>
                <a:gd name="T15" fmla="*/ 3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9">
                  <a:moveTo>
                    <a:pt x="5" y="38"/>
                  </a:moveTo>
                  <a:cubicBezTo>
                    <a:pt x="6" y="39"/>
                    <a:pt x="8" y="39"/>
                    <a:pt x="9" y="39"/>
                  </a:cubicBezTo>
                  <a:cubicBezTo>
                    <a:pt x="12" y="39"/>
                    <a:pt x="14" y="38"/>
                    <a:pt x="16" y="35"/>
                  </a:cubicBezTo>
                  <a:cubicBezTo>
                    <a:pt x="28" y="14"/>
                    <a:pt x="28" y="14"/>
                    <a:pt x="28" y="14"/>
                  </a:cubicBezTo>
                  <a:cubicBezTo>
                    <a:pt x="31" y="10"/>
                    <a:pt x="29" y="5"/>
                    <a:pt x="25" y="3"/>
                  </a:cubicBezTo>
                  <a:cubicBezTo>
                    <a:pt x="22" y="0"/>
                    <a:pt x="17" y="2"/>
                    <a:pt x="15" y="6"/>
                  </a:cubicBezTo>
                  <a:cubicBezTo>
                    <a:pt x="2" y="27"/>
                    <a:pt x="2" y="27"/>
                    <a:pt x="2" y="27"/>
                  </a:cubicBezTo>
                  <a:cubicBezTo>
                    <a:pt x="0" y="31"/>
                    <a:pt x="1" y="36"/>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9" name="Freeform 510"/>
            <p:cNvSpPr/>
            <p:nvPr userDrawn="1"/>
          </p:nvSpPr>
          <p:spPr bwMode="auto">
            <a:xfrm>
              <a:off x="242888" y="981075"/>
              <a:ext cx="22225" cy="39688"/>
            </a:xfrm>
            <a:custGeom>
              <a:avLst/>
              <a:gdLst>
                <a:gd name="T0" fmla="*/ 9 w 24"/>
                <a:gd name="T1" fmla="*/ 41 h 41"/>
                <a:gd name="T2" fmla="*/ 17 w 24"/>
                <a:gd name="T3" fmla="*/ 35 h 41"/>
                <a:gd name="T4" fmla="*/ 23 w 24"/>
                <a:gd name="T5" fmla="*/ 10 h 41"/>
                <a:gd name="T6" fmla="*/ 18 w 24"/>
                <a:gd name="T7" fmla="*/ 1 h 41"/>
                <a:gd name="T8" fmla="*/ 8 w 24"/>
                <a:gd name="T9" fmla="*/ 6 h 41"/>
                <a:gd name="T10" fmla="*/ 1 w 24"/>
                <a:gd name="T11" fmla="*/ 31 h 41"/>
                <a:gd name="T12" fmla="*/ 7 w 24"/>
                <a:gd name="T13" fmla="*/ 40 h 41"/>
                <a:gd name="T14" fmla="*/ 9 w 24"/>
                <a:gd name="T15" fmla="*/ 41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1">
                  <a:moveTo>
                    <a:pt x="9" y="41"/>
                  </a:moveTo>
                  <a:cubicBezTo>
                    <a:pt x="13" y="41"/>
                    <a:pt x="16" y="38"/>
                    <a:pt x="17" y="35"/>
                  </a:cubicBezTo>
                  <a:cubicBezTo>
                    <a:pt x="23" y="10"/>
                    <a:pt x="23" y="10"/>
                    <a:pt x="23" y="10"/>
                  </a:cubicBezTo>
                  <a:cubicBezTo>
                    <a:pt x="24" y="6"/>
                    <a:pt x="22" y="2"/>
                    <a:pt x="18" y="1"/>
                  </a:cubicBezTo>
                  <a:cubicBezTo>
                    <a:pt x="13" y="0"/>
                    <a:pt x="9" y="2"/>
                    <a:pt x="8" y="6"/>
                  </a:cubicBezTo>
                  <a:cubicBezTo>
                    <a:pt x="1" y="31"/>
                    <a:pt x="1" y="31"/>
                    <a:pt x="1" y="31"/>
                  </a:cubicBezTo>
                  <a:cubicBezTo>
                    <a:pt x="0" y="35"/>
                    <a:pt x="3" y="39"/>
                    <a:pt x="7" y="40"/>
                  </a:cubicBezTo>
                  <a:cubicBezTo>
                    <a:pt x="8" y="41"/>
                    <a:pt x="8" y="41"/>
                    <a:pt x="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0" name="Freeform 511"/>
            <p:cNvSpPr/>
            <p:nvPr userDrawn="1"/>
          </p:nvSpPr>
          <p:spPr bwMode="auto">
            <a:xfrm>
              <a:off x="2193925" y="1719263"/>
              <a:ext cx="192088" cy="15875"/>
            </a:xfrm>
            <a:custGeom>
              <a:avLst/>
              <a:gdLst>
                <a:gd name="T0" fmla="*/ 193 w 201"/>
                <a:gd name="T1" fmla="*/ 0 h 16"/>
                <a:gd name="T2" fmla="*/ 8 w 201"/>
                <a:gd name="T3" fmla="*/ 0 h 16"/>
                <a:gd name="T4" fmla="*/ 0 w 201"/>
                <a:gd name="T5" fmla="*/ 8 h 16"/>
                <a:gd name="T6" fmla="*/ 8 w 201"/>
                <a:gd name="T7" fmla="*/ 16 h 16"/>
                <a:gd name="T8" fmla="*/ 193 w 201"/>
                <a:gd name="T9" fmla="*/ 16 h 16"/>
                <a:gd name="T10" fmla="*/ 201 w 201"/>
                <a:gd name="T11" fmla="*/ 8 h 16"/>
                <a:gd name="T12" fmla="*/ 193 w 20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193" y="0"/>
                  </a:moveTo>
                  <a:cubicBezTo>
                    <a:pt x="8" y="0"/>
                    <a:pt x="8" y="0"/>
                    <a:pt x="8" y="0"/>
                  </a:cubicBezTo>
                  <a:cubicBezTo>
                    <a:pt x="3" y="0"/>
                    <a:pt x="0" y="4"/>
                    <a:pt x="0" y="8"/>
                  </a:cubicBezTo>
                  <a:cubicBezTo>
                    <a:pt x="0" y="12"/>
                    <a:pt x="3" y="16"/>
                    <a:pt x="8" y="16"/>
                  </a:cubicBezTo>
                  <a:cubicBezTo>
                    <a:pt x="193" y="16"/>
                    <a:pt x="193" y="16"/>
                    <a:pt x="193" y="16"/>
                  </a:cubicBezTo>
                  <a:cubicBezTo>
                    <a:pt x="198" y="16"/>
                    <a:pt x="201" y="12"/>
                    <a:pt x="201" y="8"/>
                  </a:cubicBezTo>
                  <a:cubicBezTo>
                    <a:pt x="201" y="4"/>
                    <a:pt x="198" y="0"/>
                    <a:pt x="19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1" name="Freeform 512"/>
            <p:cNvSpPr/>
            <p:nvPr userDrawn="1"/>
          </p:nvSpPr>
          <p:spPr bwMode="auto">
            <a:xfrm>
              <a:off x="2193925" y="1687513"/>
              <a:ext cx="192088" cy="15875"/>
            </a:xfrm>
            <a:custGeom>
              <a:avLst/>
              <a:gdLst>
                <a:gd name="T0" fmla="*/ 0 w 201"/>
                <a:gd name="T1" fmla="*/ 8 h 16"/>
                <a:gd name="T2" fmla="*/ 8 w 201"/>
                <a:gd name="T3" fmla="*/ 16 h 16"/>
                <a:gd name="T4" fmla="*/ 193 w 201"/>
                <a:gd name="T5" fmla="*/ 16 h 16"/>
                <a:gd name="T6" fmla="*/ 201 w 201"/>
                <a:gd name="T7" fmla="*/ 8 h 16"/>
                <a:gd name="T8" fmla="*/ 193 w 201"/>
                <a:gd name="T9" fmla="*/ 0 h 16"/>
                <a:gd name="T10" fmla="*/ 8 w 201"/>
                <a:gd name="T11" fmla="*/ 0 h 16"/>
                <a:gd name="T12" fmla="*/ 0 w 201"/>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01" h="16">
                  <a:moveTo>
                    <a:pt x="0" y="8"/>
                  </a:moveTo>
                  <a:cubicBezTo>
                    <a:pt x="0" y="13"/>
                    <a:pt x="3" y="16"/>
                    <a:pt x="8" y="16"/>
                  </a:cubicBezTo>
                  <a:cubicBezTo>
                    <a:pt x="193" y="16"/>
                    <a:pt x="193" y="16"/>
                    <a:pt x="193" y="16"/>
                  </a:cubicBezTo>
                  <a:cubicBezTo>
                    <a:pt x="198" y="16"/>
                    <a:pt x="201" y="13"/>
                    <a:pt x="201" y="8"/>
                  </a:cubicBezTo>
                  <a:cubicBezTo>
                    <a:pt x="201" y="4"/>
                    <a:pt x="198" y="0"/>
                    <a:pt x="193"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2" name="Freeform 513"/>
            <p:cNvSpPr/>
            <p:nvPr userDrawn="1"/>
          </p:nvSpPr>
          <p:spPr bwMode="auto">
            <a:xfrm>
              <a:off x="166688" y="1068388"/>
              <a:ext cx="106363" cy="85725"/>
            </a:xfrm>
            <a:custGeom>
              <a:avLst/>
              <a:gdLst>
                <a:gd name="T0" fmla="*/ 31 w 111"/>
                <a:gd name="T1" fmla="*/ 88 h 90"/>
                <a:gd name="T2" fmla="*/ 37 w 111"/>
                <a:gd name="T3" fmla="*/ 90 h 90"/>
                <a:gd name="T4" fmla="*/ 37 w 111"/>
                <a:gd name="T5" fmla="*/ 90 h 90"/>
                <a:gd name="T6" fmla="*/ 43 w 111"/>
                <a:gd name="T7" fmla="*/ 88 h 90"/>
                <a:gd name="T8" fmla="*/ 108 w 111"/>
                <a:gd name="T9" fmla="*/ 14 h 90"/>
                <a:gd name="T10" fmla="*/ 108 w 111"/>
                <a:gd name="T11" fmla="*/ 3 h 90"/>
                <a:gd name="T12" fmla="*/ 96 w 111"/>
                <a:gd name="T13" fmla="*/ 3 h 90"/>
                <a:gd name="T14" fmla="*/ 37 w 111"/>
                <a:gd name="T15" fmla="*/ 70 h 90"/>
                <a:gd name="T16" fmla="*/ 15 w 111"/>
                <a:gd name="T17" fmla="*/ 45 h 90"/>
                <a:gd name="T18" fmla="*/ 3 w 111"/>
                <a:gd name="T19" fmla="*/ 45 h 90"/>
                <a:gd name="T20" fmla="*/ 3 w 111"/>
                <a:gd name="T21" fmla="*/ 56 h 90"/>
                <a:gd name="T22" fmla="*/ 31 w 111"/>
                <a:gd name="T23"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90">
                  <a:moveTo>
                    <a:pt x="31" y="88"/>
                  </a:moveTo>
                  <a:cubicBezTo>
                    <a:pt x="33" y="89"/>
                    <a:pt x="35" y="90"/>
                    <a:pt x="37" y="90"/>
                  </a:cubicBezTo>
                  <a:cubicBezTo>
                    <a:pt x="37" y="90"/>
                    <a:pt x="37" y="90"/>
                    <a:pt x="37" y="90"/>
                  </a:cubicBezTo>
                  <a:cubicBezTo>
                    <a:pt x="39" y="90"/>
                    <a:pt x="41" y="89"/>
                    <a:pt x="43" y="88"/>
                  </a:cubicBezTo>
                  <a:cubicBezTo>
                    <a:pt x="108" y="14"/>
                    <a:pt x="108" y="14"/>
                    <a:pt x="108" y="14"/>
                  </a:cubicBezTo>
                  <a:cubicBezTo>
                    <a:pt x="111" y="11"/>
                    <a:pt x="111" y="6"/>
                    <a:pt x="108" y="3"/>
                  </a:cubicBezTo>
                  <a:cubicBezTo>
                    <a:pt x="104" y="0"/>
                    <a:pt x="99" y="0"/>
                    <a:pt x="96" y="3"/>
                  </a:cubicBezTo>
                  <a:cubicBezTo>
                    <a:pt x="37" y="70"/>
                    <a:pt x="37" y="70"/>
                    <a:pt x="37" y="70"/>
                  </a:cubicBezTo>
                  <a:cubicBezTo>
                    <a:pt x="15" y="45"/>
                    <a:pt x="15" y="45"/>
                    <a:pt x="15" y="45"/>
                  </a:cubicBezTo>
                  <a:cubicBezTo>
                    <a:pt x="12" y="42"/>
                    <a:pt x="7" y="42"/>
                    <a:pt x="3" y="45"/>
                  </a:cubicBezTo>
                  <a:cubicBezTo>
                    <a:pt x="0" y="47"/>
                    <a:pt x="0" y="53"/>
                    <a:pt x="3" y="56"/>
                  </a:cubicBezTo>
                  <a:lnTo>
                    <a:pt x="31"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3" name="Freeform 514"/>
            <p:cNvSpPr>
              <a:spLocks noEditPoints="1"/>
            </p:cNvSpPr>
            <p:nvPr userDrawn="1"/>
          </p:nvSpPr>
          <p:spPr bwMode="auto">
            <a:xfrm>
              <a:off x="693738" y="393700"/>
              <a:ext cx="236538" cy="266700"/>
            </a:xfrm>
            <a:custGeom>
              <a:avLst/>
              <a:gdLst>
                <a:gd name="T0" fmla="*/ 247 w 247"/>
                <a:gd name="T1" fmla="*/ 160 h 279"/>
                <a:gd name="T2" fmla="*/ 199 w 247"/>
                <a:gd name="T3" fmla="*/ 112 h 279"/>
                <a:gd name="T4" fmla="*/ 151 w 247"/>
                <a:gd name="T5" fmla="*/ 160 h 279"/>
                <a:gd name="T6" fmla="*/ 191 w 247"/>
                <a:gd name="T7" fmla="*/ 207 h 279"/>
                <a:gd name="T8" fmla="*/ 191 w 247"/>
                <a:gd name="T9" fmla="*/ 215 h 279"/>
                <a:gd name="T10" fmla="*/ 142 w 247"/>
                <a:gd name="T11" fmla="*/ 263 h 279"/>
                <a:gd name="T12" fmla="*/ 94 w 247"/>
                <a:gd name="T13" fmla="*/ 215 h 279"/>
                <a:gd name="T14" fmla="*/ 94 w 247"/>
                <a:gd name="T15" fmla="*/ 142 h 279"/>
                <a:gd name="T16" fmla="*/ 123 w 247"/>
                <a:gd name="T17" fmla="*/ 120 h 279"/>
                <a:gd name="T18" fmla="*/ 149 w 247"/>
                <a:gd name="T19" fmla="*/ 89 h 279"/>
                <a:gd name="T20" fmla="*/ 166 w 247"/>
                <a:gd name="T21" fmla="*/ 51 h 279"/>
                <a:gd name="T22" fmla="*/ 172 w 247"/>
                <a:gd name="T23" fmla="*/ 8 h 279"/>
                <a:gd name="T24" fmla="*/ 164 w 247"/>
                <a:gd name="T25" fmla="*/ 0 h 279"/>
                <a:gd name="T26" fmla="*/ 142 w 247"/>
                <a:gd name="T27" fmla="*/ 0 h 279"/>
                <a:gd name="T28" fmla="*/ 134 w 247"/>
                <a:gd name="T29" fmla="*/ 8 h 279"/>
                <a:gd name="T30" fmla="*/ 142 w 247"/>
                <a:gd name="T31" fmla="*/ 16 h 279"/>
                <a:gd name="T32" fmla="*/ 156 w 247"/>
                <a:gd name="T33" fmla="*/ 16 h 279"/>
                <a:gd name="T34" fmla="*/ 151 w 247"/>
                <a:gd name="T35" fmla="*/ 46 h 279"/>
                <a:gd name="T36" fmla="*/ 136 w 247"/>
                <a:gd name="T37" fmla="*/ 80 h 279"/>
                <a:gd name="T38" fmla="*/ 113 w 247"/>
                <a:gd name="T39" fmla="*/ 109 h 279"/>
                <a:gd name="T40" fmla="*/ 86 w 247"/>
                <a:gd name="T41" fmla="*/ 128 h 279"/>
                <a:gd name="T42" fmla="*/ 60 w 247"/>
                <a:gd name="T43" fmla="*/ 109 h 279"/>
                <a:gd name="T44" fmla="*/ 36 w 247"/>
                <a:gd name="T45" fmla="*/ 80 h 279"/>
                <a:gd name="T46" fmla="*/ 21 w 247"/>
                <a:gd name="T47" fmla="*/ 46 h 279"/>
                <a:gd name="T48" fmla="*/ 16 w 247"/>
                <a:gd name="T49" fmla="*/ 16 h 279"/>
                <a:gd name="T50" fmla="*/ 30 w 247"/>
                <a:gd name="T51" fmla="*/ 16 h 279"/>
                <a:gd name="T52" fmla="*/ 38 w 247"/>
                <a:gd name="T53" fmla="*/ 8 h 279"/>
                <a:gd name="T54" fmla="*/ 30 w 247"/>
                <a:gd name="T55" fmla="*/ 0 h 279"/>
                <a:gd name="T56" fmla="*/ 8 w 247"/>
                <a:gd name="T57" fmla="*/ 0 h 279"/>
                <a:gd name="T58" fmla="*/ 0 w 247"/>
                <a:gd name="T59" fmla="*/ 8 h 279"/>
                <a:gd name="T60" fmla="*/ 6 w 247"/>
                <a:gd name="T61" fmla="*/ 51 h 279"/>
                <a:gd name="T62" fmla="*/ 23 w 247"/>
                <a:gd name="T63" fmla="*/ 89 h 279"/>
                <a:gd name="T64" fmla="*/ 49 w 247"/>
                <a:gd name="T65" fmla="*/ 120 h 279"/>
                <a:gd name="T66" fmla="*/ 78 w 247"/>
                <a:gd name="T67" fmla="*/ 141 h 279"/>
                <a:gd name="T68" fmla="*/ 78 w 247"/>
                <a:gd name="T69" fmla="*/ 215 h 279"/>
                <a:gd name="T70" fmla="*/ 142 w 247"/>
                <a:gd name="T71" fmla="*/ 279 h 279"/>
                <a:gd name="T72" fmla="*/ 207 w 247"/>
                <a:gd name="T73" fmla="*/ 215 h 279"/>
                <a:gd name="T74" fmla="*/ 207 w 247"/>
                <a:gd name="T75" fmla="*/ 207 h 279"/>
                <a:gd name="T76" fmla="*/ 247 w 247"/>
                <a:gd name="T77" fmla="*/ 160 h 279"/>
                <a:gd name="T78" fmla="*/ 199 w 247"/>
                <a:gd name="T79" fmla="*/ 191 h 279"/>
                <a:gd name="T80" fmla="*/ 167 w 247"/>
                <a:gd name="T81" fmla="*/ 160 h 279"/>
                <a:gd name="T82" fmla="*/ 199 w 247"/>
                <a:gd name="T83" fmla="*/ 128 h 279"/>
                <a:gd name="T84" fmla="*/ 231 w 247"/>
                <a:gd name="T85" fmla="*/ 160 h 279"/>
                <a:gd name="T86" fmla="*/ 199 w 247"/>
                <a:gd name="T87" fmla="*/ 1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279">
                  <a:moveTo>
                    <a:pt x="247" y="160"/>
                  </a:moveTo>
                  <a:cubicBezTo>
                    <a:pt x="247" y="133"/>
                    <a:pt x="225" y="112"/>
                    <a:pt x="199" y="112"/>
                  </a:cubicBezTo>
                  <a:cubicBezTo>
                    <a:pt x="173" y="112"/>
                    <a:pt x="151" y="133"/>
                    <a:pt x="151" y="160"/>
                  </a:cubicBezTo>
                  <a:cubicBezTo>
                    <a:pt x="151" y="183"/>
                    <a:pt x="168" y="203"/>
                    <a:pt x="191" y="207"/>
                  </a:cubicBezTo>
                  <a:cubicBezTo>
                    <a:pt x="191" y="215"/>
                    <a:pt x="191" y="215"/>
                    <a:pt x="191" y="215"/>
                  </a:cubicBezTo>
                  <a:cubicBezTo>
                    <a:pt x="191" y="241"/>
                    <a:pt x="169" y="263"/>
                    <a:pt x="142" y="263"/>
                  </a:cubicBezTo>
                  <a:cubicBezTo>
                    <a:pt x="116" y="263"/>
                    <a:pt x="94" y="241"/>
                    <a:pt x="94" y="215"/>
                  </a:cubicBezTo>
                  <a:cubicBezTo>
                    <a:pt x="94" y="142"/>
                    <a:pt x="94" y="142"/>
                    <a:pt x="94" y="142"/>
                  </a:cubicBezTo>
                  <a:cubicBezTo>
                    <a:pt x="105" y="136"/>
                    <a:pt x="114" y="129"/>
                    <a:pt x="123" y="120"/>
                  </a:cubicBezTo>
                  <a:cubicBezTo>
                    <a:pt x="133" y="111"/>
                    <a:pt x="142" y="100"/>
                    <a:pt x="149" y="89"/>
                  </a:cubicBezTo>
                  <a:cubicBezTo>
                    <a:pt x="157" y="77"/>
                    <a:pt x="162" y="64"/>
                    <a:pt x="166" y="51"/>
                  </a:cubicBezTo>
                  <a:cubicBezTo>
                    <a:pt x="170" y="37"/>
                    <a:pt x="172" y="23"/>
                    <a:pt x="172" y="8"/>
                  </a:cubicBezTo>
                  <a:cubicBezTo>
                    <a:pt x="172" y="4"/>
                    <a:pt x="169" y="0"/>
                    <a:pt x="164" y="0"/>
                  </a:cubicBezTo>
                  <a:cubicBezTo>
                    <a:pt x="142" y="0"/>
                    <a:pt x="142" y="0"/>
                    <a:pt x="142" y="0"/>
                  </a:cubicBezTo>
                  <a:cubicBezTo>
                    <a:pt x="138" y="0"/>
                    <a:pt x="134" y="4"/>
                    <a:pt x="134" y="8"/>
                  </a:cubicBezTo>
                  <a:cubicBezTo>
                    <a:pt x="134" y="13"/>
                    <a:pt x="138" y="16"/>
                    <a:pt x="142" y="16"/>
                  </a:cubicBezTo>
                  <a:cubicBezTo>
                    <a:pt x="156" y="16"/>
                    <a:pt x="156" y="16"/>
                    <a:pt x="156" y="16"/>
                  </a:cubicBezTo>
                  <a:cubicBezTo>
                    <a:pt x="155" y="27"/>
                    <a:pt x="154" y="37"/>
                    <a:pt x="151" y="46"/>
                  </a:cubicBezTo>
                  <a:cubicBezTo>
                    <a:pt x="147" y="58"/>
                    <a:pt x="142" y="70"/>
                    <a:pt x="136" y="80"/>
                  </a:cubicBezTo>
                  <a:cubicBezTo>
                    <a:pt x="129" y="91"/>
                    <a:pt x="122" y="100"/>
                    <a:pt x="113" y="109"/>
                  </a:cubicBezTo>
                  <a:cubicBezTo>
                    <a:pt x="104" y="116"/>
                    <a:pt x="96" y="122"/>
                    <a:pt x="86" y="128"/>
                  </a:cubicBezTo>
                  <a:cubicBezTo>
                    <a:pt x="77" y="122"/>
                    <a:pt x="68" y="116"/>
                    <a:pt x="60" y="109"/>
                  </a:cubicBezTo>
                  <a:cubicBezTo>
                    <a:pt x="51" y="100"/>
                    <a:pt x="43" y="91"/>
                    <a:pt x="36" y="80"/>
                  </a:cubicBezTo>
                  <a:cubicBezTo>
                    <a:pt x="30" y="70"/>
                    <a:pt x="25" y="58"/>
                    <a:pt x="21" y="46"/>
                  </a:cubicBezTo>
                  <a:cubicBezTo>
                    <a:pt x="19" y="37"/>
                    <a:pt x="17" y="27"/>
                    <a:pt x="16" y="16"/>
                  </a:cubicBezTo>
                  <a:cubicBezTo>
                    <a:pt x="30" y="16"/>
                    <a:pt x="30" y="16"/>
                    <a:pt x="30" y="16"/>
                  </a:cubicBezTo>
                  <a:cubicBezTo>
                    <a:pt x="34" y="16"/>
                    <a:pt x="38" y="13"/>
                    <a:pt x="38" y="8"/>
                  </a:cubicBezTo>
                  <a:cubicBezTo>
                    <a:pt x="38" y="4"/>
                    <a:pt x="34" y="0"/>
                    <a:pt x="30" y="0"/>
                  </a:cubicBezTo>
                  <a:cubicBezTo>
                    <a:pt x="8" y="0"/>
                    <a:pt x="8" y="0"/>
                    <a:pt x="8" y="0"/>
                  </a:cubicBezTo>
                  <a:cubicBezTo>
                    <a:pt x="4" y="0"/>
                    <a:pt x="0" y="4"/>
                    <a:pt x="0" y="8"/>
                  </a:cubicBezTo>
                  <a:cubicBezTo>
                    <a:pt x="0" y="23"/>
                    <a:pt x="2" y="37"/>
                    <a:pt x="6" y="51"/>
                  </a:cubicBezTo>
                  <a:cubicBezTo>
                    <a:pt x="10" y="64"/>
                    <a:pt x="16" y="77"/>
                    <a:pt x="23" y="89"/>
                  </a:cubicBezTo>
                  <a:cubicBezTo>
                    <a:pt x="30" y="100"/>
                    <a:pt x="39" y="111"/>
                    <a:pt x="49" y="120"/>
                  </a:cubicBezTo>
                  <a:cubicBezTo>
                    <a:pt x="58" y="129"/>
                    <a:pt x="68" y="136"/>
                    <a:pt x="78" y="141"/>
                  </a:cubicBezTo>
                  <a:cubicBezTo>
                    <a:pt x="78" y="215"/>
                    <a:pt x="78" y="215"/>
                    <a:pt x="78" y="215"/>
                  </a:cubicBezTo>
                  <a:cubicBezTo>
                    <a:pt x="78" y="250"/>
                    <a:pt x="107" y="279"/>
                    <a:pt x="142" y="279"/>
                  </a:cubicBezTo>
                  <a:cubicBezTo>
                    <a:pt x="178" y="279"/>
                    <a:pt x="207" y="250"/>
                    <a:pt x="207" y="215"/>
                  </a:cubicBezTo>
                  <a:cubicBezTo>
                    <a:pt x="207" y="207"/>
                    <a:pt x="207" y="207"/>
                    <a:pt x="207" y="207"/>
                  </a:cubicBezTo>
                  <a:cubicBezTo>
                    <a:pt x="229" y="203"/>
                    <a:pt x="247" y="183"/>
                    <a:pt x="247" y="160"/>
                  </a:cubicBezTo>
                  <a:close/>
                  <a:moveTo>
                    <a:pt x="199" y="191"/>
                  </a:moveTo>
                  <a:cubicBezTo>
                    <a:pt x="181" y="191"/>
                    <a:pt x="167" y="177"/>
                    <a:pt x="167" y="160"/>
                  </a:cubicBezTo>
                  <a:cubicBezTo>
                    <a:pt x="167" y="142"/>
                    <a:pt x="181" y="128"/>
                    <a:pt x="199" y="128"/>
                  </a:cubicBezTo>
                  <a:cubicBezTo>
                    <a:pt x="216" y="128"/>
                    <a:pt x="231" y="142"/>
                    <a:pt x="231" y="160"/>
                  </a:cubicBezTo>
                  <a:cubicBezTo>
                    <a:pt x="231" y="177"/>
                    <a:pt x="216" y="191"/>
                    <a:pt x="199"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4" name="Freeform 515"/>
            <p:cNvSpPr>
              <a:spLocks noEditPoints="1"/>
            </p:cNvSpPr>
            <p:nvPr userDrawn="1"/>
          </p:nvSpPr>
          <p:spPr bwMode="auto">
            <a:xfrm>
              <a:off x="2146300" y="1493838"/>
              <a:ext cx="287338" cy="284163"/>
            </a:xfrm>
            <a:custGeom>
              <a:avLst/>
              <a:gdLst>
                <a:gd name="T0" fmla="*/ 297 w 301"/>
                <a:gd name="T1" fmla="*/ 116 h 297"/>
                <a:gd name="T2" fmla="*/ 289 w 301"/>
                <a:gd name="T3" fmla="*/ 116 h 297"/>
                <a:gd name="T4" fmla="*/ 223 w 301"/>
                <a:gd name="T5" fmla="*/ 151 h 297"/>
                <a:gd name="T6" fmla="*/ 223 w 301"/>
                <a:gd name="T7" fmla="*/ 123 h 297"/>
                <a:gd name="T8" fmla="*/ 219 w 301"/>
                <a:gd name="T9" fmla="*/ 116 h 297"/>
                <a:gd name="T10" fmla="*/ 211 w 301"/>
                <a:gd name="T11" fmla="*/ 116 h 297"/>
                <a:gd name="T12" fmla="*/ 143 w 301"/>
                <a:gd name="T13" fmla="*/ 151 h 297"/>
                <a:gd name="T14" fmla="*/ 133 w 301"/>
                <a:gd name="T15" fmla="*/ 7 h 297"/>
                <a:gd name="T16" fmla="*/ 125 w 301"/>
                <a:gd name="T17" fmla="*/ 0 h 297"/>
                <a:gd name="T18" fmla="*/ 98 w 301"/>
                <a:gd name="T19" fmla="*/ 0 h 297"/>
                <a:gd name="T20" fmla="*/ 90 w 301"/>
                <a:gd name="T21" fmla="*/ 7 h 297"/>
                <a:gd name="T22" fmla="*/ 81 w 301"/>
                <a:gd name="T23" fmla="*/ 133 h 297"/>
                <a:gd name="T24" fmla="*/ 72 w 301"/>
                <a:gd name="T25" fmla="*/ 7 h 297"/>
                <a:gd name="T26" fmla="*/ 64 w 301"/>
                <a:gd name="T27" fmla="*/ 0 h 297"/>
                <a:gd name="T28" fmla="*/ 37 w 301"/>
                <a:gd name="T29" fmla="*/ 0 h 297"/>
                <a:gd name="T30" fmla="*/ 29 w 301"/>
                <a:gd name="T31" fmla="*/ 7 h 297"/>
                <a:gd name="T32" fmla="*/ 18 w 301"/>
                <a:gd name="T33" fmla="*/ 156 h 297"/>
                <a:gd name="T34" fmla="*/ 8 w 301"/>
                <a:gd name="T35" fmla="*/ 156 h 297"/>
                <a:gd name="T36" fmla="*/ 0 w 301"/>
                <a:gd name="T37" fmla="*/ 164 h 297"/>
                <a:gd name="T38" fmla="*/ 0 w 301"/>
                <a:gd name="T39" fmla="*/ 289 h 297"/>
                <a:gd name="T40" fmla="*/ 8 w 301"/>
                <a:gd name="T41" fmla="*/ 297 h 297"/>
                <a:gd name="T42" fmla="*/ 293 w 301"/>
                <a:gd name="T43" fmla="*/ 297 h 297"/>
                <a:gd name="T44" fmla="*/ 301 w 301"/>
                <a:gd name="T45" fmla="*/ 289 h 297"/>
                <a:gd name="T46" fmla="*/ 301 w 301"/>
                <a:gd name="T47" fmla="*/ 123 h 297"/>
                <a:gd name="T48" fmla="*/ 297 w 301"/>
                <a:gd name="T49" fmla="*/ 116 h 297"/>
                <a:gd name="T50" fmla="*/ 285 w 301"/>
                <a:gd name="T51" fmla="*/ 281 h 297"/>
                <a:gd name="T52" fmla="*/ 16 w 301"/>
                <a:gd name="T53" fmla="*/ 281 h 297"/>
                <a:gd name="T54" fmla="*/ 16 w 301"/>
                <a:gd name="T55" fmla="*/ 172 h 297"/>
                <a:gd name="T56" fmla="*/ 26 w 301"/>
                <a:gd name="T57" fmla="*/ 172 h 297"/>
                <a:gd name="T58" fmla="*/ 34 w 301"/>
                <a:gd name="T59" fmla="*/ 165 h 297"/>
                <a:gd name="T60" fmla="*/ 44 w 301"/>
                <a:gd name="T61" fmla="*/ 16 h 297"/>
                <a:gd name="T62" fmla="*/ 57 w 301"/>
                <a:gd name="T63" fmla="*/ 16 h 297"/>
                <a:gd name="T64" fmla="*/ 67 w 301"/>
                <a:gd name="T65" fmla="*/ 165 h 297"/>
                <a:gd name="T66" fmla="*/ 75 w 301"/>
                <a:gd name="T67" fmla="*/ 172 h 297"/>
                <a:gd name="T68" fmla="*/ 87 w 301"/>
                <a:gd name="T69" fmla="*/ 172 h 297"/>
                <a:gd name="T70" fmla="*/ 95 w 301"/>
                <a:gd name="T71" fmla="*/ 165 h 297"/>
                <a:gd name="T72" fmla="*/ 105 w 301"/>
                <a:gd name="T73" fmla="*/ 16 h 297"/>
                <a:gd name="T74" fmla="*/ 118 w 301"/>
                <a:gd name="T75" fmla="*/ 16 h 297"/>
                <a:gd name="T76" fmla="*/ 128 w 301"/>
                <a:gd name="T77" fmla="*/ 165 h 297"/>
                <a:gd name="T78" fmla="*/ 132 w 301"/>
                <a:gd name="T79" fmla="*/ 171 h 297"/>
                <a:gd name="T80" fmla="*/ 140 w 301"/>
                <a:gd name="T81" fmla="*/ 171 h 297"/>
                <a:gd name="T82" fmla="*/ 207 w 301"/>
                <a:gd name="T83" fmla="*/ 136 h 297"/>
                <a:gd name="T84" fmla="*/ 207 w 301"/>
                <a:gd name="T85" fmla="*/ 164 h 297"/>
                <a:gd name="T86" fmla="*/ 211 w 301"/>
                <a:gd name="T87" fmla="*/ 171 h 297"/>
                <a:gd name="T88" fmla="*/ 219 w 301"/>
                <a:gd name="T89" fmla="*/ 171 h 297"/>
                <a:gd name="T90" fmla="*/ 285 w 301"/>
                <a:gd name="T91" fmla="*/ 136 h 297"/>
                <a:gd name="T92" fmla="*/ 285 w 301"/>
                <a:gd name="T93" fmla="*/ 2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297">
                  <a:moveTo>
                    <a:pt x="297" y="116"/>
                  </a:moveTo>
                  <a:cubicBezTo>
                    <a:pt x="295" y="114"/>
                    <a:pt x="292" y="114"/>
                    <a:pt x="289" y="116"/>
                  </a:cubicBezTo>
                  <a:cubicBezTo>
                    <a:pt x="223" y="151"/>
                    <a:pt x="223" y="151"/>
                    <a:pt x="223" y="151"/>
                  </a:cubicBezTo>
                  <a:cubicBezTo>
                    <a:pt x="223" y="123"/>
                    <a:pt x="223" y="123"/>
                    <a:pt x="223" y="123"/>
                  </a:cubicBezTo>
                  <a:cubicBezTo>
                    <a:pt x="223" y="120"/>
                    <a:pt x="221" y="117"/>
                    <a:pt x="219" y="116"/>
                  </a:cubicBezTo>
                  <a:cubicBezTo>
                    <a:pt x="217" y="114"/>
                    <a:pt x="214" y="114"/>
                    <a:pt x="211" y="116"/>
                  </a:cubicBezTo>
                  <a:cubicBezTo>
                    <a:pt x="143" y="151"/>
                    <a:pt x="143" y="151"/>
                    <a:pt x="143" y="151"/>
                  </a:cubicBezTo>
                  <a:cubicBezTo>
                    <a:pt x="133" y="7"/>
                    <a:pt x="133" y="7"/>
                    <a:pt x="133" y="7"/>
                  </a:cubicBezTo>
                  <a:cubicBezTo>
                    <a:pt x="133" y="3"/>
                    <a:pt x="129" y="0"/>
                    <a:pt x="125" y="0"/>
                  </a:cubicBezTo>
                  <a:cubicBezTo>
                    <a:pt x="98" y="0"/>
                    <a:pt x="98" y="0"/>
                    <a:pt x="98" y="0"/>
                  </a:cubicBezTo>
                  <a:cubicBezTo>
                    <a:pt x="94" y="0"/>
                    <a:pt x="90" y="3"/>
                    <a:pt x="90" y="7"/>
                  </a:cubicBezTo>
                  <a:cubicBezTo>
                    <a:pt x="81" y="133"/>
                    <a:pt x="81" y="133"/>
                    <a:pt x="81" y="133"/>
                  </a:cubicBezTo>
                  <a:cubicBezTo>
                    <a:pt x="72" y="7"/>
                    <a:pt x="72" y="7"/>
                    <a:pt x="72" y="7"/>
                  </a:cubicBezTo>
                  <a:cubicBezTo>
                    <a:pt x="72" y="3"/>
                    <a:pt x="68" y="0"/>
                    <a:pt x="64" y="0"/>
                  </a:cubicBezTo>
                  <a:cubicBezTo>
                    <a:pt x="37" y="0"/>
                    <a:pt x="37" y="0"/>
                    <a:pt x="37" y="0"/>
                  </a:cubicBezTo>
                  <a:cubicBezTo>
                    <a:pt x="33" y="0"/>
                    <a:pt x="29" y="3"/>
                    <a:pt x="29" y="7"/>
                  </a:cubicBezTo>
                  <a:cubicBezTo>
                    <a:pt x="18" y="156"/>
                    <a:pt x="18" y="156"/>
                    <a:pt x="18" y="156"/>
                  </a:cubicBezTo>
                  <a:cubicBezTo>
                    <a:pt x="8" y="156"/>
                    <a:pt x="8" y="156"/>
                    <a:pt x="8" y="156"/>
                  </a:cubicBezTo>
                  <a:cubicBezTo>
                    <a:pt x="3" y="156"/>
                    <a:pt x="0" y="160"/>
                    <a:pt x="0" y="164"/>
                  </a:cubicBezTo>
                  <a:cubicBezTo>
                    <a:pt x="0" y="289"/>
                    <a:pt x="0" y="289"/>
                    <a:pt x="0" y="289"/>
                  </a:cubicBezTo>
                  <a:cubicBezTo>
                    <a:pt x="0" y="294"/>
                    <a:pt x="3" y="297"/>
                    <a:pt x="8" y="297"/>
                  </a:cubicBezTo>
                  <a:cubicBezTo>
                    <a:pt x="293" y="297"/>
                    <a:pt x="293" y="297"/>
                    <a:pt x="293" y="297"/>
                  </a:cubicBezTo>
                  <a:cubicBezTo>
                    <a:pt x="297" y="297"/>
                    <a:pt x="301" y="294"/>
                    <a:pt x="301" y="289"/>
                  </a:cubicBezTo>
                  <a:cubicBezTo>
                    <a:pt x="301" y="123"/>
                    <a:pt x="301" y="123"/>
                    <a:pt x="301" y="123"/>
                  </a:cubicBezTo>
                  <a:cubicBezTo>
                    <a:pt x="301" y="120"/>
                    <a:pt x="299" y="117"/>
                    <a:pt x="297" y="116"/>
                  </a:cubicBezTo>
                  <a:close/>
                  <a:moveTo>
                    <a:pt x="285" y="281"/>
                  </a:moveTo>
                  <a:cubicBezTo>
                    <a:pt x="16" y="281"/>
                    <a:pt x="16" y="281"/>
                    <a:pt x="16" y="281"/>
                  </a:cubicBezTo>
                  <a:cubicBezTo>
                    <a:pt x="16" y="172"/>
                    <a:pt x="16" y="172"/>
                    <a:pt x="16" y="172"/>
                  </a:cubicBezTo>
                  <a:cubicBezTo>
                    <a:pt x="26" y="172"/>
                    <a:pt x="26" y="172"/>
                    <a:pt x="26" y="172"/>
                  </a:cubicBezTo>
                  <a:cubicBezTo>
                    <a:pt x="30" y="172"/>
                    <a:pt x="34" y="169"/>
                    <a:pt x="34" y="165"/>
                  </a:cubicBezTo>
                  <a:cubicBezTo>
                    <a:pt x="44" y="16"/>
                    <a:pt x="44" y="16"/>
                    <a:pt x="44" y="16"/>
                  </a:cubicBezTo>
                  <a:cubicBezTo>
                    <a:pt x="57" y="16"/>
                    <a:pt x="57" y="16"/>
                    <a:pt x="57" y="16"/>
                  </a:cubicBezTo>
                  <a:cubicBezTo>
                    <a:pt x="67" y="165"/>
                    <a:pt x="67" y="165"/>
                    <a:pt x="67" y="165"/>
                  </a:cubicBezTo>
                  <a:cubicBezTo>
                    <a:pt x="68" y="169"/>
                    <a:pt x="71" y="172"/>
                    <a:pt x="75" y="172"/>
                  </a:cubicBezTo>
                  <a:cubicBezTo>
                    <a:pt x="87" y="172"/>
                    <a:pt x="87" y="172"/>
                    <a:pt x="87" y="172"/>
                  </a:cubicBezTo>
                  <a:cubicBezTo>
                    <a:pt x="91" y="172"/>
                    <a:pt x="95" y="169"/>
                    <a:pt x="95" y="165"/>
                  </a:cubicBezTo>
                  <a:cubicBezTo>
                    <a:pt x="105" y="16"/>
                    <a:pt x="105" y="16"/>
                    <a:pt x="105" y="16"/>
                  </a:cubicBezTo>
                  <a:cubicBezTo>
                    <a:pt x="118" y="16"/>
                    <a:pt x="118" y="16"/>
                    <a:pt x="118" y="16"/>
                  </a:cubicBezTo>
                  <a:cubicBezTo>
                    <a:pt x="128" y="165"/>
                    <a:pt x="128" y="165"/>
                    <a:pt x="128" y="165"/>
                  </a:cubicBezTo>
                  <a:cubicBezTo>
                    <a:pt x="129" y="167"/>
                    <a:pt x="130" y="170"/>
                    <a:pt x="132" y="171"/>
                  </a:cubicBezTo>
                  <a:cubicBezTo>
                    <a:pt x="135" y="172"/>
                    <a:pt x="138" y="172"/>
                    <a:pt x="140" y="171"/>
                  </a:cubicBezTo>
                  <a:cubicBezTo>
                    <a:pt x="207" y="136"/>
                    <a:pt x="207" y="136"/>
                    <a:pt x="207" y="136"/>
                  </a:cubicBezTo>
                  <a:cubicBezTo>
                    <a:pt x="207" y="164"/>
                    <a:pt x="207" y="164"/>
                    <a:pt x="207" y="164"/>
                  </a:cubicBezTo>
                  <a:cubicBezTo>
                    <a:pt x="207" y="167"/>
                    <a:pt x="208" y="169"/>
                    <a:pt x="211" y="171"/>
                  </a:cubicBezTo>
                  <a:cubicBezTo>
                    <a:pt x="213" y="172"/>
                    <a:pt x="216" y="172"/>
                    <a:pt x="219" y="171"/>
                  </a:cubicBezTo>
                  <a:cubicBezTo>
                    <a:pt x="285" y="136"/>
                    <a:pt x="285" y="136"/>
                    <a:pt x="285" y="136"/>
                  </a:cubicBezTo>
                  <a:lnTo>
                    <a:pt x="285" y="2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5" name="Freeform 516"/>
            <p:cNvSpPr>
              <a:spLocks noEditPoints="1"/>
            </p:cNvSpPr>
            <p:nvPr userDrawn="1"/>
          </p:nvSpPr>
          <p:spPr bwMode="auto">
            <a:xfrm>
              <a:off x="1905000" y="1381125"/>
              <a:ext cx="280988" cy="266700"/>
            </a:xfrm>
            <a:custGeom>
              <a:avLst/>
              <a:gdLst>
                <a:gd name="T0" fmla="*/ 293 w 295"/>
                <a:gd name="T1" fmla="*/ 11 h 278"/>
                <a:gd name="T2" fmla="*/ 278 w 295"/>
                <a:gd name="T3" fmla="*/ 1 h 278"/>
                <a:gd name="T4" fmla="*/ 232 w 295"/>
                <a:gd name="T5" fmla="*/ 9 h 278"/>
                <a:gd name="T6" fmla="*/ 63 w 295"/>
                <a:gd name="T7" fmla="*/ 9 h 278"/>
                <a:gd name="T8" fmla="*/ 16 w 295"/>
                <a:gd name="T9" fmla="*/ 1 h 278"/>
                <a:gd name="T10" fmla="*/ 2 w 295"/>
                <a:gd name="T11" fmla="*/ 11 h 278"/>
                <a:gd name="T12" fmla="*/ 9 w 295"/>
                <a:gd name="T13" fmla="*/ 26 h 278"/>
                <a:gd name="T14" fmla="*/ 101 w 295"/>
                <a:gd name="T15" fmla="*/ 69 h 278"/>
                <a:gd name="T16" fmla="*/ 87 w 295"/>
                <a:gd name="T17" fmla="*/ 262 h 278"/>
                <a:gd name="T18" fmla="*/ 97 w 295"/>
                <a:gd name="T19" fmla="*/ 276 h 278"/>
                <a:gd name="T20" fmla="*/ 113 w 295"/>
                <a:gd name="T21" fmla="*/ 268 h 278"/>
                <a:gd name="T22" fmla="*/ 147 w 295"/>
                <a:gd name="T23" fmla="*/ 166 h 278"/>
                <a:gd name="T24" fmla="*/ 182 w 295"/>
                <a:gd name="T25" fmla="*/ 268 h 278"/>
                <a:gd name="T26" fmla="*/ 194 w 295"/>
                <a:gd name="T27" fmla="*/ 276 h 278"/>
                <a:gd name="T28" fmla="*/ 197 w 295"/>
                <a:gd name="T29" fmla="*/ 276 h 278"/>
                <a:gd name="T30" fmla="*/ 208 w 295"/>
                <a:gd name="T31" fmla="*/ 262 h 278"/>
                <a:gd name="T32" fmla="*/ 194 w 295"/>
                <a:gd name="T33" fmla="*/ 69 h 278"/>
                <a:gd name="T34" fmla="*/ 286 w 295"/>
                <a:gd name="T35" fmla="*/ 26 h 278"/>
                <a:gd name="T36" fmla="*/ 293 w 295"/>
                <a:gd name="T37" fmla="*/ 11 h 278"/>
                <a:gd name="T38" fmla="*/ 182 w 295"/>
                <a:gd name="T39" fmla="*/ 57 h 278"/>
                <a:gd name="T40" fmla="*/ 178 w 295"/>
                <a:gd name="T41" fmla="*/ 65 h 278"/>
                <a:gd name="T42" fmla="*/ 190 w 295"/>
                <a:gd name="T43" fmla="*/ 242 h 278"/>
                <a:gd name="T44" fmla="*/ 155 w 295"/>
                <a:gd name="T45" fmla="*/ 139 h 278"/>
                <a:gd name="T46" fmla="*/ 147 w 295"/>
                <a:gd name="T47" fmla="*/ 134 h 278"/>
                <a:gd name="T48" fmla="*/ 140 w 295"/>
                <a:gd name="T49" fmla="*/ 139 h 278"/>
                <a:gd name="T50" fmla="*/ 104 w 295"/>
                <a:gd name="T51" fmla="*/ 242 h 278"/>
                <a:gd name="T52" fmla="*/ 117 w 295"/>
                <a:gd name="T53" fmla="*/ 65 h 278"/>
                <a:gd name="T54" fmla="*/ 112 w 295"/>
                <a:gd name="T55" fmla="*/ 57 h 278"/>
                <a:gd name="T56" fmla="*/ 34 w 295"/>
                <a:gd name="T57" fmla="*/ 21 h 278"/>
                <a:gd name="T58" fmla="*/ 60 w 295"/>
                <a:gd name="T59" fmla="*/ 25 h 278"/>
                <a:gd name="T60" fmla="*/ 234 w 295"/>
                <a:gd name="T61" fmla="*/ 25 h 278"/>
                <a:gd name="T62" fmla="*/ 260 w 295"/>
                <a:gd name="T63" fmla="*/ 21 h 278"/>
                <a:gd name="T64" fmla="*/ 182 w 295"/>
                <a:gd name="T65" fmla="*/ 5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5" h="278">
                  <a:moveTo>
                    <a:pt x="293" y="11"/>
                  </a:moveTo>
                  <a:cubicBezTo>
                    <a:pt x="291" y="4"/>
                    <a:pt x="285" y="0"/>
                    <a:pt x="278" y="1"/>
                  </a:cubicBezTo>
                  <a:cubicBezTo>
                    <a:pt x="232" y="9"/>
                    <a:pt x="232" y="9"/>
                    <a:pt x="232" y="9"/>
                  </a:cubicBezTo>
                  <a:cubicBezTo>
                    <a:pt x="176" y="18"/>
                    <a:pt x="119" y="18"/>
                    <a:pt x="63" y="9"/>
                  </a:cubicBezTo>
                  <a:cubicBezTo>
                    <a:pt x="16" y="1"/>
                    <a:pt x="16" y="1"/>
                    <a:pt x="16" y="1"/>
                  </a:cubicBezTo>
                  <a:cubicBezTo>
                    <a:pt x="10" y="0"/>
                    <a:pt x="4" y="4"/>
                    <a:pt x="2" y="11"/>
                  </a:cubicBezTo>
                  <a:cubicBezTo>
                    <a:pt x="0" y="17"/>
                    <a:pt x="3" y="23"/>
                    <a:pt x="9" y="26"/>
                  </a:cubicBezTo>
                  <a:cubicBezTo>
                    <a:pt x="101" y="69"/>
                    <a:pt x="101" y="69"/>
                    <a:pt x="101" y="69"/>
                  </a:cubicBezTo>
                  <a:cubicBezTo>
                    <a:pt x="87" y="262"/>
                    <a:pt x="87" y="262"/>
                    <a:pt x="87" y="262"/>
                  </a:cubicBezTo>
                  <a:cubicBezTo>
                    <a:pt x="87" y="269"/>
                    <a:pt x="91" y="275"/>
                    <a:pt x="97" y="276"/>
                  </a:cubicBezTo>
                  <a:cubicBezTo>
                    <a:pt x="104" y="278"/>
                    <a:pt x="110" y="274"/>
                    <a:pt x="113" y="268"/>
                  </a:cubicBezTo>
                  <a:cubicBezTo>
                    <a:pt x="147" y="166"/>
                    <a:pt x="147" y="166"/>
                    <a:pt x="147" y="166"/>
                  </a:cubicBezTo>
                  <a:cubicBezTo>
                    <a:pt x="182" y="268"/>
                    <a:pt x="182" y="268"/>
                    <a:pt x="182" y="268"/>
                  </a:cubicBezTo>
                  <a:cubicBezTo>
                    <a:pt x="184" y="273"/>
                    <a:pt x="189" y="276"/>
                    <a:pt x="194" y="276"/>
                  </a:cubicBezTo>
                  <a:cubicBezTo>
                    <a:pt x="195" y="276"/>
                    <a:pt x="196" y="276"/>
                    <a:pt x="197" y="276"/>
                  </a:cubicBezTo>
                  <a:cubicBezTo>
                    <a:pt x="204" y="275"/>
                    <a:pt x="208" y="269"/>
                    <a:pt x="208" y="262"/>
                  </a:cubicBezTo>
                  <a:cubicBezTo>
                    <a:pt x="194" y="69"/>
                    <a:pt x="194" y="69"/>
                    <a:pt x="194" y="69"/>
                  </a:cubicBezTo>
                  <a:cubicBezTo>
                    <a:pt x="286" y="26"/>
                    <a:pt x="286" y="26"/>
                    <a:pt x="286" y="26"/>
                  </a:cubicBezTo>
                  <a:cubicBezTo>
                    <a:pt x="292" y="23"/>
                    <a:pt x="295" y="17"/>
                    <a:pt x="293" y="11"/>
                  </a:cubicBezTo>
                  <a:close/>
                  <a:moveTo>
                    <a:pt x="182" y="57"/>
                  </a:moveTo>
                  <a:cubicBezTo>
                    <a:pt x="179" y="58"/>
                    <a:pt x="177" y="62"/>
                    <a:pt x="178" y="65"/>
                  </a:cubicBezTo>
                  <a:cubicBezTo>
                    <a:pt x="190" y="242"/>
                    <a:pt x="190" y="242"/>
                    <a:pt x="190" y="242"/>
                  </a:cubicBezTo>
                  <a:cubicBezTo>
                    <a:pt x="155" y="139"/>
                    <a:pt x="155" y="139"/>
                    <a:pt x="155" y="139"/>
                  </a:cubicBezTo>
                  <a:cubicBezTo>
                    <a:pt x="154" y="136"/>
                    <a:pt x="151" y="134"/>
                    <a:pt x="147" y="134"/>
                  </a:cubicBezTo>
                  <a:cubicBezTo>
                    <a:pt x="144" y="134"/>
                    <a:pt x="141" y="136"/>
                    <a:pt x="140" y="139"/>
                  </a:cubicBezTo>
                  <a:cubicBezTo>
                    <a:pt x="104" y="242"/>
                    <a:pt x="104" y="242"/>
                    <a:pt x="104" y="242"/>
                  </a:cubicBezTo>
                  <a:cubicBezTo>
                    <a:pt x="117" y="65"/>
                    <a:pt x="117" y="65"/>
                    <a:pt x="117" y="65"/>
                  </a:cubicBezTo>
                  <a:cubicBezTo>
                    <a:pt x="117" y="62"/>
                    <a:pt x="115" y="58"/>
                    <a:pt x="112" y="57"/>
                  </a:cubicBezTo>
                  <a:cubicBezTo>
                    <a:pt x="34" y="21"/>
                    <a:pt x="34" y="21"/>
                    <a:pt x="34" y="21"/>
                  </a:cubicBezTo>
                  <a:cubicBezTo>
                    <a:pt x="60" y="25"/>
                    <a:pt x="60" y="25"/>
                    <a:pt x="60" y="25"/>
                  </a:cubicBezTo>
                  <a:cubicBezTo>
                    <a:pt x="118" y="34"/>
                    <a:pt x="177" y="34"/>
                    <a:pt x="234" y="25"/>
                  </a:cubicBezTo>
                  <a:cubicBezTo>
                    <a:pt x="260" y="21"/>
                    <a:pt x="260" y="21"/>
                    <a:pt x="260" y="21"/>
                  </a:cubicBezTo>
                  <a:lnTo>
                    <a:pt x="18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6" name="Freeform 517"/>
            <p:cNvSpPr>
              <a:spLocks noEditPoints="1"/>
            </p:cNvSpPr>
            <p:nvPr userDrawn="1"/>
          </p:nvSpPr>
          <p:spPr bwMode="auto">
            <a:xfrm>
              <a:off x="2012950" y="1317625"/>
              <a:ext cx="65088" cy="66675"/>
            </a:xfrm>
            <a:custGeom>
              <a:avLst/>
              <a:gdLst>
                <a:gd name="T0" fmla="*/ 0 w 69"/>
                <a:gd name="T1" fmla="*/ 34 h 69"/>
                <a:gd name="T2" fmla="*/ 34 w 69"/>
                <a:gd name="T3" fmla="*/ 69 h 69"/>
                <a:gd name="T4" fmla="*/ 69 w 69"/>
                <a:gd name="T5" fmla="*/ 34 h 69"/>
                <a:gd name="T6" fmla="*/ 34 w 69"/>
                <a:gd name="T7" fmla="*/ 0 h 69"/>
                <a:gd name="T8" fmla="*/ 0 w 69"/>
                <a:gd name="T9" fmla="*/ 34 h 69"/>
                <a:gd name="T10" fmla="*/ 53 w 69"/>
                <a:gd name="T11" fmla="*/ 34 h 69"/>
                <a:gd name="T12" fmla="*/ 34 w 69"/>
                <a:gd name="T13" fmla="*/ 53 h 69"/>
                <a:gd name="T14" fmla="*/ 16 w 69"/>
                <a:gd name="T15" fmla="*/ 34 h 69"/>
                <a:gd name="T16" fmla="*/ 34 w 69"/>
                <a:gd name="T17" fmla="*/ 16 h 69"/>
                <a:gd name="T18" fmla="*/ 53 w 69"/>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0" y="34"/>
                  </a:moveTo>
                  <a:cubicBezTo>
                    <a:pt x="0" y="53"/>
                    <a:pt x="15" y="69"/>
                    <a:pt x="34" y="69"/>
                  </a:cubicBezTo>
                  <a:cubicBezTo>
                    <a:pt x="53" y="69"/>
                    <a:pt x="69" y="53"/>
                    <a:pt x="69" y="34"/>
                  </a:cubicBezTo>
                  <a:cubicBezTo>
                    <a:pt x="69" y="15"/>
                    <a:pt x="53" y="0"/>
                    <a:pt x="34" y="0"/>
                  </a:cubicBezTo>
                  <a:cubicBezTo>
                    <a:pt x="15" y="0"/>
                    <a:pt x="0" y="15"/>
                    <a:pt x="0" y="34"/>
                  </a:cubicBezTo>
                  <a:close/>
                  <a:moveTo>
                    <a:pt x="53" y="34"/>
                  </a:moveTo>
                  <a:cubicBezTo>
                    <a:pt x="53" y="45"/>
                    <a:pt x="44" y="53"/>
                    <a:pt x="34" y="53"/>
                  </a:cubicBezTo>
                  <a:cubicBezTo>
                    <a:pt x="24" y="53"/>
                    <a:pt x="16" y="45"/>
                    <a:pt x="16" y="34"/>
                  </a:cubicBezTo>
                  <a:cubicBezTo>
                    <a:pt x="16" y="24"/>
                    <a:pt x="24" y="16"/>
                    <a:pt x="34" y="16"/>
                  </a:cubicBezTo>
                  <a:cubicBezTo>
                    <a:pt x="44" y="16"/>
                    <a:pt x="53" y="24"/>
                    <a:pt x="5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7" name="Freeform 518"/>
            <p:cNvSpPr/>
            <p:nvPr userDrawn="1"/>
          </p:nvSpPr>
          <p:spPr bwMode="auto">
            <a:xfrm>
              <a:off x="982663" y="1636713"/>
              <a:ext cx="257175" cy="258763"/>
            </a:xfrm>
            <a:custGeom>
              <a:avLst/>
              <a:gdLst>
                <a:gd name="T0" fmla="*/ 268 w 268"/>
                <a:gd name="T1" fmla="*/ 136 h 272"/>
                <a:gd name="T2" fmla="*/ 229 w 268"/>
                <a:gd name="T3" fmla="*/ 41 h 272"/>
                <a:gd name="T4" fmla="*/ 220 w 268"/>
                <a:gd name="T5" fmla="*/ 32 h 272"/>
                <a:gd name="T6" fmla="*/ 234 w 268"/>
                <a:gd name="T7" fmla="*/ 14 h 272"/>
                <a:gd name="T8" fmla="*/ 232 w 268"/>
                <a:gd name="T9" fmla="*/ 2 h 272"/>
                <a:gd name="T10" fmla="*/ 221 w 268"/>
                <a:gd name="T11" fmla="*/ 4 h 272"/>
                <a:gd name="T12" fmla="*/ 207 w 268"/>
                <a:gd name="T13" fmla="*/ 23 h 272"/>
                <a:gd name="T14" fmla="*/ 134 w 268"/>
                <a:gd name="T15" fmla="*/ 2 h 272"/>
                <a:gd name="T16" fmla="*/ 134 w 268"/>
                <a:gd name="T17" fmla="*/ 2 h 272"/>
                <a:gd name="T18" fmla="*/ 39 w 268"/>
                <a:gd name="T19" fmla="*/ 41 h 272"/>
                <a:gd name="T20" fmla="*/ 0 w 268"/>
                <a:gd name="T21" fmla="*/ 136 h 272"/>
                <a:gd name="T22" fmla="*/ 48 w 268"/>
                <a:gd name="T23" fmla="*/ 239 h 272"/>
                <a:gd name="T24" fmla="*/ 34 w 268"/>
                <a:gd name="T25" fmla="*/ 258 h 272"/>
                <a:gd name="T26" fmla="*/ 36 w 268"/>
                <a:gd name="T27" fmla="*/ 270 h 272"/>
                <a:gd name="T28" fmla="*/ 47 w 268"/>
                <a:gd name="T29" fmla="*/ 268 h 272"/>
                <a:gd name="T30" fmla="*/ 66 w 268"/>
                <a:gd name="T31" fmla="*/ 243 h 272"/>
                <a:gd name="T32" fmla="*/ 64 w 268"/>
                <a:gd name="T33" fmla="*/ 231 h 272"/>
                <a:gd name="T34" fmla="*/ 16 w 268"/>
                <a:gd name="T35" fmla="*/ 136 h 272"/>
                <a:gd name="T36" fmla="*/ 50 w 268"/>
                <a:gd name="T37" fmla="*/ 52 h 272"/>
                <a:gd name="T38" fmla="*/ 134 w 268"/>
                <a:gd name="T39" fmla="*/ 18 h 272"/>
                <a:gd name="T40" fmla="*/ 134 w 268"/>
                <a:gd name="T41" fmla="*/ 18 h 272"/>
                <a:gd name="T42" fmla="*/ 218 w 268"/>
                <a:gd name="T43" fmla="*/ 52 h 272"/>
                <a:gd name="T44" fmla="*/ 252 w 268"/>
                <a:gd name="T45" fmla="*/ 136 h 272"/>
                <a:gd name="T46" fmla="*/ 204 w 268"/>
                <a:gd name="T47" fmla="*/ 231 h 272"/>
                <a:gd name="T48" fmla="*/ 202 w 268"/>
                <a:gd name="T49" fmla="*/ 243 h 272"/>
                <a:gd name="T50" fmla="*/ 221 w 268"/>
                <a:gd name="T51" fmla="*/ 268 h 272"/>
                <a:gd name="T52" fmla="*/ 227 w 268"/>
                <a:gd name="T53" fmla="*/ 271 h 272"/>
                <a:gd name="T54" fmla="*/ 232 w 268"/>
                <a:gd name="T55" fmla="*/ 270 h 272"/>
                <a:gd name="T56" fmla="*/ 234 w 268"/>
                <a:gd name="T57" fmla="*/ 258 h 272"/>
                <a:gd name="T58" fmla="*/ 220 w 268"/>
                <a:gd name="T59" fmla="*/ 239 h 272"/>
                <a:gd name="T60" fmla="*/ 268 w 268"/>
                <a:gd name="T61"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8" h="272">
                  <a:moveTo>
                    <a:pt x="268" y="136"/>
                  </a:moveTo>
                  <a:cubicBezTo>
                    <a:pt x="268" y="100"/>
                    <a:pt x="254" y="66"/>
                    <a:pt x="229" y="41"/>
                  </a:cubicBezTo>
                  <a:cubicBezTo>
                    <a:pt x="226" y="38"/>
                    <a:pt x="223" y="35"/>
                    <a:pt x="220" y="32"/>
                  </a:cubicBezTo>
                  <a:cubicBezTo>
                    <a:pt x="234" y="14"/>
                    <a:pt x="234" y="14"/>
                    <a:pt x="234" y="14"/>
                  </a:cubicBezTo>
                  <a:cubicBezTo>
                    <a:pt x="236" y="10"/>
                    <a:pt x="235" y="5"/>
                    <a:pt x="232" y="2"/>
                  </a:cubicBezTo>
                  <a:cubicBezTo>
                    <a:pt x="228" y="0"/>
                    <a:pt x="223" y="0"/>
                    <a:pt x="221" y="4"/>
                  </a:cubicBezTo>
                  <a:cubicBezTo>
                    <a:pt x="207" y="23"/>
                    <a:pt x="207" y="23"/>
                    <a:pt x="207" y="23"/>
                  </a:cubicBezTo>
                  <a:cubicBezTo>
                    <a:pt x="185" y="9"/>
                    <a:pt x="160" y="2"/>
                    <a:pt x="134" y="2"/>
                  </a:cubicBezTo>
                  <a:cubicBezTo>
                    <a:pt x="134" y="2"/>
                    <a:pt x="134" y="2"/>
                    <a:pt x="134" y="2"/>
                  </a:cubicBezTo>
                  <a:cubicBezTo>
                    <a:pt x="98" y="2"/>
                    <a:pt x="64" y="16"/>
                    <a:pt x="39" y="41"/>
                  </a:cubicBezTo>
                  <a:cubicBezTo>
                    <a:pt x="14" y="66"/>
                    <a:pt x="0" y="100"/>
                    <a:pt x="0" y="136"/>
                  </a:cubicBezTo>
                  <a:cubicBezTo>
                    <a:pt x="0" y="176"/>
                    <a:pt x="18" y="214"/>
                    <a:pt x="48" y="239"/>
                  </a:cubicBezTo>
                  <a:cubicBezTo>
                    <a:pt x="34" y="258"/>
                    <a:pt x="34" y="258"/>
                    <a:pt x="34" y="258"/>
                  </a:cubicBezTo>
                  <a:cubicBezTo>
                    <a:pt x="32" y="262"/>
                    <a:pt x="32" y="267"/>
                    <a:pt x="36" y="270"/>
                  </a:cubicBezTo>
                  <a:cubicBezTo>
                    <a:pt x="39" y="272"/>
                    <a:pt x="44" y="271"/>
                    <a:pt x="47" y="268"/>
                  </a:cubicBezTo>
                  <a:cubicBezTo>
                    <a:pt x="66" y="243"/>
                    <a:pt x="66" y="243"/>
                    <a:pt x="66" y="243"/>
                  </a:cubicBezTo>
                  <a:cubicBezTo>
                    <a:pt x="68" y="239"/>
                    <a:pt x="67" y="234"/>
                    <a:pt x="64" y="231"/>
                  </a:cubicBezTo>
                  <a:cubicBezTo>
                    <a:pt x="34" y="209"/>
                    <a:pt x="16" y="173"/>
                    <a:pt x="16" y="136"/>
                  </a:cubicBezTo>
                  <a:cubicBezTo>
                    <a:pt x="16" y="104"/>
                    <a:pt x="28" y="75"/>
                    <a:pt x="50" y="52"/>
                  </a:cubicBezTo>
                  <a:cubicBezTo>
                    <a:pt x="73" y="30"/>
                    <a:pt x="102" y="18"/>
                    <a:pt x="134" y="18"/>
                  </a:cubicBezTo>
                  <a:cubicBezTo>
                    <a:pt x="134" y="18"/>
                    <a:pt x="134" y="18"/>
                    <a:pt x="134" y="18"/>
                  </a:cubicBezTo>
                  <a:cubicBezTo>
                    <a:pt x="166" y="18"/>
                    <a:pt x="195" y="30"/>
                    <a:pt x="218" y="52"/>
                  </a:cubicBezTo>
                  <a:cubicBezTo>
                    <a:pt x="240" y="75"/>
                    <a:pt x="252" y="104"/>
                    <a:pt x="252" y="136"/>
                  </a:cubicBezTo>
                  <a:cubicBezTo>
                    <a:pt x="252" y="173"/>
                    <a:pt x="234" y="209"/>
                    <a:pt x="204" y="231"/>
                  </a:cubicBezTo>
                  <a:cubicBezTo>
                    <a:pt x="200" y="234"/>
                    <a:pt x="200" y="239"/>
                    <a:pt x="202" y="243"/>
                  </a:cubicBezTo>
                  <a:cubicBezTo>
                    <a:pt x="221" y="268"/>
                    <a:pt x="221" y="268"/>
                    <a:pt x="221" y="268"/>
                  </a:cubicBezTo>
                  <a:cubicBezTo>
                    <a:pt x="222" y="270"/>
                    <a:pt x="225" y="271"/>
                    <a:pt x="227" y="271"/>
                  </a:cubicBezTo>
                  <a:cubicBezTo>
                    <a:pt x="229" y="271"/>
                    <a:pt x="230" y="271"/>
                    <a:pt x="232" y="270"/>
                  </a:cubicBezTo>
                  <a:cubicBezTo>
                    <a:pt x="235" y="267"/>
                    <a:pt x="236" y="262"/>
                    <a:pt x="234" y="258"/>
                  </a:cubicBezTo>
                  <a:cubicBezTo>
                    <a:pt x="220" y="239"/>
                    <a:pt x="220" y="239"/>
                    <a:pt x="220" y="239"/>
                  </a:cubicBezTo>
                  <a:cubicBezTo>
                    <a:pt x="250" y="214"/>
                    <a:pt x="268" y="176"/>
                    <a:pt x="268"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8" name="Freeform 519"/>
            <p:cNvSpPr/>
            <p:nvPr userDrawn="1"/>
          </p:nvSpPr>
          <p:spPr bwMode="auto">
            <a:xfrm>
              <a:off x="952500" y="1606550"/>
              <a:ext cx="227013" cy="265113"/>
            </a:xfrm>
            <a:custGeom>
              <a:avLst/>
              <a:gdLst>
                <a:gd name="T0" fmla="*/ 46 w 237"/>
                <a:gd name="T1" fmla="*/ 276 h 276"/>
                <a:gd name="T2" fmla="*/ 51 w 237"/>
                <a:gd name="T3" fmla="*/ 274 h 276"/>
                <a:gd name="T4" fmla="*/ 52 w 237"/>
                <a:gd name="T5" fmla="*/ 263 h 276"/>
                <a:gd name="T6" fmla="*/ 16 w 237"/>
                <a:gd name="T7" fmla="*/ 166 h 276"/>
                <a:gd name="T8" fmla="*/ 166 w 237"/>
                <a:gd name="T9" fmla="*/ 16 h 276"/>
                <a:gd name="T10" fmla="*/ 224 w 237"/>
                <a:gd name="T11" fmla="*/ 28 h 276"/>
                <a:gd name="T12" fmla="*/ 235 w 237"/>
                <a:gd name="T13" fmla="*/ 24 h 276"/>
                <a:gd name="T14" fmla="*/ 231 w 237"/>
                <a:gd name="T15" fmla="*/ 13 h 276"/>
                <a:gd name="T16" fmla="*/ 166 w 237"/>
                <a:gd name="T17" fmla="*/ 0 h 276"/>
                <a:gd name="T18" fmla="*/ 0 w 237"/>
                <a:gd name="T19" fmla="*/ 166 h 276"/>
                <a:gd name="T20" fmla="*/ 40 w 237"/>
                <a:gd name="T21" fmla="*/ 274 h 276"/>
                <a:gd name="T22" fmla="*/ 46 w 237"/>
                <a:gd name="T2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76">
                  <a:moveTo>
                    <a:pt x="46" y="276"/>
                  </a:moveTo>
                  <a:cubicBezTo>
                    <a:pt x="48" y="276"/>
                    <a:pt x="50" y="276"/>
                    <a:pt x="51" y="274"/>
                  </a:cubicBezTo>
                  <a:cubicBezTo>
                    <a:pt x="55" y="272"/>
                    <a:pt x="55" y="267"/>
                    <a:pt x="52" y="263"/>
                  </a:cubicBezTo>
                  <a:cubicBezTo>
                    <a:pt x="29" y="236"/>
                    <a:pt x="16" y="202"/>
                    <a:pt x="16" y="166"/>
                  </a:cubicBezTo>
                  <a:cubicBezTo>
                    <a:pt x="16" y="83"/>
                    <a:pt x="83" y="16"/>
                    <a:pt x="166" y="16"/>
                  </a:cubicBezTo>
                  <a:cubicBezTo>
                    <a:pt x="186" y="16"/>
                    <a:pt x="206" y="20"/>
                    <a:pt x="224" y="28"/>
                  </a:cubicBezTo>
                  <a:cubicBezTo>
                    <a:pt x="229" y="30"/>
                    <a:pt x="233" y="28"/>
                    <a:pt x="235" y="24"/>
                  </a:cubicBezTo>
                  <a:cubicBezTo>
                    <a:pt x="237" y="20"/>
                    <a:pt x="235" y="15"/>
                    <a:pt x="231" y="13"/>
                  </a:cubicBezTo>
                  <a:cubicBezTo>
                    <a:pt x="210" y="5"/>
                    <a:pt x="188" y="0"/>
                    <a:pt x="166" y="0"/>
                  </a:cubicBezTo>
                  <a:cubicBezTo>
                    <a:pt x="75" y="0"/>
                    <a:pt x="0" y="75"/>
                    <a:pt x="0" y="166"/>
                  </a:cubicBezTo>
                  <a:cubicBezTo>
                    <a:pt x="0" y="205"/>
                    <a:pt x="14" y="244"/>
                    <a:pt x="40" y="274"/>
                  </a:cubicBezTo>
                  <a:cubicBezTo>
                    <a:pt x="42" y="275"/>
                    <a:pt x="44" y="276"/>
                    <a:pt x="4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9" name="Freeform 520"/>
            <p:cNvSpPr>
              <a:spLocks noEditPoints="1"/>
            </p:cNvSpPr>
            <p:nvPr userDrawn="1"/>
          </p:nvSpPr>
          <p:spPr bwMode="auto">
            <a:xfrm>
              <a:off x="71438" y="1470025"/>
              <a:ext cx="384175" cy="333375"/>
            </a:xfrm>
            <a:custGeom>
              <a:avLst/>
              <a:gdLst>
                <a:gd name="T0" fmla="*/ 0 w 402"/>
                <a:gd name="T1" fmla="*/ 65 h 349"/>
                <a:gd name="T2" fmla="*/ 89 w 402"/>
                <a:gd name="T3" fmla="*/ 348 h 349"/>
                <a:gd name="T4" fmla="*/ 91 w 402"/>
                <a:gd name="T5" fmla="*/ 349 h 349"/>
                <a:gd name="T6" fmla="*/ 93 w 402"/>
                <a:gd name="T7" fmla="*/ 348 h 349"/>
                <a:gd name="T8" fmla="*/ 315 w 402"/>
                <a:gd name="T9" fmla="*/ 294 h 349"/>
                <a:gd name="T10" fmla="*/ 354 w 402"/>
                <a:gd name="T11" fmla="*/ 162 h 349"/>
                <a:gd name="T12" fmla="*/ 365 w 402"/>
                <a:gd name="T13" fmla="*/ 66 h 349"/>
                <a:gd name="T14" fmla="*/ 223 w 402"/>
                <a:gd name="T15" fmla="*/ 34 h 349"/>
                <a:gd name="T16" fmla="*/ 178 w 402"/>
                <a:gd name="T17" fmla="*/ 51 h 349"/>
                <a:gd name="T18" fmla="*/ 244 w 402"/>
                <a:gd name="T19" fmla="*/ 96 h 349"/>
                <a:gd name="T20" fmla="*/ 183 w 402"/>
                <a:gd name="T21" fmla="*/ 71 h 349"/>
                <a:gd name="T22" fmla="*/ 305 w 402"/>
                <a:gd name="T23" fmla="*/ 137 h 349"/>
                <a:gd name="T24" fmla="*/ 305 w 402"/>
                <a:gd name="T25" fmla="*/ 122 h 349"/>
                <a:gd name="T26" fmla="*/ 167 w 402"/>
                <a:gd name="T27" fmla="*/ 184 h 349"/>
                <a:gd name="T28" fmla="*/ 99 w 402"/>
                <a:gd name="T29" fmla="*/ 245 h 349"/>
                <a:gd name="T30" fmla="*/ 99 w 402"/>
                <a:gd name="T31" fmla="*/ 279 h 349"/>
                <a:gd name="T32" fmla="*/ 99 w 402"/>
                <a:gd name="T33" fmla="*/ 195 h 349"/>
                <a:gd name="T34" fmla="*/ 99 w 402"/>
                <a:gd name="T35" fmla="*/ 229 h 349"/>
                <a:gd name="T36" fmla="*/ 244 w 402"/>
                <a:gd name="T37" fmla="*/ 224 h 349"/>
                <a:gd name="T38" fmla="*/ 260 w 402"/>
                <a:gd name="T39" fmla="*/ 207 h 349"/>
                <a:gd name="T40" fmla="*/ 260 w 402"/>
                <a:gd name="T41" fmla="*/ 224 h 349"/>
                <a:gd name="T42" fmla="*/ 260 w 402"/>
                <a:gd name="T43" fmla="*/ 191 h 349"/>
                <a:gd name="T44" fmla="*/ 305 w 402"/>
                <a:gd name="T45" fmla="*/ 195 h 349"/>
                <a:gd name="T46" fmla="*/ 183 w 402"/>
                <a:gd name="T47" fmla="*/ 160 h 349"/>
                <a:gd name="T48" fmla="*/ 183 w 402"/>
                <a:gd name="T49" fmla="*/ 143 h 349"/>
                <a:gd name="T50" fmla="*/ 244 w 402"/>
                <a:gd name="T51" fmla="*/ 155 h 349"/>
                <a:gd name="T52" fmla="*/ 99 w 402"/>
                <a:gd name="T53" fmla="*/ 127 h 349"/>
                <a:gd name="T54" fmla="*/ 167 w 402"/>
                <a:gd name="T55" fmla="*/ 140 h 349"/>
                <a:gd name="T56" fmla="*/ 167 w 402"/>
                <a:gd name="T57" fmla="*/ 314 h 349"/>
                <a:gd name="T58" fmla="*/ 183 w 402"/>
                <a:gd name="T59" fmla="*/ 283 h 349"/>
                <a:gd name="T60" fmla="*/ 183 w 402"/>
                <a:gd name="T61" fmla="*/ 310 h 349"/>
                <a:gd name="T62" fmla="*/ 183 w 402"/>
                <a:gd name="T63" fmla="*/ 242 h 349"/>
                <a:gd name="T64" fmla="*/ 183 w 402"/>
                <a:gd name="T65" fmla="*/ 267 h 349"/>
                <a:gd name="T66" fmla="*/ 305 w 402"/>
                <a:gd name="T67" fmla="*/ 251 h 349"/>
                <a:gd name="T68" fmla="*/ 260 w 402"/>
                <a:gd name="T69" fmla="*/ 158 h 349"/>
                <a:gd name="T70" fmla="*/ 305 w 402"/>
                <a:gd name="T71" fmla="*/ 166 h 349"/>
                <a:gd name="T72" fmla="*/ 99 w 402"/>
                <a:gd name="T73" fmla="*/ 74 h 349"/>
                <a:gd name="T74" fmla="*/ 167 w 402"/>
                <a:gd name="T75" fmla="*/ 95 h 349"/>
                <a:gd name="T76" fmla="*/ 83 w 402"/>
                <a:gd name="T77" fmla="*/ 330 h 349"/>
                <a:gd name="T78" fmla="*/ 260 w 402"/>
                <a:gd name="T79" fmla="*/ 291 h 349"/>
                <a:gd name="T80" fmla="*/ 305 w 402"/>
                <a:gd name="T81" fmla="*/ 280 h 349"/>
                <a:gd name="T82" fmla="*/ 240 w 402"/>
                <a:gd name="T83" fmla="*/ 55 h 349"/>
                <a:gd name="T84" fmla="*/ 300 w 402"/>
                <a:gd name="T85" fmla="*/ 16 h 349"/>
                <a:gd name="T86" fmla="*/ 350 w 402"/>
                <a:gd name="T87" fmla="*/ 79 h 349"/>
                <a:gd name="T88" fmla="*/ 354 w 402"/>
                <a:gd name="T89" fmla="*/ 146 h 349"/>
                <a:gd name="T90" fmla="*/ 316 w 402"/>
                <a:gd name="T91" fmla="*/ 110 h 349"/>
                <a:gd name="T92" fmla="*/ 201 w 402"/>
                <a:gd name="T93" fmla="*/ 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2" h="349">
                  <a:moveTo>
                    <a:pt x="88" y="16"/>
                  </a:moveTo>
                  <a:cubicBezTo>
                    <a:pt x="5" y="58"/>
                    <a:pt x="5" y="58"/>
                    <a:pt x="5" y="58"/>
                  </a:cubicBezTo>
                  <a:cubicBezTo>
                    <a:pt x="2" y="59"/>
                    <a:pt x="0" y="62"/>
                    <a:pt x="0" y="65"/>
                  </a:cubicBezTo>
                  <a:cubicBezTo>
                    <a:pt x="0" y="316"/>
                    <a:pt x="0" y="316"/>
                    <a:pt x="0" y="316"/>
                  </a:cubicBezTo>
                  <a:cubicBezTo>
                    <a:pt x="0" y="320"/>
                    <a:pt x="3" y="323"/>
                    <a:pt x="6" y="324"/>
                  </a:cubicBezTo>
                  <a:cubicBezTo>
                    <a:pt x="89" y="348"/>
                    <a:pt x="89" y="348"/>
                    <a:pt x="89" y="348"/>
                  </a:cubicBezTo>
                  <a:cubicBezTo>
                    <a:pt x="89" y="348"/>
                    <a:pt x="89" y="348"/>
                    <a:pt x="90" y="348"/>
                  </a:cubicBezTo>
                  <a:cubicBezTo>
                    <a:pt x="90" y="348"/>
                    <a:pt x="91" y="349"/>
                    <a:pt x="91" y="349"/>
                  </a:cubicBezTo>
                  <a:cubicBezTo>
                    <a:pt x="91" y="349"/>
                    <a:pt x="91" y="349"/>
                    <a:pt x="91" y="349"/>
                  </a:cubicBezTo>
                  <a:cubicBezTo>
                    <a:pt x="92" y="349"/>
                    <a:pt x="92" y="349"/>
                    <a:pt x="92" y="349"/>
                  </a:cubicBezTo>
                  <a:cubicBezTo>
                    <a:pt x="92" y="349"/>
                    <a:pt x="93" y="349"/>
                    <a:pt x="93" y="348"/>
                  </a:cubicBezTo>
                  <a:cubicBezTo>
                    <a:pt x="93" y="348"/>
                    <a:pt x="93" y="348"/>
                    <a:pt x="93" y="348"/>
                  </a:cubicBezTo>
                  <a:cubicBezTo>
                    <a:pt x="177" y="328"/>
                    <a:pt x="177" y="328"/>
                    <a:pt x="177" y="328"/>
                  </a:cubicBezTo>
                  <a:cubicBezTo>
                    <a:pt x="177" y="328"/>
                    <a:pt x="177" y="328"/>
                    <a:pt x="177" y="328"/>
                  </a:cubicBezTo>
                  <a:cubicBezTo>
                    <a:pt x="315" y="294"/>
                    <a:pt x="315" y="294"/>
                    <a:pt x="315" y="294"/>
                  </a:cubicBezTo>
                  <a:cubicBezTo>
                    <a:pt x="318" y="293"/>
                    <a:pt x="321" y="289"/>
                    <a:pt x="321" y="286"/>
                  </a:cubicBezTo>
                  <a:cubicBezTo>
                    <a:pt x="321" y="162"/>
                    <a:pt x="321" y="162"/>
                    <a:pt x="321" y="162"/>
                  </a:cubicBezTo>
                  <a:cubicBezTo>
                    <a:pt x="354" y="162"/>
                    <a:pt x="354" y="162"/>
                    <a:pt x="354" y="162"/>
                  </a:cubicBezTo>
                  <a:cubicBezTo>
                    <a:pt x="381" y="162"/>
                    <a:pt x="402" y="140"/>
                    <a:pt x="402" y="114"/>
                  </a:cubicBezTo>
                  <a:cubicBezTo>
                    <a:pt x="402" y="91"/>
                    <a:pt x="387" y="72"/>
                    <a:pt x="365" y="67"/>
                  </a:cubicBezTo>
                  <a:cubicBezTo>
                    <a:pt x="365" y="66"/>
                    <a:pt x="365" y="66"/>
                    <a:pt x="365" y="66"/>
                  </a:cubicBezTo>
                  <a:cubicBezTo>
                    <a:pt x="365" y="30"/>
                    <a:pt x="336" y="0"/>
                    <a:pt x="300" y="0"/>
                  </a:cubicBezTo>
                  <a:cubicBezTo>
                    <a:pt x="274" y="0"/>
                    <a:pt x="251" y="15"/>
                    <a:pt x="241" y="38"/>
                  </a:cubicBezTo>
                  <a:cubicBezTo>
                    <a:pt x="235" y="35"/>
                    <a:pt x="229" y="34"/>
                    <a:pt x="223" y="34"/>
                  </a:cubicBezTo>
                  <a:cubicBezTo>
                    <a:pt x="208" y="34"/>
                    <a:pt x="194" y="42"/>
                    <a:pt x="186" y="54"/>
                  </a:cubicBezTo>
                  <a:cubicBezTo>
                    <a:pt x="178" y="51"/>
                    <a:pt x="178" y="51"/>
                    <a:pt x="178" y="51"/>
                  </a:cubicBezTo>
                  <a:cubicBezTo>
                    <a:pt x="178" y="51"/>
                    <a:pt x="178" y="51"/>
                    <a:pt x="178" y="51"/>
                  </a:cubicBezTo>
                  <a:cubicBezTo>
                    <a:pt x="95" y="15"/>
                    <a:pt x="95" y="15"/>
                    <a:pt x="95" y="15"/>
                  </a:cubicBezTo>
                  <a:cubicBezTo>
                    <a:pt x="92" y="15"/>
                    <a:pt x="90" y="15"/>
                    <a:pt x="88" y="16"/>
                  </a:cubicBezTo>
                  <a:close/>
                  <a:moveTo>
                    <a:pt x="244" y="96"/>
                  </a:moveTo>
                  <a:cubicBezTo>
                    <a:pt x="244" y="118"/>
                    <a:pt x="244" y="118"/>
                    <a:pt x="244" y="118"/>
                  </a:cubicBezTo>
                  <a:cubicBezTo>
                    <a:pt x="183" y="100"/>
                    <a:pt x="183" y="100"/>
                    <a:pt x="183" y="100"/>
                  </a:cubicBezTo>
                  <a:cubicBezTo>
                    <a:pt x="183" y="71"/>
                    <a:pt x="183" y="71"/>
                    <a:pt x="183" y="71"/>
                  </a:cubicBezTo>
                  <a:lnTo>
                    <a:pt x="244" y="96"/>
                  </a:lnTo>
                  <a:close/>
                  <a:moveTo>
                    <a:pt x="305" y="122"/>
                  </a:moveTo>
                  <a:cubicBezTo>
                    <a:pt x="305" y="137"/>
                    <a:pt x="305" y="137"/>
                    <a:pt x="305" y="137"/>
                  </a:cubicBezTo>
                  <a:cubicBezTo>
                    <a:pt x="260" y="123"/>
                    <a:pt x="260" y="123"/>
                    <a:pt x="260" y="123"/>
                  </a:cubicBezTo>
                  <a:cubicBezTo>
                    <a:pt x="260" y="103"/>
                    <a:pt x="260" y="103"/>
                    <a:pt x="260" y="103"/>
                  </a:cubicBezTo>
                  <a:lnTo>
                    <a:pt x="305" y="122"/>
                  </a:lnTo>
                  <a:close/>
                  <a:moveTo>
                    <a:pt x="99" y="144"/>
                  </a:moveTo>
                  <a:cubicBezTo>
                    <a:pt x="167" y="157"/>
                    <a:pt x="167" y="157"/>
                    <a:pt x="167" y="157"/>
                  </a:cubicBezTo>
                  <a:cubicBezTo>
                    <a:pt x="167" y="184"/>
                    <a:pt x="167" y="184"/>
                    <a:pt x="167" y="184"/>
                  </a:cubicBezTo>
                  <a:cubicBezTo>
                    <a:pt x="99" y="178"/>
                    <a:pt x="99" y="178"/>
                    <a:pt x="99" y="178"/>
                  </a:cubicBezTo>
                  <a:lnTo>
                    <a:pt x="99" y="144"/>
                  </a:lnTo>
                  <a:close/>
                  <a:moveTo>
                    <a:pt x="99" y="245"/>
                  </a:moveTo>
                  <a:cubicBezTo>
                    <a:pt x="167" y="243"/>
                    <a:pt x="167" y="243"/>
                    <a:pt x="167" y="243"/>
                  </a:cubicBezTo>
                  <a:cubicBezTo>
                    <a:pt x="167" y="270"/>
                    <a:pt x="167" y="270"/>
                    <a:pt x="167" y="270"/>
                  </a:cubicBezTo>
                  <a:cubicBezTo>
                    <a:pt x="99" y="279"/>
                    <a:pt x="99" y="279"/>
                    <a:pt x="99" y="279"/>
                  </a:cubicBezTo>
                  <a:lnTo>
                    <a:pt x="99" y="245"/>
                  </a:lnTo>
                  <a:close/>
                  <a:moveTo>
                    <a:pt x="99" y="229"/>
                  </a:moveTo>
                  <a:cubicBezTo>
                    <a:pt x="99" y="195"/>
                    <a:pt x="99" y="195"/>
                    <a:pt x="99" y="195"/>
                  </a:cubicBezTo>
                  <a:cubicBezTo>
                    <a:pt x="167" y="200"/>
                    <a:pt x="167" y="200"/>
                    <a:pt x="167" y="200"/>
                  </a:cubicBezTo>
                  <a:cubicBezTo>
                    <a:pt x="167" y="227"/>
                    <a:pt x="167" y="227"/>
                    <a:pt x="167" y="227"/>
                  </a:cubicBezTo>
                  <a:lnTo>
                    <a:pt x="99" y="229"/>
                  </a:lnTo>
                  <a:close/>
                  <a:moveTo>
                    <a:pt x="183" y="201"/>
                  </a:moveTo>
                  <a:cubicBezTo>
                    <a:pt x="244" y="206"/>
                    <a:pt x="244" y="206"/>
                    <a:pt x="244" y="206"/>
                  </a:cubicBezTo>
                  <a:cubicBezTo>
                    <a:pt x="244" y="224"/>
                    <a:pt x="244" y="224"/>
                    <a:pt x="244" y="224"/>
                  </a:cubicBezTo>
                  <a:cubicBezTo>
                    <a:pt x="183" y="226"/>
                    <a:pt x="183" y="226"/>
                    <a:pt x="183" y="226"/>
                  </a:cubicBezTo>
                  <a:lnTo>
                    <a:pt x="183" y="201"/>
                  </a:lnTo>
                  <a:close/>
                  <a:moveTo>
                    <a:pt x="260" y="207"/>
                  </a:moveTo>
                  <a:cubicBezTo>
                    <a:pt x="305" y="211"/>
                    <a:pt x="305" y="211"/>
                    <a:pt x="305" y="211"/>
                  </a:cubicBezTo>
                  <a:cubicBezTo>
                    <a:pt x="305" y="223"/>
                    <a:pt x="305" y="223"/>
                    <a:pt x="305" y="223"/>
                  </a:cubicBezTo>
                  <a:cubicBezTo>
                    <a:pt x="260" y="224"/>
                    <a:pt x="260" y="224"/>
                    <a:pt x="260" y="224"/>
                  </a:cubicBezTo>
                  <a:lnTo>
                    <a:pt x="260" y="207"/>
                  </a:lnTo>
                  <a:close/>
                  <a:moveTo>
                    <a:pt x="305" y="195"/>
                  </a:moveTo>
                  <a:cubicBezTo>
                    <a:pt x="260" y="191"/>
                    <a:pt x="260" y="191"/>
                    <a:pt x="260" y="191"/>
                  </a:cubicBezTo>
                  <a:cubicBezTo>
                    <a:pt x="260" y="174"/>
                    <a:pt x="260" y="174"/>
                    <a:pt x="260" y="174"/>
                  </a:cubicBezTo>
                  <a:cubicBezTo>
                    <a:pt x="305" y="183"/>
                    <a:pt x="305" y="183"/>
                    <a:pt x="305" y="183"/>
                  </a:cubicBezTo>
                  <a:lnTo>
                    <a:pt x="305" y="195"/>
                  </a:lnTo>
                  <a:close/>
                  <a:moveTo>
                    <a:pt x="244" y="190"/>
                  </a:moveTo>
                  <a:cubicBezTo>
                    <a:pt x="183" y="185"/>
                    <a:pt x="183" y="185"/>
                    <a:pt x="183" y="185"/>
                  </a:cubicBezTo>
                  <a:cubicBezTo>
                    <a:pt x="183" y="160"/>
                    <a:pt x="183" y="160"/>
                    <a:pt x="183" y="160"/>
                  </a:cubicBezTo>
                  <a:cubicBezTo>
                    <a:pt x="244" y="171"/>
                    <a:pt x="244" y="171"/>
                    <a:pt x="244" y="171"/>
                  </a:cubicBezTo>
                  <a:lnTo>
                    <a:pt x="244" y="190"/>
                  </a:lnTo>
                  <a:close/>
                  <a:moveTo>
                    <a:pt x="183" y="143"/>
                  </a:moveTo>
                  <a:cubicBezTo>
                    <a:pt x="183" y="116"/>
                    <a:pt x="183" y="116"/>
                    <a:pt x="183" y="116"/>
                  </a:cubicBezTo>
                  <a:cubicBezTo>
                    <a:pt x="244" y="135"/>
                    <a:pt x="244" y="135"/>
                    <a:pt x="244" y="135"/>
                  </a:cubicBezTo>
                  <a:cubicBezTo>
                    <a:pt x="244" y="155"/>
                    <a:pt x="244" y="155"/>
                    <a:pt x="244" y="155"/>
                  </a:cubicBezTo>
                  <a:lnTo>
                    <a:pt x="183" y="143"/>
                  </a:lnTo>
                  <a:close/>
                  <a:moveTo>
                    <a:pt x="167" y="140"/>
                  </a:moveTo>
                  <a:cubicBezTo>
                    <a:pt x="99" y="127"/>
                    <a:pt x="99" y="127"/>
                    <a:pt x="99" y="127"/>
                  </a:cubicBezTo>
                  <a:cubicBezTo>
                    <a:pt x="99" y="91"/>
                    <a:pt x="99" y="91"/>
                    <a:pt x="99" y="91"/>
                  </a:cubicBezTo>
                  <a:cubicBezTo>
                    <a:pt x="167" y="112"/>
                    <a:pt x="167" y="112"/>
                    <a:pt x="167" y="112"/>
                  </a:cubicBezTo>
                  <a:lnTo>
                    <a:pt x="167" y="140"/>
                  </a:lnTo>
                  <a:close/>
                  <a:moveTo>
                    <a:pt x="99" y="295"/>
                  </a:moveTo>
                  <a:cubicBezTo>
                    <a:pt x="167" y="286"/>
                    <a:pt x="167" y="286"/>
                    <a:pt x="167" y="286"/>
                  </a:cubicBezTo>
                  <a:cubicBezTo>
                    <a:pt x="167" y="314"/>
                    <a:pt x="167" y="314"/>
                    <a:pt x="167" y="314"/>
                  </a:cubicBezTo>
                  <a:cubicBezTo>
                    <a:pt x="99" y="330"/>
                    <a:pt x="99" y="330"/>
                    <a:pt x="99" y="330"/>
                  </a:cubicBezTo>
                  <a:lnTo>
                    <a:pt x="99" y="295"/>
                  </a:lnTo>
                  <a:close/>
                  <a:moveTo>
                    <a:pt x="183" y="283"/>
                  </a:moveTo>
                  <a:cubicBezTo>
                    <a:pt x="244" y="275"/>
                    <a:pt x="244" y="275"/>
                    <a:pt x="244" y="275"/>
                  </a:cubicBezTo>
                  <a:cubicBezTo>
                    <a:pt x="244" y="295"/>
                    <a:pt x="244" y="295"/>
                    <a:pt x="244" y="295"/>
                  </a:cubicBezTo>
                  <a:cubicBezTo>
                    <a:pt x="183" y="310"/>
                    <a:pt x="183" y="310"/>
                    <a:pt x="183" y="310"/>
                  </a:cubicBezTo>
                  <a:lnTo>
                    <a:pt x="183" y="283"/>
                  </a:lnTo>
                  <a:close/>
                  <a:moveTo>
                    <a:pt x="183" y="267"/>
                  </a:moveTo>
                  <a:cubicBezTo>
                    <a:pt x="183" y="242"/>
                    <a:pt x="183" y="242"/>
                    <a:pt x="183" y="242"/>
                  </a:cubicBezTo>
                  <a:cubicBezTo>
                    <a:pt x="244" y="240"/>
                    <a:pt x="244" y="240"/>
                    <a:pt x="244" y="240"/>
                  </a:cubicBezTo>
                  <a:cubicBezTo>
                    <a:pt x="244" y="259"/>
                    <a:pt x="244" y="259"/>
                    <a:pt x="244" y="259"/>
                  </a:cubicBezTo>
                  <a:lnTo>
                    <a:pt x="183" y="267"/>
                  </a:lnTo>
                  <a:close/>
                  <a:moveTo>
                    <a:pt x="260" y="240"/>
                  </a:moveTo>
                  <a:cubicBezTo>
                    <a:pt x="305" y="239"/>
                    <a:pt x="305" y="239"/>
                    <a:pt x="305" y="239"/>
                  </a:cubicBezTo>
                  <a:cubicBezTo>
                    <a:pt x="305" y="251"/>
                    <a:pt x="305" y="251"/>
                    <a:pt x="305" y="251"/>
                  </a:cubicBezTo>
                  <a:cubicBezTo>
                    <a:pt x="260" y="257"/>
                    <a:pt x="260" y="257"/>
                    <a:pt x="260" y="257"/>
                  </a:cubicBezTo>
                  <a:lnTo>
                    <a:pt x="260" y="240"/>
                  </a:lnTo>
                  <a:close/>
                  <a:moveTo>
                    <a:pt x="260" y="158"/>
                  </a:moveTo>
                  <a:cubicBezTo>
                    <a:pt x="260" y="140"/>
                    <a:pt x="260" y="140"/>
                    <a:pt x="260" y="140"/>
                  </a:cubicBezTo>
                  <a:cubicBezTo>
                    <a:pt x="305" y="153"/>
                    <a:pt x="305" y="153"/>
                    <a:pt x="305" y="153"/>
                  </a:cubicBezTo>
                  <a:cubicBezTo>
                    <a:pt x="305" y="166"/>
                    <a:pt x="305" y="166"/>
                    <a:pt x="305" y="166"/>
                  </a:cubicBezTo>
                  <a:lnTo>
                    <a:pt x="260" y="158"/>
                  </a:lnTo>
                  <a:close/>
                  <a:moveTo>
                    <a:pt x="167" y="95"/>
                  </a:moveTo>
                  <a:cubicBezTo>
                    <a:pt x="99" y="74"/>
                    <a:pt x="99" y="74"/>
                    <a:pt x="99" y="74"/>
                  </a:cubicBezTo>
                  <a:cubicBezTo>
                    <a:pt x="99" y="35"/>
                    <a:pt x="99" y="35"/>
                    <a:pt x="99" y="35"/>
                  </a:cubicBezTo>
                  <a:cubicBezTo>
                    <a:pt x="167" y="64"/>
                    <a:pt x="167" y="64"/>
                    <a:pt x="167" y="64"/>
                  </a:cubicBezTo>
                  <a:lnTo>
                    <a:pt x="167" y="95"/>
                  </a:lnTo>
                  <a:close/>
                  <a:moveTo>
                    <a:pt x="16" y="70"/>
                  </a:moveTo>
                  <a:cubicBezTo>
                    <a:pt x="83" y="36"/>
                    <a:pt x="83" y="36"/>
                    <a:pt x="83" y="36"/>
                  </a:cubicBezTo>
                  <a:cubicBezTo>
                    <a:pt x="83" y="330"/>
                    <a:pt x="83" y="330"/>
                    <a:pt x="83" y="330"/>
                  </a:cubicBezTo>
                  <a:cubicBezTo>
                    <a:pt x="16" y="310"/>
                    <a:pt x="16" y="310"/>
                    <a:pt x="16" y="310"/>
                  </a:cubicBezTo>
                  <a:lnTo>
                    <a:pt x="16" y="70"/>
                  </a:lnTo>
                  <a:close/>
                  <a:moveTo>
                    <a:pt x="260" y="291"/>
                  </a:moveTo>
                  <a:cubicBezTo>
                    <a:pt x="260" y="273"/>
                    <a:pt x="260" y="273"/>
                    <a:pt x="260" y="273"/>
                  </a:cubicBezTo>
                  <a:cubicBezTo>
                    <a:pt x="305" y="267"/>
                    <a:pt x="305" y="267"/>
                    <a:pt x="305" y="267"/>
                  </a:cubicBezTo>
                  <a:cubicBezTo>
                    <a:pt x="305" y="280"/>
                    <a:pt x="305" y="280"/>
                    <a:pt x="305" y="280"/>
                  </a:cubicBezTo>
                  <a:lnTo>
                    <a:pt x="260" y="291"/>
                  </a:lnTo>
                  <a:close/>
                  <a:moveTo>
                    <a:pt x="223" y="50"/>
                  </a:moveTo>
                  <a:cubicBezTo>
                    <a:pt x="229" y="50"/>
                    <a:pt x="235" y="52"/>
                    <a:pt x="240" y="55"/>
                  </a:cubicBezTo>
                  <a:cubicBezTo>
                    <a:pt x="242" y="57"/>
                    <a:pt x="245" y="57"/>
                    <a:pt x="247" y="57"/>
                  </a:cubicBezTo>
                  <a:cubicBezTo>
                    <a:pt x="250" y="56"/>
                    <a:pt x="252" y="54"/>
                    <a:pt x="253" y="51"/>
                  </a:cubicBezTo>
                  <a:cubicBezTo>
                    <a:pt x="259" y="30"/>
                    <a:pt x="278" y="16"/>
                    <a:pt x="300" y="16"/>
                  </a:cubicBezTo>
                  <a:cubicBezTo>
                    <a:pt x="327" y="16"/>
                    <a:pt x="349" y="38"/>
                    <a:pt x="349" y="66"/>
                  </a:cubicBezTo>
                  <a:cubicBezTo>
                    <a:pt x="349" y="68"/>
                    <a:pt x="349" y="70"/>
                    <a:pt x="349" y="72"/>
                  </a:cubicBezTo>
                  <a:cubicBezTo>
                    <a:pt x="348" y="75"/>
                    <a:pt x="349" y="77"/>
                    <a:pt x="350" y="79"/>
                  </a:cubicBezTo>
                  <a:cubicBezTo>
                    <a:pt x="352" y="80"/>
                    <a:pt x="354" y="81"/>
                    <a:pt x="356" y="82"/>
                  </a:cubicBezTo>
                  <a:cubicBezTo>
                    <a:pt x="373" y="83"/>
                    <a:pt x="386" y="97"/>
                    <a:pt x="386" y="114"/>
                  </a:cubicBezTo>
                  <a:cubicBezTo>
                    <a:pt x="386" y="132"/>
                    <a:pt x="372" y="146"/>
                    <a:pt x="354" y="146"/>
                  </a:cubicBezTo>
                  <a:cubicBezTo>
                    <a:pt x="321" y="146"/>
                    <a:pt x="321" y="146"/>
                    <a:pt x="321" y="146"/>
                  </a:cubicBezTo>
                  <a:cubicBezTo>
                    <a:pt x="321" y="117"/>
                    <a:pt x="321" y="117"/>
                    <a:pt x="321" y="117"/>
                  </a:cubicBezTo>
                  <a:cubicBezTo>
                    <a:pt x="321" y="114"/>
                    <a:pt x="319" y="111"/>
                    <a:pt x="316" y="110"/>
                  </a:cubicBezTo>
                  <a:cubicBezTo>
                    <a:pt x="255" y="84"/>
                    <a:pt x="255" y="84"/>
                    <a:pt x="255" y="84"/>
                  </a:cubicBezTo>
                  <a:cubicBezTo>
                    <a:pt x="255" y="84"/>
                    <a:pt x="255" y="84"/>
                    <a:pt x="255" y="84"/>
                  </a:cubicBezTo>
                  <a:cubicBezTo>
                    <a:pt x="201" y="61"/>
                    <a:pt x="201" y="61"/>
                    <a:pt x="201" y="61"/>
                  </a:cubicBezTo>
                  <a:cubicBezTo>
                    <a:pt x="206" y="54"/>
                    <a:pt x="215" y="50"/>
                    <a:pt x="223"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0" name="Freeform 521"/>
            <p:cNvSpPr/>
            <p:nvPr userDrawn="1"/>
          </p:nvSpPr>
          <p:spPr bwMode="auto">
            <a:xfrm>
              <a:off x="1325563" y="1815328"/>
              <a:ext cx="66675" cy="65088"/>
            </a:xfrm>
            <a:custGeom>
              <a:avLst/>
              <a:gdLst>
                <a:gd name="T0" fmla="*/ 62 w 70"/>
                <a:gd name="T1" fmla="*/ 27 h 69"/>
                <a:gd name="T2" fmla="*/ 43 w 70"/>
                <a:gd name="T3" fmla="*/ 27 h 69"/>
                <a:gd name="T4" fmla="*/ 43 w 70"/>
                <a:gd name="T5" fmla="*/ 8 h 69"/>
                <a:gd name="T6" fmla="*/ 35 w 70"/>
                <a:gd name="T7" fmla="*/ 0 h 69"/>
                <a:gd name="T8" fmla="*/ 27 w 70"/>
                <a:gd name="T9" fmla="*/ 8 h 69"/>
                <a:gd name="T10" fmla="*/ 27 w 70"/>
                <a:gd name="T11" fmla="*/ 27 h 69"/>
                <a:gd name="T12" fmla="*/ 8 w 70"/>
                <a:gd name="T13" fmla="*/ 27 h 69"/>
                <a:gd name="T14" fmla="*/ 0 w 70"/>
                <a:gd name="T15" fmla="*/ 35 h 69"/>
                <a:gd name="T16" fmla="*/ 8 w 70"/>
                <a:gd name="T17" fmla="*/ 43 h 69"/>
                <a:gd name="T18" fmla="*/ 27 w 70"/>
                <a:gd name="T19" fmla="*/ 43 h 69"/>
                <a:gd name="T20" fmla="*/ 27 w 70"/>
                <a:gd name="T21" fmla="*/ 61 h 69"/>
                <a:gd name="T22" fmla="*/ 35 w 70"/>
                <a:gd name="T23" fmla="*/ 69 h 69"/>
                <a:gd name="T24" fmla="*/ 43 w 70"/>
                <a:gd name="T25" fmla="*/ 61 h 69"/>
                <a:gd name="T26" fmla="*/ 43 w 70"/>
                <a:gd name="T27" fmla="*/ 43 h 69"/>
                <a:gd name="T28" fmla="*/ 62 w 70"/>
                <a:gd name="T29" fmla="*/ 43 h 69"/>
                <a:gd name="T30" fmla="*/ 70 w 70"/>
                <a:gd name="T31" fmla="*/ 35 h 69"/>
                <a:gd name="T32" fmla="*/ 62 w 70"/>
                <a:gd name="T33"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62" y="27"/>
                  </a:moveTo>
                  <a:cubicBezTo>
                    <a:pt x="43" y="27"/>
                    <a:pt x="43" y="27"/>
                    <a:pt x="43" y="27"/>
                  </a:cubicBezTo>
                  <a:cubicBezTo>
                    <a:pt x="43" y="8"/>
                    <a:pt x="43" y="8"/>
                    <a:pt x="43" y="8"/>
                  </a:cubicBezTo>
                  <a:cubicBezTo>
                    <a:pt x="43" y="3"/>
                    <a:pt x="39" y="0"/>
                    <a:pt x="35" y="0"/>
                  </a:cubicBezTo>
                  <a:cubicBezTo>
                    <a:pt x="31" y="0"/>
                    <a:pt x="27" y="3"/>
                    <a:pt x="27" y="8"/>
                  </a:cubicBezTo>
                  <a:cubicBezTo>
                    <a:pt x="27" y="27"/>
                    <a:pt x="27" y="27"/>
                    <a:pt x="27" y="27"/>
                  </a:cubicBezTo>
                  <a:cubicBezTo>
                    <a:pt x="8" y="27"/>
                    <a:pt x="8" y="27"/>
                    <a:pt x="8" y="27"/>
                  </a:cubicBezTo>
                  <a:cubicBezTo>
                    <a:pt x="4" y="27"/>
                    <a:pt x="0" y="30"/>
                    <a:pt x="0" y="35"/>
                  </a:cubicBezTo>
                  <a:cubicBezTo>
                    <a:pt x="0" y="39"/>
                    <a:pt x="4" y="43"/>
                    <a:pt x="8" y="43"/>
                  </a:cubicBezTo>
                  <a:cubicBezTo>
                    <a:pt x="27" y="43"/>
                    <a:pt x="27" y="43"/>
                    <a:pt x="27" y="43"/>
                  </a:cubicBezTo>
                  <a:cubicBezTo>
                    <a:pt x="27" y="61"/>
                    <a:pt x="27" y="61"/>
                    <a:pt x="27" y="61"/>
                  </a:cubicBezTo>
                  <a:cubicBezTo>
                    <a:pt x="27" y="66"/>
                    <a:pt x="31" y="69"/>
                    <a:pt x="35" y="69"/>
                  </a:cubicBezTo>
                  <a:cubicBezTo>
                    <a:pt x="39" y="69"/>
                    <a:pt x="43" y="66"/>
                    <a:pt x="43" y="61"/>
                  </a:cubicBezTo>
                  <a:cubicBezTo>
                    <a:pt x="43" y="43"/>
                    <a:pt x="43" y="43"/>
                    <a:pt x="43" y="43"/>
                  </a:cubicBezTo>
                  <a:cubicBezTo>
                    <a:pt x="62" y="43"/>
                    <a:pt x="62" y="43"/>
                    <a:pt x="62" y="43"/>
                  </a:cubicBezTo>
                  <a:cubicBezTo>
                    <a:pt x="66" y="43"/>
                    <a:pt x="70" y="39"/>
                    <a:pt x="70" y="35"/>
                  </a:cubicBezTo>
                  <a:cubicBezTo>
                    <a:pt x="70" y="30"/>
                    <a:pt x="66" y="27"/>
                    <a:pt x="6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1" name="Freeform 523"/>
            <p:cNvSpPr/>
            <p:nvPr userDrawn="1"/>
          </p:nvSpPr>
          <p:spPr bwMode="auto">
            <a:xfrm>
              <a:off x="1058863" y="825500"/>
              <a:ext cx="884238" cy="36513"/>
            </a:xfrm>
            <a:custGeom>
              <a:avLst/>
              <a:gdLst>
                <a:gd name="T0" fmla="*/ 911 w 924"/>
                <a:gd name="T1" fmla="*/ 13 h 38"/>
                <a:gd name="T2" fmla="*/ 880 w 924"/>
                <a:gd name="T3" fmla="*/ 22 h 38"/>
                <a:gd name="T4" fmla="*/ 850 w 924"/>
                <a:gd name="T5" fmla="*/ 13 h 38"/>
                <a:gd name="T6" fmla="*/ 810 w 924"/>
                <a:gd name="T7" fmla="*/ 0 h 38"/>
                <a:gd name="T8" fmla="*/ 771 w 924"/>
                <a:gd name="T9" fmla="*/ 13 h 38"/>
                <a:gd name="T10" fmla="*/ 741 w 924"/>
                <a:gd name="T11" fmla="*/ 22 h 38"/>
                <a:gd name="T12" fmla="*/ 710 w 924"/>
                <a:gd name="T13" fmla="*/ 13 h 38"/>
                <a:gd name="T14" fmla="*/ 671 w 924"/>
                <a:gd name="T15" fmla="*/ 0 h 38"/>
                <a:gd name="T16" fmla="*/ 632 w 924"/>
                <a:gd name="T17" fmla="*/ 13 h 38"/>
                <a:gd name="T18" fmla="*/ 601 w 924"/>
                <a:gd name="T19" fmla="*/ 22 h 38"/>
                <a:gd name="T20" fmla="*/ 571 w 924"/>
                <a:gd name="T21" fmla="*/ 13 h 38"/>
                <a:gd name="T22" fmla="*/ 532 w 924"/>
                <a:gd name="T23" fmla="*/ 0 h 38"/>
                <a:gd name="T24" fmla="*/ 492 w 924"/>
                <a:gd name="T25" fmla="*/ 13 h 38"/>
                <a:gd name="T26" fmla="*/ 462 w 924"/>
                <a:gd name="T27" fmla="*/ 22 h 38"/>
                <a:gd name="T28" fmla="*/ 431 w 924"/>
                <a:gd name="T29" fmla="*/ 13 h 38"/>
                <a:gd name="T30" fmla="*/ 392 w 924"/>
                <a:gd name="T31" fmla="*/ 0 h 38"/>
                <a:gd name="T32" fmla="*/ 353 w 924"/>
                <a:gd name="T33" fmla="*/ 13 h 38"/>
                <a:gd name="T34" fmla="*/ 322 w 924"/>
                <a:gd name="T35" fmla="*/ 22 h 38"/>
                <a:gd name="T36" fmla="*/ 292 w 924"/>
                <a:gd name="T37" fmla="*/ 13 h 38"/>
                <a:gd name="T38" fmla="*/ 253 w 924"/>
                <a:gd name="T39" fmla="*/ 0 h 38"/>
                <a:gd name="T40" fmla="*/ 214 w 924"/>
                <a:gd name="T41" fmla="*/ 13 h 38"/>
                <a:gd name="T42" fmla="*/ 183 w 924"/>
                <a:gd name="T43" fmla="*/ 22 h 38"/>
                <a:gd name="T44" fmla="*/ 152 w 924"/>
                <a:gd name="T45" fmla="*/ 13 h 38"/>
                <a:gd name="T46" fmla="*/ 113 w 924"/>
                <a:gd name="T47" fmla="*/ 0 h 38"/>
                <a:gd name="T48" fmla="*/ 74 w 924"/>
                <a:gd name="T49" fmla="*/ 13 h 38"/>
                <a:gd name="T50" fmla="*/ 44 w 924"/>
                <a:gd name="T51" fmla="*/ 22 h 38"/>
                <a:gd name="T52" fmla="*/ 13 w 924"/>
                <a:gd name="T53" fmla="*/ 13 h 38"/>
                <a:gd name="T54" fmla="*/ 2 w 924"/>
                <a:gd name="T55" fmla="*/ 15 h 38"/>
                <a:gd name="T56" fmla="*/ 4 w 924"/>
                <a:gd name="T57" fmla="*/ 26 h 38"/>
                <a:gd name="T58" fmla="*/ 44 w 924"/>
                <a:gd name="T59" fmla="*/ 38 h 38"/>
                <a:gd name="T60" fmla="*/ 83 w 924"/>
                <a:gd name="T61" fmla="*/ 26 h 38"/>
                <a:gd name="T62" fmla="*/ 113 w 924"/>
                <a:gd name="T63" fmla="*/ 16 h 38"/>
                <a:gd name="T64" fmla="*/ 144 w 924"/>
                <a:gd name="T65" fmla="*/ 26 h 38"/>
                <a:gd name="T66" fmla="*/ 183 w 924"/>
                <a:gd name="T67" fmla="*/ 38 h 38"/>
                <a:gd name="T68" fmla="*/ 222 w 924"/>
                <a:gd name="T69" fmla="*/ 26 h 38"/>
                <a:gd name="T70" fmla="*/ 253 w 924"/>
                <a:gd name="T71" fmla="*/ 16 h 38"/>
                <a:gd name="T72" fmla="*/ 283 w 924"/>
                <a:gd name="T73" fmla="*/ 26 h 38"/>
                <a:gd name="T74" fmla="*/ 322 w 924"/>
                <a:gd name="T75" fmla="*/ 38 h 38"/>
                <a:gd name="T76" fmla="*/ 362 w 924"/>
                <a:gd name="T77" fmla="*/ 26 h 38"/>
                <a:gd name="T78" fmla="*/ 392 w 924"/>
                <a:gd name="T79" fmla="*/ 16 h 38"/>
                <a:gd name="T80" fmla="*/ 423 w 924"/>
                <a:gd name="T81" fmla="*/ 26 h 38"/>
                <a:gd name="T82" fmla="*/ 462 w 924"/>
                <a:gd name="T83" fmla="*/ 38 h 38"/>
                <a:gd name="T84" fmla="*/ 501 w 924"/>
                <a:gd name="T85" fmla="*/ 26 h 38"/>
                <a:gd name="T86" fmla="*/ 532 w 924"/>
                <a:gd name="T87" fmla="*/ 16 h 38"/>
                <a:gd name="T88" fmla="*/ 562 w 924"/>
                <a:gd name="T89" fmla="*/ 26 h 38"/>
                <a:gd name="T90" fmla="*/ 601 w 924"/>
                <a:gd name="T91" fmla="*/ 38 h 38"/>
                <a:gd name="T92" fmla="*/ 640 w 924"/>
                <a:gd name="T93" fmla="*/ 26 h 38"/>
                <a:gd name="T94" fmla="*/ 671 w 924"/>
                <a:gd name="T95" fmla="*/ 16 h 38"/>
                <a:gd name="T96" fmla="*/ 702 w 924"/>
                <a:gd name="T97" fmla="*/ 26 h 38"/>
                <a:gd name="T98" fmla="*/ 741 w 924"/>
                <a:gd name="T99" fmla="*/ 38 h 38"/>
                <a:gd name="T100" fmla="*/ 780 w 924"/>
                <a:gd name="T101" fmla="*/ 26 h 38"/>
                <a:gd name="T102" fmla="*/ 810 w 924"/>
                <a:gd name="T103" fmla="*/ 16 h 38"/>
                <a:gd name="T104" fmla="*/ 841 w 924"/>
                <a:gd name="T105" fmla="*/ 26 h 38"/>
                <a:gd name="T106" fmla="*/ 880 w 924"/>
                <a:gd name="T107" fmla="*/ 38 h 38"/>
                <a:gd name="T108" fmla="*/ 919 w 924"/>
                <a:gd name="T109" fmla="*/ 26 h 38"/>
                <a:gd name="T110" fmla="*/ 922 w 924"/>
                <a:gd name="T111" fmla="*/ 15 h 38"/>
                <a:gd name="T112" fmla="*/ 911 w 924"/>
                <a:gd name="T11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4" h="38">
                  <a:moveTo>
                    <a:pt x="911" y="13"/>
                  </a:moveTo>
                  <a:cubicBezTo>
                    <a:pt x="902" y="18"/>
                    <a:pt x="895" y="22"/>
                    <a:pt x="880" y="22"/>
                  </a:cubicBezTo>
                  <a:cubicBezTo>
                    <a:pt x="865" y="22"/>
                    <a:pt x="858" y="18"/>
                    <a:pt x="850" y="13"/>
                  </a:cubicBezTo>
                  <a:cubicBezTo>
                    <a:pt x="841" y="7"/>
                    <a:pt x="830" y="0"/>
                    <a:pt x="810" y="0"/>
                  </a:cubicBezTo>
                  <a:cubicBezTo>
                    <a:pt x="791" y="0"/>
                    <a:pt x="780" y="7"/>
                    <a:pt x="771" y="13"/>
                  </a:cubicBezTo>
                  <a:cubicBezTo>
                    <a:pt x="763" y="18"/>
                    <a:pt x="756" y="22"/>
                    <a:pt x="741" y="22"/>
                  </a:cubicBezTo>
                  <a:cubicBezTo>
                    <a:pt x="726" y="22"/>
                    <a:pt x="719" y="18"/>
                    <a:pt x="710" y="13"/>
                  </a:cubicBezTo>
                  <a:cubicBezTo>
                    <a:pt x="701" y="7"/>
                    <a:pt x="691" y="0"/>
                    <a:pt x="671" y="0"/>
                  </a:cubicBezTo>
                  <a:cubicBezTo>
                    <a:pt x="651" y="0"/>
                    <a:pt x="641" y="7"/>
                    <a:pt x="632" y="13"/>
                  </a:cubicBezTo>
                  <a:cubicBezTo>
                    <a:pt x="624" y="18"/>
                    <a:pt x="616" y="22"/>
                    <a:pt x="601" y="22"/>
                  </a:cubicBezTo>
                  <a:cubicBezTo>
                    <a:pt x="586" y="22"/>
                    <a:pt x="579" y="18"/>
                    <a:pt x="571" y="13"/>
                  </a:cubicBezTo>
                  <a:cubicBezTo>
                    <a:pt x="562" y="7"/>
                    <a:pt x="551" y="0"/>
                    <a:pt x="532" y="0"/>
                  </a:cubicBezTo>
                  <a:cubicBezTo>
                    <a:pt x="512" y="0"/>
                    <a:pt x="502" y="7"/>
                    <a:pt x="492" y="13"/>
                  </a:cubicBezTo>
                  <a:cubicBezTo>
                    <a:pt x="484" y="18"/>
                    <a:pt x="477" y="22"/>
                    <a:pt x="462" y="22"/>
                  </a:cubicBezTo>
                  <a:cubicBezTo>
                    <a:pt x="447" y="22"/>
                    <a:pt x="440" y="18"/>
                    <a:pt x="431" y="13"/>
                  </a:cubicBezTo>
                  <a:cubicBezTo>
                    <a:pt x="422" y="7"/>
                    <a:pt x="412" y="0"/>
                    <a:pt x="392" y="0"/>
                  </a:cubicBezTo>
                  <a:cubicBezTo>
                    <a:pt x="372" y="0"/>
                    <a:pt x="362" y="7"/>
                    <a:pt x="353" y="13"/>
                  </a:cubicBezTo>
                  <a:cubicBezTo>
                    <a:pt x="345" y="18"/>
                    <a:pt x="338" y="22"/>
                    <a:pt x="322" y="22"/>
                  </a:cubicBezTo>
                  <a:cubicBezTo>
                    <a:pt x="307" y="22"/>
                    <a:pt x="300" y="18"/>
                    <a:pt x="292" y="13"/>
                  </a:cubicBezTo>
                  <a:cubicBezTo>
                    <a:pt x="283" y="7"/>
                    <a:pt x="273" y="0"/>
                    <a:pt x="253" y="0"/>
                  </a:cubicBezTo>
                  <a:cubicBezTo>
                    <a:pt x="233" y="0"/>
                    <a:pt x="223" y="7"/>
                    <a:pt x="214" y="13"/>
                  </a:cubicBezTo>
                  <a:cubicBezTo>
                    <a:pt x="205" y="18"/>
                    <a:pt x="198" y="22"/>
                    <a:pt x="183" y="22"/>
                  </a:cubicBezTo>
                  <a:cubicBezTo>
                    <a:pt x="168" y="22"/>
                    <a:pt x="161" y="18"/>
                    <a:pt x="152" y="13"/>
                  </a:cubicBezTo>
                  <a:cubicBezTo>
                    <a:pt x="143" y="7"/>
                    <a:pt x="133" y="0"/>
                    <a:pt x="113" y="0"/>
                  </a:cubicBezTo>
                  <a:cubicBezTo>
                    <a:pt x="94" y="0"/>
                    <a:pt x="83" y="7"/>
                    <a:pt x="74" y="13"/>
                  </a:cubicBezTo>
                  <a:cubicBezTo>
                    <a:pt x="66" y="18"/>
                    <a:pt x="59" y="22"/>
                    <a:pt x="44" y="22"/>
                  </a:cubicBezTo>
                  <a:cubicBezTo>
                    <a:pt x="29" y="22"/>
                    <a:pt x="21" y="18"/>
                    <a:pt x="13" y="13"/>
                  </a:cubicBezTo>
                  <a:cubicBezTo>
                    <a:pt x="9" y="10"/>
                    <a:pt x="4" y="11"/>
                    <a:pt x="2" y="15"/>
                  </a:cubicBezTo>
                  <a:cubicBezTo>
                    <a:pt x="0" y="19"/>
                    <a:pt x="1" y="24"/>
                    <a:pt x="4" y="26"/>
                  </a:cubicBezTo>
                  <a:cubicBezTo>
                    <a:pt x="14" y="32"/>
                    <a:pt x="24" y="38"/>
                    <a:pt x="44" y="38"/>
                  </a:cubicBezTo>
                  <a:cubicBezTo>
                    <a:pt x="63" y="38"/>
                    <a:pt x="74" y="32"/>
                    <a:pt x="83" y="26"/>
                  </a:cubicBezTo>
                  <a:cubicBezTo>
                    <a:pt x="91" y="21"/>
                    <a:pt x="98" y="16"/>
                    <a:pt x="113" y="16"/>
                  </a:cubicBezTo>
                  <a:cubicBezTo>
                    <a:pt x="128" y="16"/>
                    <a:pt x="136" y="21"/>
                    <a:pt x="144" y="26"/>
                  </a:cubicBezTo>
                  <a:cubicBezTo>
                    <a:pt x="153" y="32"/>
                    <a:pt x="163" y="38"/>
                    <a:pt x="183" y="38"/>
                  </a:cubicBezTo>
                  <a:cubicBezTo>
                    <a:pt x="203" y="38"/>
                    <a:pt x="213" y="32"/>
                    <a:pt x="222" y="26"/>
                  </a:cubicBezTo>
                  <a:cubicBezTo>
                    <a:pt x="231" y="21"/>
                    <a:pt x="238" y="16"/>
                    <a:pt x="253" y="16"/>
                  </a:cubicBezTo>
                  <a:cubicBezTo>
                    <a:pt x="268" y="16"/>
                    <a:pt x="275" y="21"/>
                    <a:pt x="283" y="26"/>
                  </a:cubicBezTo>
                  <a:cubicBezTo>
                    <a:pt x="292" y="32"/>
                    <a:pt x="303" y="38"/>
                    <a:pt x="322" y="38"/>
                  </a:cubicBezTo>
                  <a:cubicBezTo>
                    <a:pt x="342" y="38"/>
                    <a:pt x="353" y="32"/>
                    <a:pt x="362" y="26"/>
                  </a:cubicBezTo>
                  <a:cubicBezTo>
                    <a:pt x="370" y="21"/>
                    <a:pt x="377" y="16"/>
                    <a:pt x="392" y="16"/>
                  </a:cubicBezTo>
                  <a:cubicBezTo>
                    <a:pt x="407" y="16"/>
                    <a:pt x="414" y="21"/>
                    <a:pt x="423" y="26"/>
                  </a:cubicBezTo>
                  <a:cubicBezTo>
                    <a:pt x="432" y="32"/>
                    <a:pt x="442" y="38"/>
                    <a:pt x="462" y="38"/>
                  </a:cubicBezTo>
                  <a:cubicBezTo>
                    <a:pt x="482" y="38"/>
                    <a:pt x="492" y="32"/>
                    <a:pt x="501" y="26"/>
                  </a:cubicBezTo>
                  <a:cubicBezTo>
                    <a:pt x="509" y="21"/>
                    <a:pt x="517" y="16"/>
                    <a:pt x="532" y="16"/>
                  </a:cubicBezTo>
                  <a:cubicBezTo>
                    <a:pt x="547" y="16"/>
                    <a:pt x="554" y="21"/>
                    <a:pt x="562" y="26"/>
                  </a:cubicBezTo>
                  <a:cubicBezTo>
                    <a:pt x="571" y="32"/>
                    <a:pt x="582" y="38"/>
                    <a:pt x="601" y="38"/>
                  </a:cubicBezTo>
                  <a:cubicBezTo>
                    <a:pt x="621" y="38"/>
                    <a:pt x="631" y="32"/>
                    <a:pt x="640" y="26"/>
                  </a:cubicBezTo>
                  <a:cubicBezTo>
                    <a:pt x="649" y="21"/>
                    <a:pt x="656" y="16"/>
                    <a:pt x="671" y="16"/>
                  </a:cubicBezTo>
                  <a:cubicBezTo>
                    <a:pt x="686" y="16"/>
                    <a:pt x="693" y="21"/>
                    <a:pt x="702" y="26"/>
                  </a:cubicBezTo>
                  <a:cubicBezTo>
                    <a:pt x="711" y="32"/>
                    <a:pt x="721" y="38"/>
                    <a:pt x="741" y="38"/>
                  </a:cubicBezTo>
                  <a:cubicBezTo>
                    <a:pt x="761" y="38"/>
                    <a:pt x="771" y="32"/>
                    <a:pt x="780" y="26"/>
                  </a:cubicBezTo>
                  <a:cubicBezTo>
                    <a:pt x="788" y="21"/>
                    <a:pt x="795" y="16"/>
                    <a:pt x="810" y="16"/>
                  </a:cubicBezTo>
                  <a:cubicBezTo>
                    <a:pt x="826" y="16"/>
                    <a:pt x="833" y="21"/>
                    <a:pt x="841" y="26"/>
                  </a:cubicBezTo>
                  <a:cubicBezTo>
                    <a:pt x="850" y="32"/>
                    <a:pt x="860" y="38"/>
                    <a:pt x="880" y="38"/>
                  </a:cubicBezTo>
                  <a:cubicBezTo>
                    <a:pt x="900" y="38"/>
                    <a:pt x="910" y="32"/>
                    <a:pt x="919" y="26"/>
                  </a:cubicBezTo>
                  <a:cubicBezTo>
                    <a:pt x="923" y="24"/>
                    <a:pt x="924" y="19"/>
                    <a:pt x="922" y="15"/>
                  </a:cubicBezTo>
                  <a:cubicBezTo>
                    <a:pt x="919" y="11"/>
                    <a:pt x="914" y="10"/>
                    <a:pt x="9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2" name="Freeform 524"/>
            <p:cNvSpPr>
              <a:spLocks noEditPoints="1"/>
            </p:cNvSpPr>
            <p:nvPr userDrawn="1"/>
          </p:nvSpPr>
          <p:spPr bwMode="auto">
            <a:xfrm>
              <a:off x="1020763" y="573088"/>
              <a:ext cx="920750" cy="249238"/>
            </a:xfrm>
            <a:custGeom>
              <a:avLst/>
              <a:gdLst>
                <a:gd name="T0" fmla="*/ 53 w 962"/>
                <a:gd name="T1" fmla="*/ 205 h 260"/>
                <a:gd name="T2" fmla="*/ 81 w 962"/>
                <a:gd name="T3" fmla="*/ 260 h 260"/>
                <a:gd name="T4" fmla="*/ 181 w 962"/>
                <a:gd name="T5" fmla="*/ 248 h 260"/>
                <a:gd name="T6" fmla="*/ 290 w 962"/>
                <a:gd name="T7" fmla="*/ 238 h 260"/>
                <a:gd name="T8" fmla="*/ 399 w 962"/>
                <a:gd name="T9" fmla="*/ 248 h 260"/>
                <a:gd name="T10" fmla="*/ 499 w 962"/>
                <a:gd name="T11" fmla="*/ 260 h 260"/>
                <a:gd name="T12" fmla="*/ 600 w 962"/>
                <a:gd name="T13" fmla="*/ 248 h 260"/>
                <a:gd name="T14" fmla="*/ 708 w 962"/>
                <a:gd name="T15" fmla="*/ 238 h 260"/>
                <a:gd name="T16" fmla="*/ 817 w 962"/>
                <a:gd name="T17" fmla="*/ 248 h 260"/>
                <a:gd name="T18" fmla="*/ 918 w 962"/>
                <a:gd name="T19" fmla="*/ 260 h 260"/>
                <a:gd name="T20" fmla="*/ 948 w 962"/>
                <a:gd name="T21" fmla="*/ 234 h 260"/>
                <a:gd name="T22" fmla="*/ 848 w 962"/>
                <a:gd name="T23" fmla="*/ 222 h 260"/>
                <a:gd name="T24" fmla="*/ 748 w 962"/>
                <a:gd name="T25" fmla="*/ 234 h 260"/>
                <a:gd name="T26" fmla="*/ 767 w 962"/>
                <a:gd name="T27" fmla="*/ 129 h 260"/>
                <a:gd name="T28" fmla="*/ 733 w 962"/>
                <a:gd name="T29" fmla="*/ 115 h 260"/>
                <a:gd name="T30" fmla="*/ 689 w 962"/>
                <a:gd name="T31" fmla="*/ 67 h 260"/>
                <a:gd name="T32" fmla="*/ 656 w 962"/>
                <a:gd name="T33" fmla="*/ 8 h 260"/>
                <a:gd name="T34" fmla="*/ 560 w 962"/>
                <a:gd name="T35" fmla="*/ 8 h 260"/>
                <a:gd name="T36" fmla="*/ 540 w 962"/>
                <a:gd name="T37" fmla="*/ 67 h 260"/>
                <a:gd name="T38" fmla="*/ 471 w 962"/>
                <a:gd name="T39" fmla="*/ 107 h 260"/>
                <a:gd name="T40" fmla="*/ 394 w 962"/>
                <a:gd name="T41" fmla="*/ 107 h 260"/>
                <a:gd name="T42" fmla="*/ 317 w 962"/>
                <a:gd name="T43" fmla="*/ 107 h 260"/>
                <a:gd name="T44" fmla="*/ 240 w 962"/>
                <a:gd name="T45" fmla="*/ 107 h 260"/>
                <a:gd name="T46" fmla="*/ 161 w 962"/>
                <a:gd name="T47" fmla="*/ 107 h 260"/>
                <a:gd name="T48" fmla="*/ 189 w 962"/>
                <a:gd name="T49" fmla="*/ 141 h 260"/>
                <a:gd name="T50" fmla="*/ 232 w 962"/>
                <a:gd name="T51" fmla="*/ 141 h 260"/>
                <a:gd name="T52" fmla="*/ 309 w 962"/>
                <a:gd name="T53" fmla="*/ 123 h 260"/>
                <a:gd name="T54" fmla="*/ 248 w 962"/>
                <a:gd name="T55" fmla="*/ 123 h 260"/>
                <a:gd name="T56" fmla="*/ 386 w 962"/>
                <a:gd name="T57" fmla="*/ 141 h 260"/>
                <a:gd name="T58" fmla="*/ 402 w 962"/>
                <a:gd name="T59" fmla="*/ 123 h 260"/>
                <a:gd name="T60" fmla="*/ 402 w 962"/>
                <a:gd name="T61" fmla="*/ 141 h 260"/>
                <a:gd name="T62" fmla="*/ 540 w 962"/>
                <a:gd name="T63" fmla="*/ 123 h 260"/>
                <a:gd name="T64" fmla="*/ 479 w 962"/>
                <a:gd name="T65" fmla="*/ 123 h 260"/>
                <a:gd name="T66" fmla="*/ 184 w 962"/>
                <a:gd name="T67" fmla="*/ 157 h 260"/>
                <a:gd name="T68" fmla="*/ 556 w 962"/>
                <a:gd name="T69" fmla="*/ 75 h 260"/>
                <a:gd name="T70" fmla="*/ 576 w 962"/>
                <a:gd name="T71" fmla="*/ 16 h 260"/>
                <a:gd name="T72" fmla="*/ 648 w 962"/>
                <a:gd name="T73" fmla="*/ 75 h 260"/>
                <a:gd name="T74" fmla="*/ 681 w 962"/>
                <a:gd name="T75" fmla="*/ 123 h 260"/>
                <a:gd name="T76" fmla="*/ 725 w 962"/>
                <a:gd name="T77" fmla="*/ 142 h 260"/>
                <a:gd name="T78" fmla="*/ 708 w 962"/>
                <a:gd name="T79" fmla="*/ 222 h 260"/>
                <a:gd name="T80" fmla="*/ 608 w 962"/>
                <a:gd name="T81" fmla="*/ 234 h 260"/>
                <a:gd name="T82" fmla="*/ 499 w 962"/>
                <a:gd name="T83" fmla="*/ 244 h 260"/>
                <a:gd name="T84" fmla="*/ 390 w 962"/>
                <a:gd name="T85" fmla="*/ 234 h 260"/>
                <a:gd name="T86" fmla="*/ 290 w 962"/>
                <a:gd name="T87" fmla="*/ 222 h 260"/>
                <a:gd name="T88" fmla="*/ 190 w 962"/>
                <a:gd name="T89" fmla="*/ 234 h 260"/>
                <a:gd name="T90" fmla="*/ 81 w 962"/>
                <a:gd name="T91" fmla="*/ 244 h 260"/>
                <a:gd name="T92" fmla="*/ 69 w 962"/>
                <a:gd name="T93" fmla="*/ 20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2" h="260">
                  <a:moveTo>
                    <a:pt x="1" y="111"/>
                  </a:moveTo>
                  <a:cubicBezTo>
                    <a:pt x="0" y="113"/>
                    <a:pt x="0" y="117"/>
                    <a:pt x="2" y="119"/>
                  </a:cubicBezTo>
                  <a:cubicBezTo>
                    <a:pt x="53" y="205"/>
                    <a:pt x="53" y="205"/>
                    <a:pt x="53" y="205"/>
                  </a:cubicBezTo>
                  <a:cubicBezTo>
                    <a:pt x="40" y="239"/>
                    <a:pt x="40" y="239"/>
                    <a:pt x="40" y="239"/>
                  </a:cubicBezTo>
                  <a:cubicBezTo>
                    <a:pt x="39" y="243"/>
                    <a:pt x="40" y="247"/>
                    <a:pt x="43" y="249"/>
                  </a:cubicBezTo>
                  <a:cubicBezTo>
                    <a:pt x="53" y="255"/>
                    <a:pt x="63" y="260"/>
                    <a:pt x="81" y="260"/>
                  </a:cubicBezTo>
                  <a:cubicBezTo>
                    <a:pt x="101" y="260"/>
                    <a:pt x="111" y="254"/>
                    <a:pt x="120" y="248"/>
                  </a:cubicBezTo>
                  <a:cubicBezTo>
                    <a:pt x="128" y="243"/>
                    <a:pt x="136" y="238"/>
                    <a:pt x="151" y="238"/>
                  </a:cubicBezTo>
                  <a:cubicBezTo>
                    <a:pt x="166" y="238"/>
                    <a:pt x="173" y="243"/>
                    <a:pt x="181" y="248"/>
                  </a:cubicBezTo>
                  <a:cubicBezTo>
                    <a:pt x="190" y="254"/>
                    <a:pt x="201" y="260"/>
                    <a:pt x="220" y="260"/>
                  </a:cubicBezTo>
                  <a:cubicBezTo>
                    <a:pt x="240" y="260"/>
                    <a:pt x="251" y="254"/>
                    <a:pt x="260" y="248"/>
                  </a:cubicBezTo>
                  <a:cubicBezTo>
                    <a:pt x="268" y="243"/>
                    <a:pt x="275" y="238"/>
                    <a:pt x="290" y="238"/>
                  </a:cubicBezTo>
                  <a:cubicBezTo>
                    <a:pt x="305" y="238"/>
                    <a:pt x="312" y="243"/>
                    <a:pt x="321" y="248"/>
                  </a:cubicBezTo>
                  <a:cubicBezTo>
                    <a:pt x="330" y="254"/>
                    <a:pt x="340" y="260"/>
                    <a:pt x="360" y="260"/>
                  </a:cubicBezTo>
                  <a:cubicBezTo>
                    <a:pt x="380" y="260"/>
                    <a:pt x="390" y="254"/>
                    <a:pt x="399" y="248"/>
                  </a:cubicBezTo>
                  <a:cubicBezTo>
                    <a:pt x="407" y="243"/>
                    <a:pt x="414" y="238"/>
                    <a:pt x="430" y="238"/>
                  </a:cubicBezTo>
                  <a:cubicBezTo>
                    <a:pt x="445" y="238"/>
                    <a:pt x="452" y="243"/>
                    <a:pt x="460" y="248"/>
                  </a:cubicBezTo>
                  <a:cubicBezTo>
                    <a:pt x="469" y="254"/>
                    <a:pt x="480" y="260"/>
                    <a:pt x="499" y="260"/>
                  </a:cubicBezTo>
                  <a:cubicBezTo>
                    <a:pt x="519" y="260"/>
                    <a:pt x="529" y="254"/>
                    <a:pt x="538" y="248"/>
                  </a:cubicBezTo>
                  <a:cubicBezTo>
                    <a:pt x="547" y="243"/>
                    <a:pt x="554" y="238"/>
                    <a:pt x="569" y="238"/>
                  </a:cubicBezTo>
                  <a:cubicBezTo>
                    <a:pt x="584" y="238"/>
                    <a:pt x="591" y="243"/>
                    <a:pt x="600" y="248"/>
                  </a:cubicBezTo>
                  <a:cubicBezTo>
                    <a:pt x="609" y="254"/>
                    <a:pt x="619" y="260"/>
                    <a:pt x="639" y="260"/>
                  </a:cubicBezTo>
                  <a:cubicBezTo>
                    <a:pt x="658" y="260"/>
                    <a:pt x="669" y="254"/>
                    <a:pt x="678" y="248"/>
                  </a:cubicBezTo>
                  <a:cubicBezTo>
                    <a:pt x="686" y="243"/>
                    <a:pt x="693" y="238"/>
                    <a:pt x="708" y="238"/>
                  </a:cubicBezTo>
                  <a:cubicBezTo>
                    <a:pt x="724" y="238"/>
                    <a:pt x="731" y="243"/>
                    <a:pt x="739" y="248"/>
                  </a:cubicBezTo>
                  <a:cubicBezTo>
                    <a:pt x="748" y="254"/>
                    <a:pt x="758" y="260"/>
                    <a:pt x="778" y="260"/>
                  </a:cubicBezTo>
                  <a:cubicBezTo>
                    <a:pt x="798" y="260"/>
                    <a:pt x="808" y="254"/>
                    <a:pt x="817" y="248"/>
                  </a:cubicBezTo>
                  <a:cubicBezTo>
                    <a:pt x="826" y="243"/>
                    <a:pt x="833" y="238"/>
                    <a:pt x="848" y="238"/>
                  </a:cubicBezTo>
                  <a:cubicBezTo>
                    <a:pt x="863" y="238"/>
                    <a:pt x="870" y="243"/>
                    <a:pt x="878" y="248"/>
                  </a:cubicBezTo>
                  <a:cubicBezTo>
                    <a:pt x="888" y="254"/>
                    <a:pt x="898" y="260"/>
                    <a:pt x="918" y="260"/>
                  </a:cubicBezTo>
                  <a:cubicBezTo>
                    <a:pt x="937" y="260"/>
                    <a:pt x="948" y="254"/>
                    <a:pt x="957" y="248"/>
                  </a:cubicBezTo>
                  <a:cubicBezTo>
                    <a:pt x="961" y="245"/>
                    <a:pt x="962" y="240"/>
                    <a:pt x="959" y="237"/>
                  </a:cubicBezTo>
                  <a:cubicBezTo>
                    <a:pt x="957" y="233"/>
                    <a:pt x="952" y="232"/>
                    <a:pt x="948" y="234"/>
                  </a:cubicBezTo>
                  <a:cubicBezTo>
                    <a:pt x="940" y="240"/>
                    <a:pt x="933" y="244"/>
                    <a:pt x="918" y="244"/>
                  </a:cubicBezTo>
                  <a:cubicBezTo>
                    <a:pt x="903" y="244"/>
                    <a:pt x="895" y="240"/>
                    <a:pt x="887" y="234"/>
                  </a:cubicBezTo>
                  <a:cubicBezTo>
                    <a:pt x="878" y="229"/>
                    <a:pt x="868" y="222"/>
                    <a:pt x="848" y="222"/>
                  </a:cubicBezTo>
                  <a:cubicBezTo>
                    <a:pt x="828" y="222"/>
                    <a:pt x="818" y="229"/>
                    <a:pt x="809" y="234"/>
                  </a:cubicBezTo>
                  <a:cubicBezTo>
                    <a:pt x="800" y="240"/>
                    <a:pt x="793" y="244"/>
                    <a:pt x="778" y="244"/>
                  </a:cubicBezTo>
                  <a:cubicBezTo>
                    <a:pt x="763" y="244"/>
                    <a:pt x="756" y="240"/>
                    <a:pt x="748" y="234"/>
                  </a:cubicBezTo>
                  <a:cubicBezTo>
                    <a:pt x="743" y="232"/>
                    <a:pt x="739" y="229"/>
                    <a:pt x="733" y="226"/>
                  </a:cubicBezTo>
                  <a:cubicBezTo>
                    <a:pt x="768" y="136"/>
                    <a:pt x="768" y="136"/>
                    <a:pt x="768" y="136"/>
                  </a:cubicBezTo>
                  <a:cubicBezTo>
                    <a:pt x="769" y="134"/>
                    <a:pt x="768" y="131"/>
                    <a:pt x="767" y="129"/>
                  </a:cubicBezTo>
                  <a:cubicBezTo>
                    <a:pt x="765" y="127"/>
                    <a:pt x="763" y="126"/>
                    <a:pt x="760" y="126"/>
                  </a:cubicBezTo>
                  <a:cubicBezTo>
                    <a:pt x="733" y="126"/>
                    <a:pt x="733" y="126"/>
                    <a:pt x="733" y="126"/>
                  </a:cubicBezTo>
                  <a:cubicBezTo>
                    <a:pt x="733" y="115"/>
                    <a:pt x="733" y="115"/>
                    <a:pt x="733" y="115"/>
                  </a:cubicBezTo>
                  <a:cubicBezTo>
                    <a:pt x="733" y="110"/>
                    <a:pt x="730" y="107"/>
                    <a:pt x="725" y="107"/>
                  </a:cubicBezTo>
                  <a:cubicBezTo>
                    <a:pt x="689" y="107"/>
                    <a:pt x="689" y="107"/>
                    <a:pt x="689" y="107"/>
                  </a:cubicBezTo>
                  <a:cubicBezTo>
                    <a:pt x="689" y="67"/>
                    <a:pt x="689" y="67"/>
                    <a:pt x="689" y="67"/>
                  </a:cubicBezTo>
                  <a:cubicBezTo>
                    <a:pt x="689" y="62"/>
                    <a:pt x="686" y="59"/>
                    <a:pt x="681" y="59"/>
                  </a:cubicBezTo>
                  <a:cubicBezTo>
                    <a:pt x="656" y="59"/>
                    <a:pt x="656" y="59"/>
                    <a:pt x="656" y="59"/>
                  </a:cubicBezTo>
                  <a:cubicBezTo>
                    <a:pt x="656" y="8"/>
                    <a:pt x="656" y="8"/>
                    <a:pt x="656" y="8"/>
                  </a:cubicBezTo>
                  <a:cubicBezTo>
                    <a:pt x="656" y="3"/>
                    <a:pt x="653" y="0"/>
                    <a:pt x="648" y="0"/>
                  </a:cubicBezTo>
                  <a:cubicBezTo>
                    <a:pt x="568" y="0"/>
                    <a:pt x="568" y="0"/>
                    <a:pt x="568" y="0"/>
                  </a:cubicBezTo>
                  <a:cubicBezTo>
                    <a:pt x="563" y="0"/>
                    <a:pt x="560" y="3"/>
                    <a:pt x="560" y="8"/>
                  </a:cubicBezTo>
                  <a:cubicBezTo>
                    <a:pt x="560" y="59"/>
                    <a:pt x="560" y="59"/>
                    <a:pt x="560" y="59"/>
                  </a:cubicBezTo>
                  <a:cubicBezTo>
                    <a:pt x="548" y="59"/>
                    <a:pt x="548" y="59"/>
                    <a:pt x="548" y="59"/>
                  </a:cubicBezTo>
                  <a:cubicBezTo>
                    <a:pt x="544" y="59"/>
                    <a:pt x="540" y="62"/>
                    <a:pt x="540" y="67"/>
                  </a:cubicBezTo>
                  <a:cubicBezTo>
                    <a:pt x="540" y="107"/>
                    <a:pt x="540" y="107"/>
                    <a:pt x="540" y="107"/>
                  </a:cubicBezTo>
                  <a:cubicBezTo>
                    <a:pt x="472" y="107"/>
                    <a:pt x="472" y="107"/>
                    <a:pt x="472" y="107"/>
                  </a:cubicBezTo>
                  <a:cubicBezTo>
                    <a:pt x="471" y="107"/>
                    <a:pt x="471" y="107"/>
                    <a:pt x="471" y="107"/>
                  </a:cubicBezTo>
                  <a:cubicBezTo>
                    <a:pt x="471" y="107"/>
                    <a:pt x="470" y="107"/>
                    <a:pt x="470" y="107"/>
                  </a:cubicBezTo>
                  <a:cubicBezTo>
                    <a:pt x="395" y="107"/>
                    <a:pt x="395" y="107"/>
                    <a:pt x="395" y="107"/>
                  </a:cubicBezTo>
                  <a:cubicBezTo>
                    <a:pt x="394" y="107"/>
                    <a:pt x="394" y="107"/>
                    <a:pt x="394" y="107"/>
                  </a:cubicBezTo>
                  <a:cubicBezTo>
                    <a:pt x="394" y="107"/>
                    <a:pt x="393" y="107"/>
                    <a:pt x="393" y="107"/>
                  </a:cubicBezTo>
                  <a:cubicBezTo>
                    <a:pt x="318" y="107"/>
                    <a:pt x="318" y="107"/>
                    <a:pt x="318" y="107"/>
                  </a:cubicBezTo>
                  <a:cubicBezTo>
                    <a:pt x="317" y="107"/>
                    <a:pt x="317" y="107"/>
                    <a:pt x="317" y="107"/>
                  </a:cubicBezTo>
                  <a:cubicBezTo>
                    <a:pt x="317" y="107"/>
                    <a:pt x="316" y="107"/>
                    <a:pt x="316" y="107"/>
                  </a:cubicBezTo>
                  <a:cubicBezTo>
                    <a:pt x="241" y="107"/>
                    <a:pt x="241" y="107"/>
                    <a:pt x="241" y="107"/>
                  </a:cubicBezTo>
                  <a:cubicBezTo>
                    <a:pt x="240" y="107"/>
                    <a:pt x="240" y="107"/>
                    <a:pt x="240" y="107"/>
                  </a:cubicBezTo>
                  <a:cubicBezTo>
                    <a:pt x="240" y="107"/>
                    <a:pt x="239" y="107"/>
                    <a:pt x="239" y="107"/>
                  </a:cubicBezTo>
                  <a:cubicBezTo>
                    <a:pt x="163" y="107"/>
                    <a:pt x="163" y="107"/>
                    <a:pt x="163" y="107"/>
                  </a:cubicBezTo>
                  <a:cubicBezTo>
                    <a:pt x="161" y="107"/>
                    <a:pt x="161" y="107"/>
                    <a:pt x="161" y="107"/>
                  </a:cubicBezTo>
                  <a:cubicBezTo>
                    <a:pt x="8" y="107"/>
                    <a:pt x="8" y="107"/>
                    <a:pt x="8" y="107"/>
                  </a:cubicBezTo>
                  <a:cubicBezTo>
                    <a:pt x="5" y="107"/>
                    <a:pt x="3" y="108"/>
                    <a:pt x="1" y="111"/>
                  </a:cubicBezTo>
                  <a:close/>
                  <a:moveTo>
                    <a:pt x="189" y="141"/>
                  </a:moveTo>
                  <a:cubicBezTo>
                    <a:pt x="178" y="123"/>
                    <a:pt x="178" y="123"/>
                    <a:pt x="178" y="123"/>
                  </a:cubicBezTo>
                  <a:cubicBezTo>
                    <a:pt x="232" y="123"/>
                    <a:pt x="232" y="123"/>
                    <a:pt x="232" y="123"/>
                  </a:cubicBezTo>
                  <a:cubicBezTo>
                    <a:pt x="232" y="141"/>
                    <a:pt x="232" y="141"/>
                    <a:pt x="232" y="141"/>
                  </a:cubicBezTo>
                  <a:lnTo>
                    <a:pt x="189" y="141"/>
                  </a:lnTo>
                  <a:close/>
                  <a:moveTo>
                    <a:pt x="248" y="123"/>
                  </a:moveTo>
                  <a:cubicBezTo>
                    <a:pt x="309" y="123"/>
                    <a:pt x="309" y="123"/>
                    <a:pt x="309" y="123"/>
                  </a:cubicBezTo>
                  <a:cubicBezTo>
                    <a:pt x="309" y="141"/>
                    <a:pt x="309" y="141"/>
                    <a:pt x="309" y="141"/>
                  </a:cubicBezTo>
                  <a:cubicBezTo>
                    <a:pt x="248" y="141"/>
                    <a:pt x="248" y="141"/>
                    <a:pt x="248" y="141"/>
                  </a:cubicBezTo>
                  <a:lnTo>
                    <a:pt x="248" y="123"/>
                  </a:lnTo>
                  <a:close/>
                  <a:moveTo>
                    <a:pt x="325" y="123"/>
                  </a:moveTo>
                  <a:cubicBezTo>
                    <a:pt x="386" y="123"/>
                    <a:pt x="386" y="123"/>
                    <a:pt x="386" y="123"/>
                  </a:cubicBezTo>
                  <a:cubicBezTo>
                    <a:pt x="386" y="141"/>
                    <a:pt x="386" y="141"/>
                    <a:pt x="386" y="141"/>
                  </a:cubicBezTo>
                  <a:cubicBezTo>
                    <a:pt x="325" y="141"/>
                    <a:pt x="325" y="141"/>
                    <a:pt x="325" y="141"/>
                  </a:cubicBezTo>
                  <a:lnTo>
                    <a:pt x="325" y="123"/>
                  </a:lnTo>
                  <a:close/>
                  <a:moveTo>
                    <a:pt x="402" y="123"/>
                  </a:moveTo>
                  <a:cubicBezTo>
                    <a:pt x="463" y="123"/>
                    <a:pt x="463" y="123"/>
                    <a:pt x="463" y="123"/>
                  </a:cubicBezTo>
                  <a:cubicBezTo>
                    <a:pt x="463" y="141"/>
                    <a:pt x="463" y="141"/>
                    <a:pt x="463" y="141"/>
                  </a:cubicBezTo>
                  <a:cubicBezTo>
                    <a:pt x="402" y="141"/>
                    <a:pt x="402" y="141"/>
                    <a:pt x="402" y="141"/>
                  </a:cubicBezTo>
                  <a:lnTo>
                    <a:pt x="402" y="123"/>
                  </a:lnTo>
                  <a:close/>
                  <a:moveTo>
                    <a:pt x="479" y="123"/>
                  </a:moveTo>
                  <a:cubicBezTo>
                    <a:pt x="540" y="123"/>
                    <a:pt x="540" y="123"/>
                    <a:pt x="540" y="123"/>
                  </a:cubicBezTo>
                  <a:cubicBezTo>
                    <a:pt x="540" y="141"/>
                    <a:pt x="540" y="141"/>
                    <a:pt x="540" y="141"/>
                  </a:cubicBezTo>
                  <a:cubicBezTo>
                    <a:pt x="479" y="141"/>
                    <a:pt x="479" y="141"/>
                    <a:pt x="479" y="141"/>
                  </a:cubicBezTo>
                  <a:lnTo>
                    <a:pt x="479" y="123"/>
                  </a:lnTo>
                  <a:close/>
                  <a:moveTo>
                    <a:pt x="159" y="123"/>
                  </a:moveTo>
                  <a:cubicBezTo>
                    <a:pt x="177" y="153"/>
                    <a:pt x="177" y="153"/>
                    <a:pt x="177" y="153"/>
                  </a:cubicBezTo>
                  <a:cubicBezTo>
                    <a:pt x="179" y="156"/>
                    <a:pt x="181" y="157"/>
                    <a:pt x="184" y="157"/>
                  </a:cubicBezTo>
                  <a:cubicBezTo>
                    <a:pt x="548" y="157"/>
                    <a:pt x="548" y="157"/>
                    <a:pt x="548" y="157"/>
                  </a:cubicBezTo>
                  <a:cubicBezTo>
                    <a:pt x="553" y="157"/>
                    <a:pt x="556" y="153"/>
                    <a:pt x="556" y="149"/>
                  </a:cubicBezTo>
                  <a:cubicBezTo>
                    <a:pt x="556" y="75"/>
                    <a:pt x="556" y="75"/>
                    <a:pt x="556" y="75"/>
                  </a:cubicBezTo>
                  <a:cubicBezTo>
                    <a:pt x="568" y="75"/>
                    <a:pt x="568" y="75"/>
                    <a:pt x="568" y="75"/>
                  </a:cubicBezTo>
                  <a:cubicBezTo>
                    <a:pt x="572" y="75"/>
                    <a:pt x="576" y="71"/>
                    <a:pt x="576" y="67"/>
                  </a:cubicBezTo>
                  <a:cubicBezTo>
                    <a:pt x="576" y="16"/>
                    <a:pt x="576" y="16"/>
                    <a:pt x="576" y="16"/>
                  </a:cubicBezTo>
                  <a:cubicBezTo>
                    <a:pt x="640" y="16"/>
                    <a:pt x="640" y="16"/>
                    <a:pt x="640" y="16"/>
                  </a:cubicBezTo>
                  <a:cubicBezTo>
                    <a:pt x="640" y="67"/>
                    <a:pt x="640" y="67"/>
                    <a:pt x="640" y="67"/>
                  </a:cubicBezTo>
                  <a:cubicBezTo>
                    <a:pt x="640" y="71"/>
                    <a:pt x="644" y="75"/>
                    <a:pt x="648" y="75"/>
                  </a:cubicBezTo>
                  <a:cubicBezTo>
                    <a:pt x="673" y="75"/>
                    <a:pt x="673" y="75"/>
                    <a:pt x="673" y="75"/>
                  </a:cubicBezTo>
                  <a:cubicBezTo>
                    <a:pt x="673" y="115"/>
                    <a:pt x="673" y="115"/>
                    <a:pt x="673" y="115"/>
                  </a:cubicBezTo>
                  <a:cubicBezTo>
                    <a:pt x="673" y="119"/>
                    <a:pt x="677" y="123"/>
                    <a:pt x="681" y="123"/>
                  </a:cubicBezTo>
                  <a:cubicBezTo>
                    <a:pt x="717" y="123"/>
                    <a:pt x="717" y="123"/>
                    <a:pt x="717" y="123"/>
                  </a:cubicBezTo>
                  <a:cubicBezTo>
                    <a:pt x="717" y="134"/>
                    <a:pt x="717" y="134"/>
                    <a:pt x="717" y="134"/>
                  </a:cubicBezTo>
                  <a:cubicBezTo>
                    <a:pt x="717" y="138"/>
                    <a:pt x="721" y="142"/>
                    <a:pt x="725" y="142"/>
                  </a:cubicBezTo>
                  <a:cubicBezTo>
                    <a:pt x="749" y="142"/>
                    <a:pt x="749" y="142"/>
                    <a:pt x="749" y="142"/>
                  </a:cubicBezTo>
                  <a:cubicBezTo>
                    <a:pt x="718" y="222"/>
                    <a:pt x="718" y="222"/>
                    <a:pt x="718" y="222"/>
                  </a:cubicBezTo>
                  <a:cubicBezTo>
                    <a:pt x="715" y="222"/>
                    <a:pt x="712" y="222"/>
                    <a:pt x="708" y="222"/>
                  </a:cubicBezTo>
                  <a:cubicBezTo>
                    <a:pt x="689" y="222"/>
                    <a:pt x="678" y="229"/>
                    <a:pt x="669" y="234"/>
                  </a:cubicBezTo>
                  <a:cubicBezTo>
                    <a:pt x="661" y="240"/>
                    <a:pt x="654" y="244"/>
                    <a:pt x="639" y="244"/>
                  </a:cubicBezTo>
                  <a:cubicBezTo>
                    <a:pt x="624" y="244"/>
                    <a:pt x="616" y="240"/>
                    <a:pt x="608" y="234"/>
                  </a:cubicBezTo>
                  <a:cubicBezTo>
                    <a:pt x="599" y="229"/>
                    <a:pt x="589" y="222"/>
                    <a:pt x="569" y="222"/>
                  </a:cubicBezTo>
                  <a:cubicBezTo>
                    <a:pt x="549" y="222"/>
                    <a:pt x="539" y="229"/>
                    <a:pt x="530" y="234"/>
                  </a:cubicBezTo>
                  <a:cubicBezTo>
                    <a:pt x="522" y="240"/>
                    <a:pt x="514" y="244"/>
                    <a:pt x="499" y="244"/>
                  </a:cubicBezTo>
                  <a:cubicBezTo>
                    <a:pt x="484" y="244"/>
                    <a:pt x="477" y="240"/>
                    <a:pt x="469" y="234"/>
                  </a:cubicBezTo>
                  <a:cubicBezTo>
                    <a:pt x="460" y="229"/>
                    <a:pt x="449" y="222"/>
                    <a:pt x="430" y="222"/>
                  </a:cubicBezTo>
                  <a:cubicBezTo>
                    <a:pt x="410" y="222"/>
                    <a:pt x="400" y="229"/>
                    <a:pt x="390" y="234"/>
                  </a:cubicBezTo>
                  <a:cubicBezTo>
                    <a:pt x="382" y="240"/>
                    <a:pt x="375" y="244"/>
                    <a:pt x="360" y="244"/>
                  </a:cubicBezTo>
                  <a:cubicBezTo>
                    <a:pt x="345" y="244"/>
                    <a:pt x="338" y="240"/>
                    <a:pt x="329" y="234"/>
                  </a:cubicBezTo>
                  <a:cubicBezTo>
                    <a:pt x="320" y="229"/>
                    <a:pt x="310" y="222"/>
                    <a:pt x="290" y="222"/>
                  </a:cubicBezTo>
                  <a:cubicBezTo>
                    <a:pt x="270" y="222"/>
                    <a:pt x="260" y="229"/>
                    <a:pt x="251" y="234"/>
                  </a:cubicBezTo>
                  <a:cubicBezTo>
                    <a:pt x="243" y="240"/>
                    <a:pt x="236" y="244"/>
                    <a:pt x="220" y="244"/>
                  </a:cubicBezTo>
                  <a:cubicBezTo>
                    <a:pt x="205" y="244"/>
                    <a:pt x="198" y="240"/>
                    <a:pt x="190" y="234"/>
                  </a:cubicBezTo>
                  <a:cubicBezTo>
                    <a:pt x="181" y="229"/>
                    <a:pt x="171" y="222"/>
                    <a:pt x="151" y="222"/>
                  </a:cubicBezTo>
                  <a:cubicBezTo>
                    <a:pt x="131" y="222"/>
                    <a:pt x="121" y="229"/>
                    <a:pt x="112" y="234"/>
                  </a:cubicBezTo>
                  <a:cubicBezTo>
                    <a:pt x="103" y="240"/>
                    <a:pt x="96" y="244"/>
                    <a:pt x="81" y="244"/>
                  </a:cubicBezTo>
                  <a:cubicBezTo>
                    <a:pt x="70" y="244"/>
                    <a:pt x="64" y="242"/>
                    <a:pt x="58" y="239"/>
                  </a:cubicBezTo>
                  <a:cubicBezTo>
                    <a:pt x="70" y="207"/>
                    <a:pt x="70" y="207"/>
                    <a:pt x="70" y="207"/>
                  </a:cubicBezTo>
                  <a:cubicBezTo>
                    <a:pt x="71" y="204"/>
                    <a:pt x="70" y="202"/>
                    <a:pt x="69" y="200"/>
                  </a:cubicBezTo>
                  <a:cubicBezTo>
                    <a:pt x="23" y="123"/>
                    <a:pt x="23" y="123"/>
                    <a:pt x="23" y="123"/>
                  </a:cubicBezTo>
                  <a:lnTo>
                    <a:pt x="159"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3" name="Freeform 525"/>
            <p:cNvSpPr>
              <a:spLocks noEditPoints="1"/>
            </p:cNvSpPr>
            <p:nvPr userDrawn="1"/>
          </p:nvSpPr>
          <p:spPr bwMode="auto">
            <a:xfrm>
              <a:off x="57150" y="1822141"/>
              <a:ext cx="446088" cy="320675"/>
            </a:xfrm>
            <a:custGeom>
              <a:avLst/>
              <a:gdLst>
                <a:gd name="T0" fmla="*/ 0 w 466"/>
                <a:gd name="T1" fmla="*/ 330 h 335"/>
                <a:gd name="T2" fmla="*/ 1 w 466"/>
                <a:gd name="T3" fmla="*/ 332 h 335"/>
                <a:gd name="T4" fmla="*/ 3 w 466"/>
                <a:gd name="T5" fmla="*/ 334 h 335"/>
                <a:gd name="T6" fmla="*/ 5 w 466"/>
                <a:gd name="T7" fmla="*/ 335 h 335"/>
                <a:gd name="T8" fmla="*/ 8 w 466"/>
                <a:gd name="T9" fmla="*/ 335 h 335"/>
                <a:gd name="T10" fmla="*/ 8 w 466"/>
                <a:gd name="T11" fmla="*/ 335 h 335"/>
                <a:gd name="T12" fmla="*/ 217 w 466"/>
                <a:gd name="T13" fmla="*/ 335 h 335"/>
                <a:gd name="T14" fmla="*/ 421 w 466"/>
                <a:gd name="T15" fmla="*/ 335 h 335"/>
                <a:gd name="T16" fmla="*/ 421 w 466"/>
                <a:gd name="T17" fmla="*/ 335 h 335"/>
                <a:gd name="T18" fmla="*/ 466 w 466"/>
                <a:gd name="T19" fmla="*/ 327 h 335"/>
                <a:gd name="T20" fmla="*/ 458 w 466"/>
                <a:gd name="T21" fmla="*/ 0 h 335"/>
                <a:gd name="T22" fmla="*/ 0 w 466"/>
                <a:gd name="T23" fmla="*/ 8 h 335"/>
                <a:gd name="T24" fmla="*/ 0 w 466"/>
                <a:gd name="T25" fmla="*/ 328 h 335"/>
                <a:gd name="T26" fmla="*/ 0 w 466"/>
                <a:gd name="T27" fmla="*/ 330 h 335"/>
                <a:gd name="T28" fmla="*/ 410 w 466"/>
                <a:gd name="T29" fmla="*/ 319 h 335"/>
                <a:gd name="T30" fmla="*/ 204 w 466"/>
                <a:gd name="T31" fmla="*/ 267 h 335"/>
                <a:gd name="T32" fmla="*/ 374 w 466"/>
                <a:gd name="T33" fmla="*/ 219 h 335"/>
                <a:gd name="T34" fmla="*/ 90 w 466"/>
                <a:gd name="T35" fmla="*/ 196 h 335"/>
                <a:gd name="T36" fmla="*/ 16 w 466"/>
                <a:gd name="T37" fmla="*/ 316 h 335"/>
                <a:gd name="T38" fmla="*/ 126 w 466"/>
                <a:gd name="T39" fmla="*/ 87 h 335"/>
                <a:gd name="T40" fmla="*/ 165 w 466"/>
                <a:gd name="T41" fmla="*/ 126 h 335"/>
                <a:gd name="T42" fmla="*/ 126 w 466"/>
                <a:gd name="T43" fmla="*/ 259 h 335"/>
                <a:gd name="T44" fmla="*/ 87 w 466"/>
                <a:gd name="T45" fmla="*/ 126 h 335"/>
                <a:gd name="T46" fmla="*/ 162 w 466"/>
                <a:gd name="T47" fmla="*/ 195 h 335"/>
                <a:gd name="T48" fmla="*/ 138 w 466"/>
                <a:gd name="T49" fmla="*/ 273 h 335"/>
                <a:gd name="T50" fmla="*/ 128 w 466"/>
                <a:gd name="T51" fmla="*/ 293 h 335"/>
                <a:gd name="T52" fmla="*/ 189 w 466"/>
                <a:gd name="T53" fmla="*/ 272 h 335"/>
                <a:gd name="T54" fmla="*/ 55 w 466"/>
                <a:gd name="T55" fmla="*/ 319 h 335"/>
                <a:gd name="T56" fmla="*/ 199 w 466"/>
                <a:gd name="T57" fmla="*/ 252 h 335"/>
                <a:gd name="T58" fmla="*/ 170 w 466"/>
                <a:gd name="T59" fmla="*/ 168 h 335"/>
                <a:gd name="T60" fmla="*/ 260 w 466"/>
                <a:gd name="T61" fmla="*/ 147 h 335"/>
                <a:gd name="T62" fmla="*/ 361 w 466"/>
                <a:gd name="T63" fmla="*/ 195 h 335"/>
                <a:gd name="T64" fmla="*/ 332 w 466"/>
                <a:gd name="T65" fmla="*/ 156 h 335"/>
                <a:gd name="T66" fmla="*/ 450 w 466"/>
                <a:gd name="T67" fmla="*/ 70 h 335"/>
                <a:gd name="T68" fmla="*/ 377 w 466"/>
                <a:gd name="T69" fmla="*/ 189 h 335"/>
                <a:gd name="T70" fmla="*/ 450 w 466"/>
                <a:gd name="T71" fmla="*/ 53 h 335"/>
                <a:gd name="T72" fmla="*/ 218 w 466"/>
                <a:gd name="T73" fmla="*/ 84 h 335"/>
                <a:gd name="T74" fmla="*/ 450 w 466"/>
                <a:gd name="T75" fmla="*/ 40 h 335"/>
                <a:gd name="T76" fmla="*/ 185 w 466"/>
                <a:gd name="T77" fmla="*/ 40 h 335"/>
                <a:gd name="T78" fmla="*/ 230 w 466"/>
                <a:gd name="T79" fmla="*/ 130 h 335"/>
                <a:gd name="T80" fmla="*/ 178 w 466"/>
                <a:gd name="T81" fmla="*/ 141 h 335"/>
                <a:gd name="T82" fmla="*/ 136 w 466"/>
                <a:gd name="T83" fmla="*/ 72 h 335"/>
                <a:gd name="T84" fmla="*/ 185 w 466"/>
                <a:gd name="T85" fmla="*/ 40 h 335"/>
                <a:gd name="T86" fmla="*/ 119 w 466"/>
                <a:gd name="T87" fmla="*/ 71 h 335"/>
                <a:gd name="T88" fmla="*/ 73 w 466"/>
                <a:gd name="T89" fmla="*/ 141 h 335"/>
                <a:gd name="T90" fmla="*/ 16 w 466"/>
                <a:gd name="T91" fmla="*/ 205 h 335"/>
                <a:gd name="T92" fmla="*/ 108 w 466"/>
                <a:gd name="T93" fmla="*/ 40 h 335"/>
                <a:gd name="T94" fmla="*/ 389 w 466"/>
                <a:gd name="T95" fmla="*/ 213 h 335"/>
                <a:gd name="T96" fmla="*/ 450 w 466"/>
                <a:gd name="T97" fmla="*/ 180 h 335"/>
                <a:gd name="T98" fmla="*/ 427 w 466"/>
                <a:gd name="T99" fmla="*/ 319 h 335"/>
                <a:gd name="T100" fmla="*/ 450 w 466"/>
                <a:gd name="T101" fmla="*/ 24 h 335"/>
                <a:gd name="T102" fmla="*/ 16 w 466"/>
                <a:gd name="T103" fmla="*/ 1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6" h="335">
                  <a:moveTo>
                    <a:pt x="0" y="330"/>
                  </a:moveTo>
                  <a:cubicBezTo>
                    <a:pt x="0" y="330"/>
                    <a:pt x="0" y="330"/>
                    <a:pt x="0" y="330"/>
                  </a:cubicBezTo>
                  <a:cubicBezTo>
                    <a:pt x="0" y="330"/>
                    <a:pt x="0" y="330"/>
                    <a:pt x="0" y="330"/>
                  </a:cubicBezTo>
                  <a:cubicBezTo>
                    <a:pt x="1" y="331"/>
                    <a:pt x="1" y="332"/>
                    <a:pt x="1" y="332"/>
                  </a:cubicBezTo>
                  <a:cubicBezTo>
                    <a:pt x="1" y="332"/>
                    <a:pt x="2" y="332"/>
                    <a:pt x="2" y="333"/>
                  </a:cubicBezTo>
                  <a:cubicBezTo>
                    <a:pt x="2" y="333"/>
                    <a:pt x="3" y="333"/>
                    <a:pt x="3" y="334"/>
                  </a:cubicBezTo>
                  <a:cubicBezTo>
                    <a:pt x="3" y="334"/>
                    <a:pt x="3" y="334"/>
                    <a:pt x="3" y="334"/>
                  </a:cubicBezTo>
                  <a:cubicBezTo>
                    <a:pt x="4" y="334"/>
                    <a:pt x="4" y="335"/>
                    <a:pt x="5" y="335"/>
                  </a:cubicBezTo>
                  <a:cubicBezTo>
                    <a:pt x="5" y="335"/>
                    <a:pt x="5" y="335"/>
                    <a:pt x="6" y="335"/>
                  </a:cubicBezTo>
                  <a:cubicBezTo>
                    <a:pt x="6" y="335"/>
                    <a:pt x="7" y="335"/>
                    <a:pt x="8" y="335"/>
                  </a:cubicBezTo>
                  <a:cubicBezTo>
                    <a:pt x="8" y="335"/>
                    <a:pt x="8" y="335"/>
                    <a:pt x="8" y="335"/>
                  </a:cubicBezTo>
                  <a:cubicBezTo>
                    <a:pt x="8" y="335"/>
                    <a:pt x="8" y="335"/>
                    <a:pt x="8" y="335"/>
                  </a:cubicBezTo>
                  <a:cubicBezTo>
                    <a:pt x="217" y="335"/>
                    <a:pt x="217" y="335"/>
                    <a:pt x="217" y="335"/>
                  </a:cubicBezTo>
                  <a:cubicBezTo>
                    <a:pt x="217" y="335"/>
                    <a:pt x="217" y="335"/>
                    <a:pt x="217" y="335"/>
                  </a:cubicBezTo>
                  <a:cubicBezTo>
                    <a:pt x="217" y="335"/>
                    <a:pt x="217" y="335"/>
                    <a:pt x="217" y="335"/>
                  </a:cubicBezTo>
                  <a:cubicBezTo>
                    <a:pt x="421" y="335"/>
                    <a:pt x="421" y="335"/>
                    <a:pt x="421" y="335"/>
                  </a:cubicBezTo>
                  <a:cubicBezTo>
                    <a:pt x="421" y="335"/>
                    <a:pt x="421" y="335"/>
                    <a:pt x="421" y="335"/>
                  </a:cubicBezTo>
                  <a:cubicBezTo>
                    <a:pt x="421" y="335"/>
                    <a:pt x="421" y="335"/>
                    <a:pt x="421" y="335"/>
                  </a:cubicBezTo>
                  <a:cubicBezTo>
                    <a:pt x="458" y="335"/>
                    <a:pt x="458" y="335"/>
                    <a:pt x="458" y="335"/>
                  </a:cubicBezTo>
                  <a:cubicBezTo>
                    <a:pt x="462" y="335"/>
                    <a:pt x="466" y="332"/>
                    <a:pt x="466" y="327"/>
                  </a:cubicBezTo>
                  <a:cubicBezTo>
                    <a:pt x="466" y="8"/>
                    <a:pt x="466" y="8"/>
                    <a:pt x="466" y="8"/>
                  </a:cubicBezTo>
                  <a:cubicBezTo>
                    <a:pt x="466" y="3"/>
                    <a:pt x="462" y="0"/>
                    <a:pt x="458" y="0"/>
                  </a:cubicBezTo>
                  <a:cubicBezTo>
                    <a:pt x="8" y="0"/>
                    <a:pt x="8" y="0"/>
                    <a:pt x="8" y="0"/>
                  </a:cubicBezTo>
                  <a:cubicBezTo>
                    <a:pt x="3" y="0"/>
                    <a:pt x="0" y="3"/>
                    <a:pt x="0" y="8"/>
                  </a:cubicBezTo>
                  <a:cubicBezTo>
                    <a:pt x="0" y="327"/>
                    <a:pt x="0" y="327"/>
                    <a:pt x="0" y="327"/>
                  </a:cubicBezTo>
                  <a:cubicBezTo>
                    <a:pt x="0" y="328"/>
                    <a:pt x="0" y="328"/>
                    <a:pt x="0" y="328"/>
                  </a:cubicBezTo>
                  <a:cubicBezTo>
                    <a:pt x="0" y="328"/>
                    <a:pt x="0" y="328"/>
                    <a:pt x="0" y="329"/>
                  </a:cubicBezTo>
                  <a:cubicBezTo>
                    <a:pt x="0" y="329"/>
                    <a:pt x="0" y="329"/>
                    <a:pt x="0" y="330"/>
                  </a:cubicBezTo>
                  <a:close/>
                  <a:moveTo>
                    <a:pt x="374" y="219"/>
                  </a:moveTo>
                  <a:cubicBezTo>
                    <a:pt x="410" y="319"/>
                    <a:pt x="410" y="319"/>
                    <a:pt x="410" y="319"/>
                  </a:cubicBezTo>
                  <a:cubicBezTo>
                    <a:pt x="223" y="319"/>
                    <a:pt x="223" y="319"/>
                    <a:pt x="223" y="319"/>
                  </a:cubicBezTo>
                  <a:cubicBezTo>
                    <a:pt x="204" y="267"/>
                    <a:pt x="204" y="267"/>
                    <a:pt x="204" y="267"/>
                  </a:cubicBezTo>
                  <a:cubicBezTo>
                    <a:pt x="370" y="209"/>
                    <a:pt x="370" y="209"/>
                    <a:pt x="370" y="209"/>
                  </a:cubicBezTo>
                  <a:cubicBezTo>
                    <a:pt x="371" y="212"/>
                    <a:pt x="373" y="215"/>
                    <a:pt x="374" y="219"/>
                  </a:cubicBezTo>
                  <a:close/>
                  <a:moveTo>
                    <a:pt x="16" y="222"/>
                  </a:moveTo>
                  <a:cubicBezTo>
                    <a:pt x="90" y="196"/>
                    <a:pt x="90" y="196"/>
                    <a:pt x="90" y="196"/>
                  </a:cubicBezTo>
                  <a:cubicBezTo>
                    <a:pt x="100" y="228"/>
                    <a:pt x="111" y="265"/>
                    <a:pt x="116" y="281"/>
                  </a:cubicBezTo>
                  <a:cubicBezTo>
                    <a:pt x="16" y="316"/>
                    <a:pt x="16" y="316"/>
                    <a:pt x="16" y="316"/>
                  </a:cubicBezTo>
                  <a:lnTo>
                    <a:pt x="16" y="222"/>
                  </a:lnTo>
                  <a:close/>
                  <a:moveTo>
                    <a:pt x="126" y="87"/>
                  </a:moveTo>
                  <a:cubicBezTo>
                    <a:pt x="126" y="87"/>
                    <a:pt x="126" y="87"/>
                    <a:pt x="126" y="87"/>
                  </a:cubicBezTo>
                  <a:cubicBezTo>
                    <a:pt x="147" y="87"/>
                    <a:pt x="165" y="104"/>
                    <a:pt x="165" y="126"/>
                  </a:cubicBezTo>
                  <a:cubicBezTo>
                    <a:pt x="165" y="129"/>
                    <a:pt x="164" y="133"/>
                    <a:pt x="163" y="137"/>
                  </a:cubicBezTo>
                  <a:cubicBezTo>
                    <a:pt x="161" y="143"/>
                    <a:pt x="138" y="218"/>
                    <a:pt x="126" y="259"/>
                  </a:cubicBezTo>
                  <a:cubicBezTo>
                    <a:pt x="114" y="218"/>
                    <a:pt x="90" y="142"/>
                    <a:pt x="89" y="137"/>
                  </a:cubicBezTo>
                  <a:cubicBezTo>
                    <a:pt x="88" y="133"/>
                    <a:pt x="87" y="129"/>
                    <a:pt x="87" y="126"/>
                  </a:cubicBezTo>
                  <a:cubicBezTo>
                    <a:pt x="87" y="104"/>
                    <a:pt x="105" y="87"/>
                    <a:pt x="126" y="87"/>
                  </a:cubicBezTo>
                  <a:close/>
                  <a:moveTo>
                    <a:pt x="162" y="195"/>
                  </a:moveTo>
                  <a:cubicBezTo>
                    <a:pt x="184" y="257"/>
                    <a:pt x="184" y="257"/>
                    <a:pt x="184" y="257"/>
                  </a:cubicBezTo>
                  <a:cubicBezTo>
                    <a:pt x="138" y="273"/>
                    <a:pt x="138" y="273"/>
                    <a:pt x="138" y="273"/>
                  </a:cubicBezTo>
                  <a:cubicBezTo>
                    <a:pt x="144" y="255"/>
                    <a:pt x="154" y="223"/>
                    <a:pt x="162" y="195"/>
                  </a:cubicBezTo>
                  <a:close/>
                  <a:moveTo>
                    <a:pt x="128" y="293"/>
                  </a:moveTo>
                  <a:cubicBezTo>
                    <a:pt x="128" y="293"/>
                    <a:pt x="128" y="293"/>
                    <a:pt x="129" y="293"/>
                  </a:cubicBezTo>
                  <a:cubicBezTo>
                    <a:pt x="189" y="272"/>
                    <a:pt x="189" y="272"/>
                    <a:pt x="189" y="272"/>
                  </a:cubicBezTo>
                  <a:cubicBezTo>
                    <a:pt x="206" y="319"/>
                    <a:pt x="206" y="319"/>
                    <a:pt x="206" y="319"/>
                  </a:cubicBezTo>
                  <a:cubicBezTo>
                    <a:pt x="55" y="319"/>
                    <a:pt x="55" y="319"/>
                    <a:pt x="55" y="319"/>
                  </a:cubicBezTo>
                  <a:lnTo>
                    <a:pt x="128" y="293"/>
                  </a:lnTo>
                  <a:close/>
                  <a:moveTo>
                    <a:pt x="199" y="252"/>
                  </a:moveTo>
                  <a:cubicBezTo>
                    <a:pt x="170" y="169"/>
                    <a:pt x="170" y="169"/>
                    <a:pt x="170" y="169"/>
                  </a:cubicBezTo>
                  <a:cubicBezTo>
                    <a:pt x="170" y="169"/>
                    <a:pt x="170" y="168"/>
                    <a:pt x="170" y="168"/>
                  </a:cubicBezTo>
                  <a:cubicBezTo>
                    <a:pt x="246" y="141"/>
                    <a:pt x="246" y="141"/>
                    <a:pt x="246" y="141"/>
                  </a:cubicBezTo>
                  <a:cubicBezTo>
                    <a:pt x="251" y="144"/>
                    <a:pt x="255" y="146"/>
                    <a:pt x="260" y="147"/>
                  </a:cubicBezTo>
                  <a:cubicBezTo>
                    <a:pt x="326" y="171"/>
                    <a:pt x="326" y="171"/>
                    <a:pt x="326" y="171"/>
                  </a:cubicBezTo>
                  <a:cubicBezTo>
                    <a:pt x="340" y="175"/>
                    <a:pt x="352" y="184"/>
                    <a:pt x="361" y="195"/>
                  </a:cubicBezTo>
                  <a:lnTo>
                    <a:pt x="199" y="252"/>
                  </a:lnTo>
                  <a:close/>
                  <a:moveTo>
                    <a:pt x="332" y="156"/>
                  </a:moveTo>
                  <a:cubicBezTo>
                    <a:pt x="269" y="133"/>
                    <a:pt x="269" y="133"/>
                    <a:pt x="269" y="133"/>
                  </a:cubicBezTo>
                  <a:cubicBezTo>
                    <a:pt x="450" y="70"/>
                    <a:pt x="450" y="70"/>
                    <a:pt x="450" y="70"/>
                  </a:cubicBezTo>
                  <a:cubicBezTo>
                    <a:pt x="450" y="163"/>
                    <a:pt x="450" y="163"/>
                    <a:pt x="450" y="163"/>
                  </a:cubicBezTo>
                  <a:cubicBezTo>
                    <a:pt x="377" y="189"/>
                    <a:pt x="377" y="189"/>
                    <a:pt x="377" y="189"/>
                  </a:cubicBezTo>
                  <a:cubicBezTo>
                    <a:pt x="365" y="174"/>
                    <a:pt x="350" y="162"/>
                    <a:pt x="332" y="156"/>
                  </a:cubicBezTo>
                  <a:close/>
                  <a:moveTo>
                    <a:pt x="450" y="53"/>
                  </a:moveTo>
                  <a:cubicBezTo>
                    <a:pt x="248" y="124"/>
                    <a:pt x="248" y="124"/>
                    <a:pt x="248" y="124"/>
                  </a:cubicBezTo>
                  <a:cubicBezTo>
                    <a:pt x="234" y="114"/>
                    <a:pt x="224" y="101"/>
                    <a:pt x="218" y="84"/>
                  </a:cubicBezTo>
                  <a:cubicBezTo>
                    <a:pt x="202" y="40"/>
                    <a:pt x="202" y="40"/>
                    <a:pt x="202" y="40"/>
                  </a:cubicBezTo>
                  <a:cubicBezTo>
                    <a:pt x="450" y="40"/>
                    <a:pt x="450" y="40"/>
                    <a:pt x="450" y="40"/>
                  </a:cubicBezTo>
                  <a:lnTo>
                    <a:pt x="450" y="53"/>
                  </a:lnTo>
                  <a:close/>
                  <a:moveTo>
                    <a:pt x="185" y="40"/>
                  </a:moveTo>
                  <a:cubicBezTo>
                    <a:pt x="203" y="90"/>
                    <a:pt x="203" y="90"/>
                    <a:pt x="203" y="90"/>
                  </a:cubicBezTo>
                  <a:cubicBezTo>
                    <a:pt x="208" y="106"/>
                    <a:pt x="218" y="119"/>
                    <a:pt x="230" y="130"/>
                  </a:cubicBezTo>
                  <a:cubicBezTo>
                    <a:pt x="176" y="149"/>
                    <a:pt x="176" y="149"/>
                    <a:pt x="176" y="149"/>
                  </a:cubicBezTo>
                  <a:cubicBezTo>
                    <a:pt x="177" y="145"/>
                    <a:pt x="178" y="142"/>
                    <a:pt x="178" y="141"/>
                  </a:cubicBezTo>
                  <a:cubicBezTo>
                    <a:pt x="180" y="136"/>
                    <a:pt x="181" y="131"/>
                    <a:pt x="181" y="126"/>
                  </a:cubicBezTo>
                  <a:cubicBezTo>
                    <a:pt x="181" y="99"/>
                    <a:pt x="161" y="76"/>
                    <a:pt x="136" y="72"/>
                  </a:cubicBezTo>
                  <a:cubicBezTo>
                    <a:pt x="125" y="40"/>
                    <a:pt x="125" y="40"/>
                    <a:pt x="125" y="40"/>
                  </a:cubicBezTo>
                  <a:lnTo>
                    <a:pt x="185" y="40"/>
                  </a:lnTo>
                  <a:close/>
                  <a:moveTo>
                    <a:pt x="108" y="40"/>
                  </a:moveTo>
                  <a:cubicBezTo>
                    <a:pt x="119" y="71"/>
                    <a:pt x="119" y="71"/>
                    <a:pt x="119" y="71"/>
                  </a:cubicBezTo>
                  <a:cubicBezTo>
                    <a:pt x="92" y="75"/>
                    <a:pt x="71" y="98"/>
                    <a:pt x="71" y="126"/>
                  </a:cubicBezTo>
                  <a:cubicBezTo>
                    <a:pt x="71" y="131"/>
                    <a:pt x="72" y="136"/>
                    <a:pt x="73" y="141"/>
                  </a:cubicBezTo>
                  <a:cubicBezTo>
                    <a:pt x="74" y="144"/>
                    <a:pt x="79" y="160"/>
                    <a:pt x="85" y="181"/>
                  </a:cubicBezTo>
                  <a:cubicBezTo>
                    <a:pt x="16" y="205"/>
                    <a:pt x="16" y="205"/>
                    <a:pt x="16" y="205"/>
                  </a:cubicBezTo>
                  <a:cubicBezTo>
                    <a:pt x="16" y="40"/>
                    <a:pt x="16" y="40"/>
                    <a:pt x="16" y="40"/>
                  </a:cubicBezTo>
                  <a:lnTo>
                    <a:pt x="108" y="40"/>
                  </a:lnTo>
                  <a:close/>
                  <a:moveTo>
                    <a:pt x="427" y="319"/>
                  </a:moveTo>
                  <a:cubicBezTo>
                    <a:pt x="389" y="213"/>
                    <a:pt x="389" y="213"/>
                    <a:pt x="389" y="213"/>
                  </a:cubicBezTo>
                  <a:cubicBezTo>
                    <a:pt x="388" y="210"/>
                    <a:pt x="387" y="206"/>
                    <a:pt x="385" y="203"/>
                  </a:cubicBezTo>
                  <a:cubicBezTo>
                    <a:pt x="450" y="180"/>
                    <a:pt x="450" y="180"/>
                    <a:pt x="450" y="180"/>
                  </a:cubicBezTo>
                  <a:cubicBezTo>
                    <a:pt x="450" y="319"/>
                    <a:pt x="450" y="319"/>
                    <a:pt x="450" y="319"/>
                  </a:cubicBezTo>
                  <a:lnTo>
                    <a:pt x="427" y="319"/>
                  </a:lnTo>
                  <a:close/>
                  <a:moveTo>
                    <a:pt x="450" y="16"/>
                  </a:moveTo>
                  <a:cubicBezTo>
                    <a:pt x="450" y="24"/>
                    <a:pt x="450" y="24"/>
                    <a:pt x="450" y="24"/>
                  </a:cubicBezTo>
                  <a:cubicBezTo>
                    <a:pt x="16" y="24"/>
                    <a:pt x="16" y="24"/>
                    <a:pt x="16" y="24"/>
                  </a:cubicBezTo>
                  <a:cubicBezTo>
                    <a:pt x="16" y="16"/>
                    <a:pt x="16" y="16"/>
                    <a:pt x="16" y="16"/>
                  </a:cubicBezTo>
                  <a:lnTo>
                    <a:pt x="45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4" name="Freeform 526"/>
            <p:cNvSpPr>
              <a:spLocks noEditPoints="1"/>
            </p:cNvSpPr>
            <p:nvPr userDrawn="1"/>
          </p:nvSpPr>
          <p:spPr bwMode="auto">
            <a:xfrm>
              <a:off x="153988" y="1935163"/>
              <a:ext cx="47625" cy="47625"/>
            </a:xfrm>
            <a:custGeom>
              <a:avLst/>
              <a:gdLst>
                <a:gd name="T0" fmla="*/ 25 w 50"/>
                <a:gd name="T1" fmla="*/ 49 h 49"/>
                <a:gd name="T2" fmla="*/ 50 w 50"/>
                <a:gd name="T3" fmla="*/ 25 h 49"/>
                <a:gd name="T4" fmla="*/ 25 w 50"/>
                <a:gd name="T5" fmla="*/ 0 h 49"/>
                <a:gd name="T6" fmla="*/ 0 w 50"/>
                <a:gd name="T7" fmla="*/ 25 h 49"/>
                <a:gd name="T8" fmla="*/ 25 w 50"/>
                <a:gd name="T9" fmla="*/ 49 h 49"/>
                <a:gd name="T10" fmla="*/ 25 w 50"/>
                <a:gd name="T11" fmla="*/ 16 h 49"/>
                <a:gd name="T12" fmla="*/ 34 w 50"/>
                <a:gd name="T13" fmla="*/ 25 h 49"/>
                <a:gd name="T14" fmla="*/ 25 w 50"/>
                <a:gd name="T15" fmla="*/ 33 h 49"/>
                <a:gd name="T16" fmla="*/ 16 w 50"/>
                <a:gd name="T17" fmla="*/ 25 h 49"/>
                <a:gd name="T18" fmla="*/ 25 w 50"/>
                <a:gd name="T1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49"/>
                  </a:moveTo>
                  <a:cubicBezTo>
                    <a:pt x="39" y="49"/>
                    <a:pt x="50" y="38"/>
                    <a:pt x="50" y="25"/>
                  </a:cubicBezTo>
                  <a:cubicBezTo>
                    <a:pt x="50" y="11"/>
                    <a:pt x="39" y="0"/>
                    <a:pt x="25" y="0"/>
                  </a:cubicBezTo>
                  <a:cubicBezTo>
                    <a:pt x="11" y="0"/>
                    <a:pt x="0" y="11"/>
                    <a:pt x="0" y="25"/>
                  </a:cubicBezTo>
                  <a:cubicBezTo>
                    <a:pt x="0" y="38"/>
                    <a:pt x="11" y="49"/>
                    <a:pt x="25" y="49"/>
                  </a:cubicBezTo>
                  <a:close/>
                  <a:moveTo>
                    <a:pt x="25" y="16"/>
                  </a:moveTo>
                  <a:cubicBezTo>
                    <a:pt x="30" y="16"/>
                    <a:pt x="34" y="20"/>
                    <a:pt x="34" y="25"/>
                  </a:cubicBezTo>
                  <a:cubicBezTo>
                    <a:pt x="34" y="29"/>
                    <a:pt x="30" y="33"/>
                    <a:pt x="25" y="33"/>
                  </a:cubicBezTo>
                  <a:cubicBezTo>
                    <a:pt x="20" y="33"/>
                    <a:pt x="16" y="29"/>
                    <a:pt x="16" y="25"/>
                  </a:cubicBezTo>
                  <a:cubicBezTo>
                    <a:pt x="16" y="20"/>
                    <a:pt x="20"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5" name="Freeform 527"/>
            <p:cNvSpPr>
              <a:spLocks noEditPoints="1"/>
            </p:cNvSpPr>
            <p:nvPr userDrawn="1"/>
          </p:nvSpPr>
          <p:spPr bwMode="auto">
            <a:xfrm>
              <a:off x="2032000" y="930275"/>
              <a:ext cx="133350" cy="133350"/>
            </a:xfrm>
            <a:custGeom>
              <a:avLst/>
              <a:gdLst>
                <a:gd name="T0" fmla="*/ 69 w 138"/>
                <a:gd name="T1" fmla="*/ 0 h 138"/>
                <a:gd name="T2" fmla="*/ 0 w 138"/>
                <a:gd name="T3" fmla="*/ 69 h 138"/>
                <a:gd name="T4" fmla="*/ 69 w 138"/>
                <a:gd name="T5" fmla="*/ 138 h 138"/>
                <a:gd name="T6" fmla="*/ 138 w 138"/>
                <a:gd name="T7" fmla="*/ 69 h 138"/>
                <a:gd name="T8" fmla="*/ 69 w 138"/>
                <a:gd name="T9" fmla="*/ 0 h 138"/>
                <a:gd name="T10" fmla="*/ 77 w 138"/>
                <a:gd name="T11" fmla="*/ 17 h 138"/>
                <a:gd name="T12" fmla="*/ 100 w 138"/>
                <a:gd name="T13" fmla="*/ 27 h 138"/>
                <a:gd name="T14" fmla="*/ 77 w 138"/>
                <a:gd name="T15" fmla="*/ 50 h 138"/>
                <a:gd name="T16" fmla="*/ 77 w 138"/>
                <a:gd name="T17" fmla="*/ 17 h 138"/>
                <a:gd name="T18" fmla="*/ 61 w 138"/>
                <a:gd name="T19" fmla="*/ 17 h 138"/>
                <a:gd name="T20" fmla="*/ 61 w 138"/>
                <a:gd name="T21" fmla="*/ 61 h 138"/>
                <a:gd name="T22" fmla="*/ 17 w 138"/>
                <a:gd name="T23" fmla="*/ 61 h 138"/>
                <a:gd name="T24" fmla="*/ 61 w 138"/>
                <a:gd name="T25" fmla="*/ 17 h 138"/>
                <a:gd name="T26" fmla="*/ 17 w 138"/>
                <a:gd name="T27" fmla="*/ 77 h 138"/>
                <a:gd name="T28" fmla="*/ 66 w 138"/>
                <a:gd name="T29" fmla="*/ 77 h 138"/>
                <a:gd name="T30" fmla="*/ 100 w 138"/>
                <a:gd name="T31" fmla="*/ 111 h 138"/>
                <a:gd name="T32" fmla="*/ 69 w 138"/>
                <a:gd name="T33" fmla="*/ 122 h 138"/>
                <a:gd name="T34" fmla="*/ 17 w 138"/>
                <a:gd name="T35" fmla="*/ 77 h 138"/>
                <a:gd name="T36" fmla="*/ 111 w 138"/>
                <a:gd name="T37" fmla="*/ 100 h 138"/>
                <a:gd name="T38" fmla="*/ 80 w 138"/>
                <a:gd name="T39" fmla="*/ 69 h 138"/>
                <a:gd name="T40" fmla="*/ 111 w 138"/>
                <a:gd name="T41" fmla="*/ 38 h 138"/>
                <a:gd name="T42" fmla="*/ 122 w 138"/>
                <a:gd name="T43" fmla="*/ 69 h 138"/>
                <a:gd name="T44" fmla="*/ 111 w 138"/>
                <a:gd name="T45"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38">
                  <a:moveTo>
                    <a:pt x="69" y="0"/>
                  </a:moveTo>
                  <a:cubicBezTo>
                    <a:pt x="31" y="0"/>
                    <a:pt x="0" y="31"/>
                    <a:pt x="0" y="69"/>
                  </a:cubicBezTo>
                  <a:cubicBezTo>
                    <a:pt x="0" y="107"/>
                    <a:pt x="31" y="138"/>
                    <a:pt x="69" y="138"/>
                  </a:cubicBezTo>
                  <a:cubicBezTo>
                    <a:pt x="107" y="138"/>
                    <a:pt x="138" y="107"/>
                    <a:pt x="138" y="69"/>
                  </a:cubicBezTo>
                  <a:cubicBezTo>
                    <a:pt x="138" y="31"/>
                    <a:pt x="107" y="0"/>
                    <a:pt x="69" y="0"/>
                  </a:cubicBezTo>
                  <a:close/>
                  <a:moveTo>
                    <a:pt x="77" y="17"/>
                  </a:moveTo>
                  <a:cubicBezTo>
                    <a:pt x="86" y="18"/>
                    <a:pt x="93" y="22"/>
                    <a:pt x="100" y="27"/>
                  </a:cubicBezTo>
                  <a:cubicBezTo>
                    <a:pt x="77" y="50"/>
                    <a:pt x="77" y="50"/>
                    <a:pt x="77" y="50"/>
                  </a:cubicBezTo>
                  <a:lnTo>
                    <a:pt x="77" y="17"/>
                  </a:lnTo>
                  <a:close/>
                  <a:moveTo>
                    <a:pt x="61" y="17"/>
                  </a:moveTo>
                  <a:cubicBezTo>
                    <a:pt x="61" y="61"/>
                    <a:pt x="61" y="61"/>
                    <a:pt x="61" y="61"/>
                  </a:cubicBezTo>
                  <a:cubicBezTo>
                    <a:pt x="17" y="61"/>
                    <a:pt x="17" y="61"/>
                    <a:pt x="17" y="61"/>
                  </a:cubicBezTo>
                  <a:cubicBezTo>
                    <a:pt x="21" y="38"/>
                    <a:pt x="38" y="21"/>
                    <a:pt x="61" y="17"/>
                  </a:cubicBezTo>
                  <a:close/>
                  <a:moveTo>
                    <a:pt x="17" y="77"/>
                  </a:moveTo>
                  <a:cubicBezTo>
                    <a:pt x="66" y="77"/>
                    <a:pt x="66" y="77"/>
                    <a:pt x="66" y="77"/>
                  </a:cubicBezTo>
                  <a:cubicBezTo>
                    <a:pt x="100" y="111"/>
                    <a:pt x="100" y="111"/>
                    <a:pt x="100" y="111"/>
                  </a:cubicBezTo>
                  <a:cubicBezTo>
                    <a:pt x="91" y="118"/>
                    <a:pt x="81" y="122"/>
                    <a:pt x="69" y="122"/>
                  </a:cubicBezTo>
                  <a:cubicBezTo>
                    <a:pt x="43" y="122"/>
                    <a:pt x="21" y="102"/>
                    <a:pt x="17" y="77"/>
                  </a:cubicBezTo>
                  <a:close/>
                  <a:moveTo>
                    <a:pt x="111" y="100"/>
                  </a:moveTo>
                  <a:cubicBezTo>
                    <a:pt x="80" y="69"/>
                    <a:pt x="80" y="69"/>
                    <a:pt x="80" y="69"/>
                  </a:cubicBezTo>
                  <a:cubicBezTo>
                    <a:pt x="111" y="38"/>
                    <a:pt x="111" y="38"/>
                    <a:pt x="111" y="38"/>
                  </a:cubicBezTo>
                  <a:cubicBezTo>
                    <a:pt x="118" y="47"/>
                    <a:pt x="122" y="57"/>
                    <a:pt x="122" y="69"/>
                  </a:cubicBezTo>
                  <a:cubicBezTo>
                    <a:pt x="122" y="81"/>
                    <a:pt x="118" y="91"/>
                    <a:pt x="11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6" name="Freeform 528"/>
            <p:cNvSpPr>
              <a:spLocks noEditPoints="1"/>
            </p:cNvSpPr>
            <p:nvPr userDrawn="1"/>
          </p:nvSpPr>
          <p:spPr bwMode="auto">
            <a:xfrm>
              <a:off x="1985963" y="771525"/>
              <a:ext cx="446088" cy="320675"/>
            </a:xfrm>
            <a:custGeom>
              <a:avLst/>
              <a:gdLst>
                <a:gd name="T0" fmla="*/ 8 w 466"/>
                <a:gd name="T1" fmla="*/ 0 h 336"/>
                <a:gd name="T2" fmla="*/ 0 w 466"/>
                <a:gd name="T3" fmla="*/ 8 h 336"/>
                <a:gd name="T4" fmla="*/ 0 w 466"/>
                <a:gd name="T5" fmla="*/ 328 h 336"/>
                <a:gd name="T6" fmla="*/ 8 w 466"/>
                <a:gd name="T7" fmla="*/ 336 h 336"/>
                <a:gd name="T8" fmla="*/ 458 w 466"/>
                <a:gd name="T9" fmla="*/ 336 h 336"/>
                <a:gd name="T10" fmla="*/ 466 w 466"/>
                <a:gd name="T11" fmla="*/ 328 h 336"/>
                <a:gd name="T12" fmla="*/ 466 w 466"/>
                <a:gd name="T13" fmla="*/ 8 h 336"/>
                <a:gd name="T14" fmla="*/ 458 w 466"/>
                <a:gd name="T15" fmla="*/ 0 h 336"/>
                <a:gd name="T16" fmla="*/ 8 w 466"/>
                <a:gd name="T17" fmla="*/ 0 h 336"/>
                <a:gd name="T18" fmla="*/ 450 w 466"/>
                <a:gd name="T19" fmla="*/ 16 h 336"/>
                <a:gd name="T20" fmla="*/ 450 w 466"/>
                <a:gd name="T21" fmla="*/ 24 h 336"/>
                <a:gd name="T22" fmla="*/ 16 w 466"/>
                <a:gd name="T23" fmla="*/ 24 h 336"/>
                <a:gd name="T24" fmla="*/ 16 w 466"/>
                <a:gd name="T25" fmla="*/ 16 h 336"/>
                <a:gd name="T26" fmla="*/ 450 w 466"/>
                <a:gd name="T27" fmla="*/ 16 h 336"/>
                <a:gd name="T28" fmla="*/ 16 w 466"/>
                <a:gd name="T29" fmla="*/ 320 h 336"/>
                <a:gd name="T30" fmla="*/ 16 w 466"/>
                <a:gd name="T31" fmla="*/ 40 h 336"/>
                <a:gd name="T32" fmla="*/ 450 w 466"/>
                <a:gd name="T33" fmla="*/ 40 h 336"/>
                <a:gd name="T34" fmla="*/ 450 w 466"/>
                <a:gd name="T35" fmla="*/ 320 h 336"/>
                <a:gd name="T36" fmla="*/ 16 w 466"/>
                <a:gd name="T37" fmla="*/ 32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6" h="336">
                  <a:moveTo>
                    <a:pt x="8" y="0"/>
                  </a:moveTo>
                  <a:cubicBezTo>
                    <a:pt x="4" y="0"/>
                    <a:pt x="0" y="4"/>
                    <a:pt x="0" y="8"/>
                  </a:cubicBezTo>
                  <a:cubicBezTo>
                    <a:pt x="0" y="328"/>
                    <a:pt x="0" y="328"/>
                    <a:pt x="0" y="328"/>
                  </a:cubicBezTo>
                  <a:cubicBezTo>
                    <a:pt x="0" y="332"/>
                    <a:pt x="4" y="336"/>
                    <a:pt x="8" y="336"/>
                  </a:cubicBezTo>
                  <a:cubicBezTo>
                    <a:pt x="458" y="336"/>
                    <a:pt x="458" y="336"/>
                    <a:pt x="458" y="336"/>
                  </a:cubicBezTo>
                  <a:cubicBezTo>
                    <a:pt x="462" y="336"/>
                    <a:pt x="466" y="332"/>
                    <a:pt x="466" y="328"/>
                  </a:cubicBezTo>
                  <a:cubicBezTo>
                    <a:pt x="466" y="8"/>
                    <a:pt x="466" y="8"/>
                    <a:pt x="466" y="8"/>
                  </a:cubicBezTo>
                  <a:cubicBezTo>
                    <a:pt x="466" y="4"/>
                    <a:pt x="462" y="0"/>
                    <a:pt x="458" y="0"/>
                  </a:cubicBezTo>
                  <a:lnTo>
                    <a:pt x="8" y="0"/>
                  </a:lnTo>
                  <a:close/>
                  <a:moveTo>
                    <a:pt x="450" y="16"/>
                  </a:moveTo>
                  <a:cubicBezTo>
                    <a:pt x="450" y="24"/>
                    <a:pt x="450" y="24"/>
                    <a:pt x="450" y="24"/>
                  </a:cubicBezTo>
                  <a:cubicBezTo>
                    <a:pt x="16" y="24"/>
                    <a:pt x="16" y="24"/>
                    <a:pt x="16" y="24"/>
                  </a:cubicBezTo>
                  <a:cubicBezTo>
                    <a:pt x="16" y="16"/>
                    <a:pt x="16" y="16"/>
                    <a:pt x="16" y="16"/>
                  </a:cubicBezTo>
                  <a:lnTo>
                    <a:pt x="450" y="16"/>
                  </a:lnTo>
                  <a:close/>
                  <a:moveTo>
                    <a:pt x="16" y="320"/>
                  </a:moveTo>
                  <a:cubicBezTo>
                    <a:pt x="16" y="40"/>
                    <a:pt x="16" y="40"/>
                    <a:pt x="16" y="40"/>
                  </a:cubicBezTo>
                  <a:cubicBezTo>
                    <a:pt x="450" y="40"/>
                    <a:pt x="450" y="40"/>
                    <a:pt x="450" y="40"/>
                  </a:cubicBezTo>
                  <a:cubicBezTo>
                    <a:pt x="450" y="320"/>
                    <a:pt x="450" y="320"/>
                    <a:pt x="450" y="320"/>
                  </a:cubicBezTo>
                  <a:lnTo>
                    <a:pt x="16"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7" name="Freeform 529"/>
            <p:cNvSpPr>
              <a:spLocks noEditPoints="1"/>
            </p:cNvSpPr>
            <p:nvPr userDrawn="1"/>
          </p:nvSpPr>
          <p:spPr bwMode="auto">
            <a:xfrm>
              <a:off x="2035175" y="819150"/>
              <a:ext cx="347663" cy="92075"/>
            </a:xfrm>
            <a:custGeom>
              <a:avLst/>
              <a:gdLst>
                <a:gd name="T0" fmla="*/ 359 w 364"/>
                <a:gd name="T1" fmla="*/ 24 h 97"/>
                <a:gd name="T2" fmla="*/ 351 w 364"/>
                <a:gd name="T3" fmla="*/ 25 h 97"/>
                <a:gd name="T4" fmla="*/ 317 w 364"/>
                <a:gd name="T5" fmla="*/ 55 h 97"/>
                <a:gd name="T6" fmla="*/ 292 w 364"/>
                <a:gd name="T7" fmla="*/ 38 h 97"/>
                <a:gd name="T8" fmla="*/ 282 w 364"/>
                <a:gd name="T9" fmla="*/ 38 h 97"/>
                <a:gd name="T10" fmla="*/ 273 w 364"/>
                <a:gd name="T11" fmla="*/ 45 h 97"/>
                <a:gd name="T12" fmla="*/ 247 w 364"/>
                <a:gd name="T13" fmla="*/ 24 h 97"/>
                <a:gd name="T14" fmla="*/ 242 w 364"/>
                <a:gd name="T15" fmla="*/ 22 h 97"/>
                <a:gd name="T16" fmla="*/ 216 w 364"/>
                <a:gd name="T17" fmla="*/ 22 h 97"/>
                <a:gd name="T18" fmla="*/ 210 w 364"/>
                <a:gd name="T19" fmla="*/ 25 h 97"/>
                <a:gd name="T20" fmla="*/ 194 w 364"/>
                <a:gd name="T21" fmla="*/ 43 h 97"/>
                <a:gd name="T22" fmla="*/ 168 w 364"/>
                <a:gd name="T23" fmla="*/ 15 h 97"/>
                <a:gd name="T24" fmla="*/ 157 w 364"/>
                <a:gd name="T25" fmla="*/ 14 h 97"/>
                <a:gd name="T26" fmla="*/ 136 w 364"/>
                <a:gd name="T27" fmla="*/ 32 h 97"/>
                <a:gd name="T28" fmla="*/ 109 w 364"/>
                <a:gd name="T29" fmla="*/ 3 h 97"/>
                <a:gd name="T30" fmla="*/ 103 w 364"/>
                <a:gd name="T31" fmla="*/ 0 h 97"/>
                <a:gd name="T32" fmla="*/ 97 w 364"/>
                <a:gd name="T33" fmla="*/ 4 h 97"/>
                <a:gd name="T34" fmla="*/ 77 w 364"/>
                <a:gd name="T35" fmla="*/ 29 h 97"/>
                <a:gd name="T36" fmla="*/ 69 w 364"/>
                <a:gd name="T37" fmla="*/ 22 h 97"/>
                <a:gd name="T38" fmla="*/ 63 w 364"/>
                <a:gd name="T39" fmla="*/ 20 h 97"/>
                <a:gd name="T40" fmla="*/ 57 w 364"/>
                <a:gd name="T41" fmla="*/ 23 h 97"/>
                <a:gd name="T42" fmla="*/ 34 w 364"/>
                <a:gd name="T43" fmla="*/ 54 h 97"/>
                <a:gd name="T44" fmla="*/ 11 w 364"/>
                <a:gd name="T45" fmla="*/ 44 h 97"/>
                <a:gd name="T46" fmla="*/ 4 w 364"/>
                <a:gd name="T47" fmla="*/ 44 h 97"/>
                <a:gd name="T48" fmla="*/ 0 w 364"/>
                <a:gd name="T49" fmla="*/ 51 h 97"/>
                <a:gd name="T50" fmla="*/ 0 w 364"/>
                <a:gd name="T51" fmla="*/ 89 h 97"/>
                <a:gd name="T52" fmla="*/ 8 w 364"/>
                <a:gd name="T53" fmla="*/ 97 h 97"/>
                <a:gd name="T54" fmla="*/ 356 w 364"/>
                <a:gd name="T55" fmla="*/ 97 h 97"/>
                <a:gd name="T56" fmla="*/ 364 w 364"/>
                <a:gd name="T57" fmla="*/ 89 h 97"/>
                <a:gd name="T58" fmla="*/ 364 w 364"/>
                <a:gd name="T59" fmla="*/ 31 h 97"/>
                <a:gd name="T60" fmla="*/ 359 w 364"/>
                <a:gd name="T61" fmla="*/ 24 h 97"/>
                <a:gd name="T62" fmla="*/ 348 w 364"/>
                <a:gd name="T63" fmla="*/ 81 h 97"/>
                <a:gd name="T64" fmla="*/ 16 w 364"/>
                <a:gd name="T65" fmla="*/ 81 h 97"/>
                <a:gd name="T66" fmla="*/ 16 w 364"/>
                <a:gd name="T67" fmla="*/ 63 h 97"/>
                <a:gd name="T68" fmla="*/ 33 w 364"/>
                <a:gd name="T69" fmla="*/ 71 h 97"/>
                <a:gd name="T70" fmla="*/ 43 w 364"/>
                <a:gd name="T71" fmla="*/ 68 h 97"/>
                <a:gd name="T72" fmla="*/ 65 w 364"/>
                <a:gd name="T73" fmla="*/ 39 h 97"/>
                <a:gd name="T74" fmla="*/ 74 w 364"/>
                <a:gd name="T75" fmla="*/ 46 h 97"/>
                <a:gd name="T76" fmla="*/ 80 w 364"/>
                <a:gd name="T77" fmla="*/ 48 h 97"/>
                <a:gd name="T78" fmla="*/ 85 w 364"/>
                <a:gd name="T79" fmla="*/ 45 h 97"/>
                <a:gd name="T80" fmla="*/ 104 w 364"/>
                <a:gd name="T81" fmla="*/ 21 h 97"/>
                <a:gd name="T82" fmla="*/ 130 w 364"/>
                <a:gd name="T83" fmla="*/ 49 h 97"/>
                <a:gd name="T84" fmla="*/ 141 w 364"/>
                <a:gd name="T85" fmla="*/ 49 h 97"/>
                <a:gd name="T86" fmla="*/ 161 w 364"/>
                <a:gd name="T87" fmla="*/ 31 h 97"/>
                <a:gd name="T88" fmla="*/ 189 w 364"/>
                <a:gd name="T89" fmla="*/ 61 h 97"/>
                <a:gd name="T90" fmla="*/ 195 w 364"/>
                <a:gd name="T91" fmla="*/ 63 h 97"/>
                <a:gd name="T92" fmla="*/ 201 w 364"/>
                <a:gd name="T93" fmla="*/ 60 h 97"/>
                <a:gd name="T94" fmla="*/ 220 w 364"/>
                <a:gd name="T95" fmla="*/ 38 h 97"/>
                <a:gd name="T96" fmla="*/ 239 w 364"/>
                <a:gd name="T97" fmla="*/ 38 h 97"/>
                <a:gd name="T98" fmla="*/ 267 w 364"/>
                <a:gd name="T99" fmla="*/ 61 h 97"/>
                <a:gd name="T100" fmla="*/ 277 w 364"/>
                <a:gd name="T101" fmla="*/ 61 h 97"/>
                <a:gd name="T102" fmla="*/ 287 w 364"/>
                <a:gd name="T103" fmla="*/ 54 h 97"/>
                <a:gd name="T104" fmla="*/ 313 w 364"/>
                <a:gd name="T105" fmla="*/ 72 h 97"/>
                <a:gd name="T106" fmla="*/ 323 w 364"/>
                <a:gd name="T107" fmla="*/ 71 h 97"/>
                <a:gd name="T108" fmla="*/ 348 w 364"/>
                <a:gd name="T109" fmla="*/ 49 h 97"/>
                <a:gd name="T110" fmla="*/ 348 w 364"/>
                <a:gd name="T11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4" h="97">
                  <a:moveTo>
                    <a:pt x="359" y="24"/>
                  </a:moveTo>
                  <a:cubicBezTo>
                    <a:pt x="356" y="23"/>
                    <a:pt x="353" y="23"/>
                    <a:pt x="351" y="25"/>
                  </a:cubicBezTo>
                  <a:cubicBezTo>
                    <a:pt x="317" y="55"/>
                    <a:pt x="317" y="55"/>
                    <a:pt x="317" y="55"/>
                  </a:cubicBezTo>
                  <a:cubicBezTo>
                    <a:pt x="292" y="38"/>
                    <a:pt x="292" y="38"/>
                    <a:pt x="292" y="38"/>
                  </a:cubicBezTo>
                  <a:cubicBezTo>
                    <a:pt x="289" y="36"/>
                    <a:pt x="285" y="36"/>
                    <a:pt x="282" y="38"/>
                  </a:cubicBezTo>
                  <a:cubicBezTo>
                    <a:pt x="273" y="45"/>
                    <a:pt x="273" y="45"/>
                    <a:pt x="273" y="45"/>
                  </a:cubicBezTo>
                  <a:cubicBezTo>
                    <a:pt x="247" y="24"/>
                    <a:pt x="247" y="24"/>
                    <a:pt x="247" y="24"/>
                  </a:cubicBezTo>
                  <a:cubicBezTo>
                    <a:pt x="246" y="23"/>
                    <a:pt x="244" y="22"/>
                    <a:pt x="242" y="22"/>
                  </a:cubicBezTo>
                  <a:cubicBezTo>
                    <a:pt x="216" y="22"/>
                    <a:pt x="216" y="22"/>
                    <a:pt x="216" y="22"/>
                  </a:cubicBezTo>
                  <a:cubicBezTo>
                    <a:pt x="214" y="22"/>
                    <a:pt x="211" y="23"/>
                    <a:pt x="210" y="25"/>
                  </a:cubicBezTo>
                  <a:cubicBezTo>
                    <a:pt x="194" y="43"/>
                    <a:pt x="194" y="43"/>
                    <a:pt x="194" y="43"/>
                  </a:cubicBezTo>
                  <a:cubicBezTo>
                    <a:pt x="168" y="15"/>
                    <a:pt x="168" y="15"/>
                    <a:pt x="168" y="15"/>
                  </a:cubicBezTo>
                  <a:cubicBezTo>
                    <a:pt x="165" y="12"/>
                    <a:pt x="160" y="11"/>
                    <a:pt x="157" y="14"/>
                  </a:cubicBezTo>
                  <a:cubicBezTo>
                    <a:pt x="136" y="32"/>
                    <a:pt x="136" y="32"/>
                    <a:pt x="136" y="32"/>
                  </a:cubicBezTo>
                  <a:cubicBezTo>
                    <a:pt x="109" y="3"/>
                    <a:pt x="109" y="3"/>
                    <a:pt x="109" y="3"/>
                  </a:cubicBezTo>
                  <a:cubicBezTo>
                    <a:pt x="107" y="1"/>
                    <a:pt x="105" y="0"/>
                    <a:pt x="103" y="0"/>
                  </a:cubicBezTo>
                  <a:cubicBezTo>
                    <a:pt x="100" y="1"/>
                    <a:pt x="98" y="2"/>
                    <a:pt x="97" y="4"/>
                  </a:cubicBezTo>
                  <a:cubicBezTo>
                    <a:pt x="77" y="29"/>
                    <a:pt x="77" y="29"/>
                    <a:pt x="77" y="29"/>
                  </a:cubicBezTo>
                  <a:cubicBezTo>
                    <a:pt x="69" y="22"/>
                    <a:pt x="69" y="22"/>
                    <a:pt x="69" y="22"/>
                  </a:cubicBezTo>
                  <a:cubicBezTo>
                    <a:pt x="67" y="20"/>
                    <a:pt x="65" y="20"/>
                    <a:pt x="63" y="20"/>
                  </a:cubicBezTo>
                  <a:cubicBezTo>
                    <a:pt x="61" y="20"/>
                    <a:pt x="59" y="21"/>
                    <a:pt x="57" y="23"/>
                  </a:cubicBezTo>
                  <a:cubicBezTo>
                    <a:pt x="34" y="54"/>
                    <a:pt x="34" y="54"/>
                    <a:pt x="34" y="54"/>
                  </a:cubicBezTo>
                  <a:cubicBezTo>
                    <a:pt x="11" y="44"/>
                    <a:pt x="11" y="44"/>
                    <a:pt x="11" y="44"/>
                  </a:cubicBezTo>
                  <a:cubicBezTo>
                    <a:pt x="9" y="43"/>
                    <a:pt x="6" y="43"/>
                    <a:pt x="4" y="44"/>
                  </a:cubicBezTo>
                  <a:cubicBezTo>
                    <a:pt x="2" y="46"/>
                    <a:pt x="0" y="48"/>
                    <a:pt x="0" y="51"/>
                  </a:cubicBezTo>
                  <a:cubicBezTo>
                    <a:pt x="0" y="89"/>
                    <a:pt x="0" y="89"/>
                    <a:pt x="0" y="89"/>
                  </a:cubicBezTo>
                  <a:cubicBezTo>
                    <a:pt x="0" y="93"/>
                    <a:pt x="4" y="97"/>
                    <a:pt x="8" y="97"/>
                  </a:cubicBezTo>
                  <a:cubicBezTo>
                    <a:pt x="356" y="97"/>
                    <a:pt x="356" y="97"/>
                    <a:pt x="356" y="97"/>
                  </a:cubicBezTo>
                  <a:cubicBezTo>
                    <a:pt x="360" y="97"/>
                    <a:pt x="364" y="93"/>
                    <a:pt x="364" y="89"/>
                  </a:cubicBezTo>
                  <a:cubicBezTo>
                    <a:pt x="364" y="31"/>
                    <a:pt x="364" y="31"/>
                    <a:pt x="364" y="31"/>
                  </a:cubicBezTo>
                  <a:cubicBezTo>
                    <a:pt x="364" y="28"/>
                    <a:pt x="362" y="25"/>
                    <a:pt x="359" y="24"/>
                  </a:cubicBezTo>
                  <a:close/>
                  <a:moveTo>
                    <a:pt x="348" y="81"/>
                  </a:moveTo>
                  <a:cubicBezTo>
                    <a:pt x="16" y="81"/>
                    <a:pt x="16" y="81"/>
                    <a:pt x="16" y="81"/>
                  </a:cubicBezTo>
                  <a:cubicBezTo>
                    <a:pt x="16" y="63"/>
                    <a:pt x="16" y="63"/>
                    <a:pt x="16" y="63"/>
                  </a:cubicBezTo>
                  <a:cubicBezTo>
                    <a:pt x="33" y="71"/>
                    <a:pt x="33" y="71"/>
                    <a:pt x="33" y="71"/>
                  </a:cubicBezTo>
                  <a:cubicBezTo>
                    <a:pt x="37" y="72"/>
                    <a:pt x="41" y="71"/>
                    <a:pt x="43" y="68"/>
                  </a:cubicBezTo>
                  <a:cubicBezTo>
                    <a:pt x="65" y="39"/>
                    <a:pt x="65" y="39"/>
                    <a:pt x="65" y="39"/>
                  </a:cubicBezTo>
                  <a:cubicBezTo>
                    <a:pt x="74" y="46"/>
                    <a:pt x="74" y="46"/>
                    <a:pt x="74" y="46"/>
                  </a:cubicBezTo>
                  <a:cubicBezTo>
                    <a:pt x="75" y="48"/>
                    <a:pt x="77" y="48"/>
                    <a:pt x="80" y="48"/>
                  </a:cubicBezTo>
                  <a:cubicBezTo>
                    <a:pt x="82" y="48"/>
                    <a:pt x="84" y="47"/>
                    <a:pt x="85" y="45"/>
                  </a:cubicBezTo>
                  <a:cubicBezTo>
                    <a:pt x="104" y="21"/>
                    <a:pt x="104" y="21"/>
                    <a:pt x="104" y="21"/>
                  </a:cubicBezTo>
                  <a:cubicBezTo>
                    <a:pt x="130" y="49"/>
                    <a:pt x="130" y="49"/>
                    <a:pt x="130" y="49"/>
                  </a:cubicBezTo>
                  <a:cubicBezTo>
                    <a:pt x="132" y="52"/>
                    <a:pt x="137" y="52"/>
                    <a:pt x="141" y="49"/>
                  </a:cubicBezTo>
                  <a:cubicBezTo>
                    <a:pt x="161" y="31"/>
                    <a:pt x="161" y="31"/>
                    <a:pt x="161" y="31"/>
                  </a:cubicBezTo>
                  <a:cubicBezTo>
                    <a:pt x="189" y="61"/>
                    <a:pt x="189" y="61"/>
                    <a:pt x="189" y="61"/>
                  </a:cubicBezTo>
                  <a:cubicBezTo>
                    <a:pt x="190" y="62"/>
                    <a:pt x="193" y="63"/>
                    <a:pt x="195" y="63"/>
                  </a:cubicBezTo>
                  <a:cubicBezTo>
                    <a:pt x="197" y="63"/>
                    <a:pt x="199" y="62"/>
                    <a:pt x="201" y="60"/>
                  </a:cubicBezTo>
                  <a:cubicBezTo>
                    <a:pt x="220" y="38"/>
                    <a:pt x="220" y="38"/>
                    <a:pt x="220" y="38"/>
                  </a:cubicBezTo>
                  <a:cubicBezTo>
                    <a:pt x="239" y="38"/>
                    <a:pt x="239" y="38"/>
                    <a:pt x="239" y="38"/>
                  </a:cubicBezTo>
                  <a:cubicBezTo>
                    <a:pt x="267" y="61"/>
                    <a:pt x="267" y="61"/>
                    <a:pt x="267" y="61"/>
                  </a:cubicBezTo>
                  <a:cubicBezTo>
                    <a:pt x="270" y="63"/>
                    <a:pt x="274" y="63"/>
                    <a:pt x="277" y="61"/>
                  </a:cubicBezTo>
                  <a:cubicBezTo>
                    <a:pt x="287" y="54"/>
                    <a:pt x="287" y="54"/>
                    <a:pt x="287" y="54"/>
                  </a:cubicBezTo>
                  <a:cubicBezTo>
                    <a:pt x="313" y="72"/>
                    <a:pt x="313" y="72"/>
                    <a:pt x="313" y="72"/>
                  </a:cubicBezTo>
                  <a:cubicBezTo>
                    <a:pt x="316" y="74"/>
                    <a:pt x="320" y="73"/>
                    <a:pt x="323" y="71"/>
                  </a:cubicBezTo>
                  <a:cubicBezTo>
                    <a:pt x="348" y="49"/>
                    <a:pt x="348" y="49"/>
                    <a:pt x="348" y="49"/>
                  </a:cubicBezTo>
                  <a:lnTo>
                    <a:pt x="34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8" name="Freeform 530"/>
            <p:cNvSpPr/>
            <p:nvPr userDrawn="1"/>
          </p:nvSpPr>
          <p:spPr bwMode="auto">
            <a:xfrm>
              <a:off x="2190750" y="931863"/>
              <a:ext cx="190500" cy="130175"/>
            </a:xfrm>
            <a:custGeom>
              <a:avLst/>
              <a:gdLst>
                <a:gd name="T0" fmla="*/ 191 w 199"/>
                <a:gd name="T1" fmla="*/ 34 h 136"/>
                <a:gd name="T2" fmla="*/ 16 w 199"/>
                <a:gd name="T3" fmla="*/ 34 h 136"/>
                <a:gd name="T4" fmla="*/ 16 w 199"/>
                <a:gd name="T5" fmla="*/ 25 h 136"/>
                <a:gd name="T6" fmla="*/ 130 w 199"/>
                <a:gd name="T7" fmla="*/ 25 h 136"/>
                <a:gd name="T8" fmla="*/ 138 w 199"/>
                <a:gd name="T9" fmla="*/ 17 h 136"/>
                <a:gd name="T10" fmla="*/ 130 w 199"/>
                <a:gd name="T11" fmla="*/ 9 h 136"/>
                <a:gd name="T12" fmla="*/ 16 w 199"/>
                <a:gd name="T13" fmla="*/ 9 h 136"/>
                <a:gd name="T14" fmla="*/ 16 w 199"/>
                <a:gd name="T15" fmla="*/ 8 h 136"/>
                <a:gd name="T16" fmla="*/ 8 w 199"/>
                <a:gd name="T17" fmla="*/ 0 h 136"/>
                <a:gd name="T18" fmla="*/ 0 w 199"/>
                <a:gd name="T19" fmla="*/ 8 h 136"/>
                <a:gd name="T20" fmla="*/ 0 w 199"/>
                <a:gd name="T21" fmla="*/ 128 h 136"/>
                <a:gd name="T22" fmla="*/ 8 w 199"/>
                <a:gd name="T23" fmla="*/ 136 h 136"/>
                <a:gd name="T24" fmla="*/ 16 w 199"/>
                <a:gd name="T25" fmla="*/ 128 h 136"/>
                <a:gd name="T26" fmla="*/ 16 w 199"/>
                <a:gd name="T27" fmla="*/ 126 h 136"/>
                <a:gd name="T28" fmla="*/ 151 w 199"/>
                <a:gd name="T29" fmla="*/ 126 h 136"/>
                <a:gd name="T30" fmla="*/ 159 w 199"/>
                <a:gd name="T31" fmla="*/ 118 h 136"/>
                <a:gd name="T32" fmla="*/ 151 w 199"/>
                <a:gd name="T33" fmla="*/ 110 h 136"/>
                <a:gd name="T34" fmla="*/ 16 w 199"/>
                <a:gd name="T35" fmla="*/ 110 h 136"/>
                <a:gd name="T36" fmla="*/ 16 w 199"/>
                <a:gd name="T37" fmla="*/ 101 h 136"/>
                <a:gd name="T38" fmla="*/ 93 w 199"/>
                <a:gd name="T39" fmla="*/ 101 h 136"/>
                <a:gd name="T40" fmla="*/ 101 w 199"/>
                <a:gd name="T41" fmla="*/ 93 h 136"/>
                <a:gd name="T42" fmla="*/ 93 w 199"/>
                <a:gd name="T43" fmla="*/ 85 h 136"/>
                <a:gd name="T44" fmla="*/ 16 w 199"/>
                <a:gd name="T45" fmla="*/ 85 h 136"/>
                <a:gd name="T46" fmla="*/ 16 w 199"/>
                <a:gd name="T47" fmla="*/ 76 h 136"/>
                <a:gd name="T48" fmla="*/ 152 w 199"/>
                <a:gd name="T49" fmla="*/ 76 h 136"/>
                <a:gd name="T50" fmla="*/ 160 w 199"/>
                <a:gd name="T51" fmla="*/ 68 h 136"/>
                <a:gd name="T52" fmla="*/ 152 w 199"/>
                <a:gd name="T53" fmla="*/ 60 h 136"/>
                <a:gd name="T54" fmla="*/ 16 w 199"/>
                <a:gd name="T55" fmla="*/ 60 h 136"/>
                <a:gd name="T56" fmla="*/ 16 w 199"/>
                <a:gd name="T57" fmla="*/ 50 h 136"/>
                <a:gd name="T58" fmla="*/ 191 w 199"/>
                <a:gd name="T59" fmla="*/ 50 h 136"/>
                <a:gd name="T60" fmla="*/ 199 w 199"/>
                <a:gd name="T61" fmla="*/ 42 h 136"/>
                <a:gd name="T62" fmla="*/ 191 w 199"/>
                <a:gd name="T63" fmla="*/ 3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36">
                  <a:moveTo>
                    <a:pt x="191" y="34"/>
                  </a:moveTo>
                  <a:cubicBezTo>
                    <a:pt x="16" y="34"/>
                    <a:pt x="16" y="34"/>
                    <a:pt x="16" y="34"/>
                  </a:cubicBezTo>
                  <a:cubicBezTo>
                    <a:pt x="16" y="25"/>
                    <a:pt x="16" y="25"/>
                    <a:pt x="16" y="25"/>
                  </a:cubicBezTo>
                  <a:cubicBezTo>
                    <a:pt x="130" y="25"/>
                    <a:pt x="130" y="25"/>
                    <a:pt x="130" y="25"/>
                  </a:cubicBezTo>
                  <a:cubicBezTo>
                    <a:pt x="134" y="25"/>
                    <a:pt x="138" y="21"/>
                    <a:pt x="138" y="17"/>
                  </a:cubicBezTo>
                  <a:cubicBezTo>
                    <a:pt x="138" y="13"/>
                    <a:pt x="134" y="9"/>
                    <a:pt x="130" y="9"/>
                  </a:cubicBezTo>
                  <a:cubicBezTo>
                    <a:pt x="16" y="9"/>
                    <a:pt x="16" y="9"/>
                    <a:pt x="16" y="9"/>
                  </a:cubicBezTo>
                  <a:cubicBezTo>
                    <a:pt x="16" y="8"/>
                    <a:pt x="16" y="8"/>
                    <a:pt x="16" y="8"/>
                  </a:cubicBezTo>
                  <a:cubicBezTo>
                    <a:pt x="16" y="3"/>
                    <a:pt x="13" y="0"/>
                    <a:pt x="8" y="0"/>
                  </a:cubicBezTo>
                  <a:cubicBezTo>
                    <a:pt x="4" y="0"/>
                    <a:pt x="0" y="3"/>
                    <a:pt x="0" y="8"/>
                  </a:cubicBezTo>
                  <a:cubicBezTo>
                    <a:pt x="0" y="128"/>
                    <a:pt x="0" y="128"/>
                    <a:pt x="0" y="128"/>
                  </a:cubicBezTo>
                  <a:cubicBezTo>
                    <a:pt x="0" y="132"/>
                    <a:pt x="4" y="136"/>
                    <a:pt x="8" y="136"/>
                  </a:cubicBezTo>
                  <a:cubicBezTo>
                    <a:pt x="13" y="136"/>
                    <a:pt x="16" y="132"/>
                    <a:pt x="16" y="128"/>
                  </a:cubicBezTo>
                  <a:cubicBezTo>
                    <a:pt x="16" y="126"/>
                    <a:pt x="16" y="126"/>
                    <a:pt x="16" y="126"/>
                  </a:cubicBezTo>
                  <a:cubicBezTo>
                    <a:pt x="151" y="126"/>
                    <a:pt x="151" y="126"/>
                    <a:pt x="151" y="126"/>
                  </a:cubicBezTo>
                  <a:cubicBezTo>
                    <a:pt x="155" y="126"/>
                    <a:pt x="159" y="123"/>
                    <a:pt x="159" y="118"/>
                  </a:cubicBezTo>
                  <a:cubicBezTo>
                    <a:pt x="159" y="114"/>
                    <a:pt x="155" y="110"/>
                    <a:pt x="151" y="110"/>
                  </a:cubicBezTo>
                  <a:cubicBezTo>
                    <a:pt x="16" y="110"/>
                    <a:pt x="16" y="110"/>
                    <a:pt x="16" y="110"/>
                  </a:cubicBezTo>
                  <a:cubicBezTo>
                    <a:pt x="16" y="101"/>
                    <a:pt x="16" y="101"/>
                    <a:pt x="16" y="101"/>
                  </a:cubicBezTo>
                  <a:cubicBezTo>
                    <a:pt x="93" y="101"/>
                    <a:pt x="93" y="101"/>
                    <a:pt x="93" y="101"/>
                  </a:cubicBezTo>
                  <a:cubicBezTo>
                    <a:pt x="97" y="101"/>
                    <a:pt x="101" y="97"/>
                    <a:pt x="101" y="93"/>
                  </a:cubicBezTo>
                  <a:cubicBezTo>
                    <a:pt x="101" y="89"/>
                    <a:pt x="97" y="85"/>
                    <a:pt x="93" y="85"/>
                  </a:cubicBezTo>
                  <a:cubicBezTo>
                    <a:pt x="16" y="85"/>
                    <a:pt x="16" y="85"/>
                    <a:pt x="16" y="85"/>
                  </a:cubicBezTo>
                  <a:cubicBezTo>
                    <a:pt x="16" y="76"/>
                    <a:pt x="16" y="76"/>
                    <a:pt x="16" y="76"/>
                  </a:cubicBezTo>
                  <a:cubicBezTo>
                    <a:pt x="152" y="76"/>
                    <a:pt x="152" y="76"/>
                    <a:pt x="152" y="76"/>
                  </a:cubicBezTo>
                  <a:cubicBezTo>
                    <a:pt x="156" y="76"/>
                    <a:pt x="160" y="72"/>
                    <a:pt x="160" y="68"/>
                  </a:cubicBezTo>
                  <a:cubicBezTo>
                    <a:pt x="160" y="63"/>
                    <a:pt x="156" y="60"/>
                    <a:pt x="152" y="60"/>
                  </a:cubicBezTo>
                  <a:cubicBezTo>
                    <a:pt x="16" y="60"/>
                    <a:pt x="16" y="60"/>
                    <a:pt x="16" y="60"/>
                  </a:cubicBezTo>
                  <a:cubicBezTo>
                    <a:pt x="16" y="50"/>
                    <a:pt x="16" y="50"/>
                    <a:pt x="16" y="50"/>
                  </a:cubicBezTo>
                  <a:cubicBezTo>
                    <a:pt x="191" y="50"/>
                    <a:pt x="191" y="50"/>
                    <a:pt x="191" y="50"/>
                  </a:cubicBezTo>
                  <a:cubicBezTo>
                    <a:pt x="196" y="50"/>
                    <a:pt x="199" y="47"/>
                    <a:pt x="199" y="42"/>
                  </a:cubicBezTo>
                  <a:cubicBezTo>
                    <a:pt x="199" y="38"/>
                    <a:pt x="196" y="34"/>
                    <a:pt x="19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9" name="Freeform 531"/>
            <p:cNvSpPr/>
            <p:nvPr userDrawn="1"/>
          </p:nvSpPr>
          <p:spPr bwMode="auto">
            <a:xfrm>
              <a:off x="898525" y="55563"/>
              <a:ext cx="496888" cy="161925"/>
            </a:xfrm>
            <a:custGeom>
              <a:avLst/>
              <a:gdLst>
                <a:gd name="T0" fmla="*/ 8 w 521"/>
                <a:gd name="T1" fmla="*/ 170 h 170"/>
                <a:gd name="T2" fmla="*/ 16 w 521"/>
                <a:gd name="T3" fmla="*/ 162 h 170"/>
                <a:gd name="T4" fmla="*/ 85 w 521"/>
                <a:gd name="T5" fmla="*/ 93 h 170"/>
                <a:gd name="T6" fmla="*/ 116 w 521"/>
                <a:gd name="T7" fmla="*/ 100 h 170"/>
                <a:gd name="T8" fmla="*/ 123 w 521"/>
                <a:gd name="T9" fmla="*/ 100 h 170"/>
                <a:gd name="T10" fmla="*/ 128 w 521"/>
                <a:gd name="T11" fmla="*/ 95 h 170"/>
                <a:gd name="T12" fmla="*/ 235 w 521"/>
                <a:gd name="T13" fmla="*/ 16 h 170"/>
                <a:gd name="T14" fmla="*/ 337 w 521"/>
                <a:gd name="T15" fmla="*/ 83 h 170"/>
                <a:gd name="T16" fmla="*/ 342 w 521"/>
                <a:gd name="T17" fmla="*/ 87 h 170"/>
                <a:gd name="T18" fmla="*/ 349 w 521"/>
                <a:gd name="T19" fmla="*/ 86 h 170"/>
                <a:gd name="T20" fmla="*/ 387 w 521"/>
                <a:gd name="T21" fmla="*/ 75 h 170"/>
                <a:gd name="T22" fmla="*/ 453 w 521"/>
                <a:gd name="T23" fmla="*/ 122 h 170"/>
                <a:gd name="T24" fmla="*/ 459 w 521"/>
                <a:gd name="T25" fmla="*/ 128 h 170"/>
                <a:gd name="T26" fmla="*/ 466 w 521"/>
                <a:gd name="T27" fmla="*/ 126 h 170"/>
                <a:gd name="T28" fmla="*/ 513 w 521"/>
                <a:gd name="T29" fmla="*/ 107 h 170"/>
                <a:gd name="T30" fmla="*/ 521 w 521"/>
                <a:gd name="T31" fmla="*/ 99 h 170"/>
                <a:gd name="T32" fmla="*/ 513 w 521"/>
                <a:gd name="T33" fmla="*/ 91 h 170"/>
                <a:gd name="T34" fmla="*/ 464 w 521"/>
                <a:gd name="T35" fmla="*/ 107 h 170"/>
                <a:gd name="T36" fmla="*/ 387 w 521"/>
                <a:gd name="T37" fmla="*/ 59 h 170"/>
                <a:gd name="T38" fmla="*/ 348 w 521"/>
                <a:gd name="T39" fmla="*/ 68 h 170"/>
                <a:gd name="T40" fmla="*/ 235 w 521"/>
                <a:gd name="T41" fmla="*/ 0 h 170"/>
                <a:gd name="T42" fmla="*/ 115 w 521"/>
                <a:gd name="T43" fmla="*/ 82 h 170"/>
                <a:gd name="T44" fmla="*/ 85 w 521"/>
                <a:gd name="T45" fmla="*/ 77 h 170"/>
                <a:gd name="T46" fmla="*/ 0 w 521"/>
                <a:gd name="T47" fmla="*/ 162 h 170"/>
                <a:gd name="T48" fmla="*/ 8 w 521"/>
                <a:gd name="T4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1" h="170">
                  <a:moveTo>
                    <a:pt x="8" y="170"/>
                  </a:moveTo>
                  <a:cubicBezTo>
                    <a:pt x="12" y="170"/>
                    <a:pt x="16" y="166"/>
                    <a:pt x="16" y="162"/>
                  </a:cubicBezTo>
                  <a:cubicBezTo>
                    <a:pt x="16" y="124"/>
                    <a:pt x="47" y="93"/>
                    <a:pt x="85" y="93"/>
                  </a:cubicBezTo>
                  <a:cubicBezTo>
                    <a:pt x="96" y="93"/>
                    <a:pt x="107" y="95"/>
                    <a:pt x="116" y="100"/>
                  </a:cubicBezTo>
                  <a:cubicBezTo>
                    <a:pt x="118" y="101"/>
                    <a:pt x="121" y="101"/>
                    <a:pt x="123" y="100"/>
                  </a:cubicBezTo>
                  <a:cubicBezTo>
                    <a:pt x="125" y="99"/>
                    <a:pt x="127" y="98"/>
                    <a:pt x="128" y="95"/>
                  </a:cubicBezTo>
                  <a:cubicBezTo>
                    <a:pt x="142" y="48"/>
                    <a:pt x="185" y="16"/>
                    <a:pt x="235" y="16"/>
                  </a:cubicBezTo>
                  <a:cubicBezTo>
                    <a:pt x="279" y="16"/>
                    <a:pt x="319" y="42"/>
                    <a:pt x="337" y="83"/>
                  </a:cubicBezTo>
                  <a:cubicBezTo>
                    <a:pt x="338" y="85"/>
                    <a:pt x="340" y="87"/>
                    <a:pt x="342" y="87"/>
                  </a:cubicBezTo>
                  <a:cubicBezTo>
                    <a:pt x="344" y="88"/>
                    <a:pt x="347" y="88"/>
                    <a:pt x="349" y="86"/>
                  </a:cubicBezTo>
                  <a:cubicBezTo>
                    <a:pt x="360" y="79"/>
                    <a:pt x="374" y="75"/>
                    <a:pt x="387" y="75"/>
                  </a:cubicBezTo>
                  <a:cubicBezTo>
                    <a:pt x="417" y="75"/>
                    <a:pt x="444" y="94"/>
                    <a:pt x="453" y="122"/>
                  </a:cubicBezTo>
                  <a:cubicBezTo>
                    <a:pt x="454" y="125"/>
                    <a:pt x="456" y="127"/>
                    <a:pt x="459" y="128"/>
                  </a:cubicBezTo>
                  <a:cubicBezTo>
                    <a:pt x="461" y="128"/>
                    <a:pt x="464" y="128"/>
                    <a:pt x="466" y="126"/>
                  </a:cubicBezTo>
                  <a:cubicBezTo>
                    <a:pt x="479" y="114"/>
                    <a:pt x="496" y="107"/>
                    <a:pt x="513" y="107"/>
                  </a:cubicBezTo>
                  <a:cubicBezTo>
                    <a:pt x="518" y="107"/>
                    <a:pt x="521" y="104"/>
                    <a:pt x="521" y="99"/>
                  </a:cubicBezTo>
                  <a:cubicBezTo>
                    <a:pt x="521" y="95"/>
                    <a:pt x="518" y="91"/>
                    <a:pt x="513" y="91"/>
                  </a:cubicBezTo>
                  <a:cubicBezTo>
                    <a:pt x="496" y="91"/>
                    <a:pt x="479" y="97"/>
                    <a:pt x="464" y="107"/>
                  </a:cubicBezTo>
                  <a:cubicBezTo>
                    <a:pt x="450" y="78"/>
                    <a:pt x="421" y="59"/>
                    <a:pt x="387" y="59"/>
                  </a:cubicBezTo>
                  <a:cubicBezTo>
                    <a:pt x="373" y="59"/>
                    <a:pt x="360" y="62"/>
                    <a:pt x="348" y="68"/>
                  </a:cubicBezTo>
                  <a:cubicBezTo>
                    <a:pt x="326" y="27"/>
                    <a:pt x="282" y="0"/>
                    <a:pt x="235" y="0"/>
                  </a:cubicBezTo>
                  <a:cubicBezTo>
                    <a:pt x="181" y="0"/>
                    <a:pt x="134" y="33"/>
                    <a:pt x="115" y="82"/>
                  </a:cubicBezTo>
                  <a:cubicBezTo>
                    <a:pt x="106" y="79"/>
                    <a:pt x="96" y="77"/>
                    <a:pt x="85" y="77"/>
                  </a:cubicBezTo>
                  <a:cubicBezTo>
                    <a:pt x="38" y="77"/>
                    <a:pt x="0" y="115"/>
                    <a:pt x="0" y="162"/>
                  </a:cubicBezTo>
                  <a:cubicBezTo>
                    <a:pt x="0" y="166"/>
                    <a:pt x="4" y="170"/>
                    <a:pt x="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0" name="Freeform 532"/>
            <p:cNvSpPr/>
            <p:nvPr userDrawn="1"/>
          </p:nvSpPr>
          <p:spPr bwMode="auto">
            <a:xfrm>
              <a:off x="382588" y="1185863"/>
              <a:ext cx="484188" cy="158750"/>
            </a:xfrm>
            <a:custGeom>
              <a:avLst/>
              <a:gdLst>
                <a:gd name="T0" fmla="*/ 0 w 507"/>
                <a:gd name="T1" fmla="*/ 158 h 166"/>
                <a:gd name="T2" fmla="*/ 8 w 507"/>
                <a:gd name="T3" fmla="*/ 166 h 166"/>
                <a:gd name="T4" fmla="*/ 16 w 507"/>
                <a:gd name="T5" fmla="*/ 158 h 166"/>
                <a:gd name="T6" fmla="*/ 83 w 507"/>
                <a:gd name="T7" fmla="*/ 91 h 166"/>
                <a:gd name="T8" fmla="*/ 113 w 507"/>
                <a:gd name="T9" fmla="*/ 98 h 166"/>
                <a:gd name="T10" fmla="*/ 120 w 507"/>
                <a:gd name="T11" fmla="*/ 98 h 166"/>
                <a:gd name="T12" fmla="*/ 124 w 507"/>
                <a:gd name="T13" fmla="*/ 93 h 166"/>
                <a:gd name="T14" fmla="*/ 228 w 507"/>
                <a:gd name="T15" fmla="*/ 16 h 166"/>
                <a:gd name="T16" fmla="*/ 328 w 507"/>
                <a:gd name="T17" fmla="*/ 81 h 166"/>
                <a:gd name="T18" fmla="*/ 333 w 507"/>
                <a:gd name="T19" fmla="*/ 85 h 166"/>
                <a:gd name="T20" fmla="*/ 339 w 507"/>
                <a:gd name="T21" fmla="*/ 84 h 166"/>
                <a:gd name="T22" fmla="*/ 377 w 507"/>
                <a:gd name="T23" fmla="*/ 73 h 166"/>
                <a:gd name="T24" fmla="*/ 441 w 507"/>
                <a:gd name="T25" fmla="*/ 120 h 166"/>
                <a:gd name="T26" fmla="*/ 446 w 507"/>
                <a:gd name="T27" fmla="*/ 125 h 166"/>
                <a:gd name="T28" fmla="*/ 454 w 507"/>
                <a:gd name="T29" fmla="*/ 123 h 166"/>
                <a:gd name="T30" fmla="*/ 499 w 507"/>
                <a:gd name="T31" fmla="*/ 105 h 166"/>
                <a:gd name="T32" fmla="*/ 507 w 507"/>
                <a:gd name="T33" fmla="*/ 97 h 166"/>
                <a:gd name="T34" fmla="*/ 499 w 507"/>
                <a:gd name="T35" fmla="*/ 89 h 166"/>
                <a:gd name="T36" fmla="*/ 452 w 507"/>
                <a:gd name="T37" fmla="*/ 104 h 166"/>
                <a:gd name="T38" fmla="*/ 377 w 507"/>
                <a:gd name="T39" fmla="*/ 57 h 166"/>
                <a:gd name="T40" fmla="*/ 338 w 507"/>
                <a:gd name="T41" fmla="*/ 66 h 166"/>
                <a:gd name="T42" fmla="*/ 228 w 507"/>
                <a:gd name="T43" fmla="*/ 0 h 166"/>
                <a:gd name="T44" fmla="*/ 112 w 507"/>
                <a:gd name="T45" fmla="*/ 80 h 166"/>
                <a:gd name="T46" fmla="*/ 83 w 507"/>
                <a:gd name="T47" fmla="*/ 75 h 166"/>
                <a:gd name="T48" fmla="*/ 0 w 507"/>
                <a:gd name="T4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7" h="166">
                  <a:moveTo>
                    <a:pt x="0" y="158"/>
                  </a:moveTo>
                  <a:cubicBezTo>
                    <a:pt x="0" y="162"/>
                    <a:pt x="3" y="166"/>
                    <a:pt x="8" y="166"/>
                  </a:cubicBezTo>
                  <a:cubicBezTo>
                    <a:pt x="12" y="166"/>
                    <a:pt x="16" y="162"/>
                    <a:pt x="16" y="158"/>
                  </a:cubicBezTo>
                  <a:cubicBezTo>
                    <a:pt x="16" y="121"/>
                    <a:pt x="46" y="91"/>
                    <a:pt x="83" y="91"/>
                  </a:cubicBezTo>
                  <a:cubicBezTo>
                    <a:pt x="93" y="91"/>
                    <a:pt x="103" y="93"/>
                    <a:pt x="113" y="98"/>
                  </a:cubicBezTo>
                  <a:cubicBezTo>
                    <a:pt x="115" y="99"/>
                    <a:pt x="118" y="99"/>
                    <a:pt x="120" y="98"/>
                  </a:cubicBezTo>
                  <a:cubicBezTo>
                    <a:pt x="122" y="97"/>
                    <a:pt x="124" y="95"/>
                    <a:pt x="124" y="93"/>
                  </a:cubicBezTo>
                  <a:cubicBezTo>
                    <a:pt x="138" y="47"/>
                    <a:pt x="180" y="16"/>
                    <a:pt x="228" y="16"/>
                  </a:cubicBezTo>
                  <a:cubicBezTo>
                    <a:pt x="271" y="16"/>
                    <a:pt x="310" y="42"/>
                    <a:pt x="328" y="81"/>
                  </a:cubicBezTo>
                  <a:cubicBezTo>
                    <a:pt x="329" y="83"/>
                    <a:pt x="330" y="85"/>
                    <a:pt x="333" y="85"/>
                  </a:cubicBezTo>
                  <a:cubicBezTo>
                    <a:pt x="335" y="86"/>
                    <a:pt x="337" y="86"/>
                    <a:pt x="339" y="84"/>
                  </a:cubicBezTo>
                  <a:cubicBezTo>
                    <a:pt x="350" y="77"/>
                    <a:pt x="363" y="73"/>
                    <a:pt x="377" y="73"/>
                  </a:cubicBezTo>
                  <a:cubicBezTo>
                    <a:pt x="406" y="73"/>
                    <a:pt x="432" y="92"/>
                    <a:pt x="441" y="120"/>
                  </a:cubicBezTo>
                  <a:cubicBezTo>
                    <a:pt x="441" y="122"/>
                    <a:pt x="444" y="124"/>
                    <a:pt x="446" y="125"/>
                  </a:cubicBezTo>
                  <a:cubicBezTo>
                    <a:pt x="449" y="125"/>
                    <a:pt x="452" y="125"/>
                    <a:pt x="454" y="123"/>
                  </a:cubicBezTo>
                  <a:cubicBezTo>
                    <a:pt x="466" y="111"/>
                    <a:pt x="482" y="105"/>
                    <a:pt x="499" y="105"/>
                  </a:cubicBezTo>
                  <a:cubicBezTo>
                    <a:pt x="504" y="105"/>
                    <a:pt x="507" y="101"/>
                    <a:pt x="507" y="97"/>
                  </a:cubicBezTo>
                  <a:cubicBezTo>
                    <a:pt x="507" y="93"/>
                    <a:pt x="504" y="89"/>
                    <a:pt x="499" y="89"/>
                  </a:cubicBezTo>
                  <a:cubicBezTo>
                    <a:pt x="482" y="89"/>
                    <a:pt x="466" y="94"/>
                    <a:pt x="452" y="104"/>
                  </a:cubicBezTo>
                  <a:cubicBezTo>
                    <a:pt x="438" y="76"/>
                    <a:pt x="409" y="57"/>
                    <a:pt x="377" y="57"/>
                  </a:cubicBezTo>
                  <a:cubicBezTo>
                    <a:pt x="363" y="57"/>
                    <a:pt x="350" y="60"/>
                    <a:pt x="338" y="66"/>
                  </a:cubicBezTo>
                  <a:cubicBezTo>
                    <a:pt x="317" y="26"/>
                    <a:pt x="275" y="0"/>
                    <a:pt x="228" y="0"/>
                  </a:cubicBezTo>
                  <a:cubicBezTo>
                    <a:pt x="176" y="0"/>
                    <a:pt x="130" y="32"/>
                    <a:pt x="112" y="80"/>
                  </a:cubicBezTo>
                  <a:cubicBezTo>
                    <a:pt x="103" y="76"/>
                    <a:pt x="93" y="75"/>
                    <a:pt x="83" y="75"/>
                  </a:cubicBezTo>
                  <a:cubicBezTo>
                    <a:pt x="37" y="75"/>
                    <a:pt x="0" y="112"/>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1" name="Freeform 533"/>
            <p:cNvSpPr>
              <a:spLocks noEditPoints="1"/>
            </p:cNvSpPr>
            <p:nvPr userDrawn="1"/>
          </p:nvSpPr>
          <p:spPr bwMode="auto">
            <a:xfrm>
              <a:off x="2098675" y="1130300"/>
              <a:ext cx="311150" cy="184150"/>
            </a:xfrm>
            <a:custGeom>
              <a:avLst/>
              <a:gdLst>
                <a:gd name="T0" fmla="*/ 326 w 326"/>
                <a:gd name="T1" fmla="*/ 136 h 192"/>
                <a:gd name="T2" fmla="*/ 269 w 326"/>
                <a:gd name="T3" fmla="*/ 80 h 192"/>
                <a:gd name="T4" fmla="*/ 269 w 326"/>
                <a:gd name="T5" fmla="*/ 76 h 192"/>
                <a:gd name="T6" fmla="*/ 194 w 326"/>
                <a:gd name="T7" fmla="*/ 0 h 192"/>
                <a:gd name="T8" fmla="*/ 124 w 326"/>
                <a:gd name="T9" fmla="*/ 46 h 192"/>
                <a:gd name="T10" fmla="*/ 108 w 326"/>
                <a:gd name="T11" fmla="*/ 43 h 192"/>
                <a:gd name="T12" fmla="*/ 63 w 326"/>
                <a:gd name="T13" fmla="*/ 80 h 192"/>
                <a:gd name="T14" fmla="*/ 56 w 326"/>
                <a:gd name="T15" fmla="*/ 80 h 192"/>
                <a:gd name="T16" fmla="*/ 0 w 326"/>
                <a:gd name="T17" fmla="*/ 136 h 192"/>
                <a:gd name="T18" fmla="*/ 56 w 326"/>
                <a:gd name="T19" fmla="*/ 192 h 192"/>
                <a:gd name="T20" fmla="*/ 270 w 326"/>
                <a:gd name="T21" fmla="*/ 192 h 192"/>
                <a:gd name="T22" fmla="*/ 326 w 326"/>
                <a:gd name="T23" fmla="*/ 136 h 192"/>
                <a:gd name="T24" fmla="*/ 16 w 326"/>
                <a:gd name="T25" fmla="*/ 136 h 192"/>
                <a:gd name="T26" fmla="*/ 56 w 326"/>
                <a:gd name="T27" fmla="*/ 96 h 192"/>
                <a:gd name="T28" fmla="*/ 68 w 326"/>
                <a:gd name="T29" fmla="*/ 97 h 192"/>
                <a:gd name="T30" fmla="*/ 75 w 326"/>
                <a:gd name="T31" fmla="*/ 96 h 192"/>
                <a:gd name="T32" fmla="*/ 78 w 326"/>
                <a:gd name="T33" fmla="*/ 89 h 192"/>
                <a:gd name="T34" fmla="*/ 78 w 326"/>
                <a:gd name="T35" fmla="*/ 88 h 192"/>
                <a:gd name="T36" fmla="*/ 108 w 326"/>
                <a:gd name="T37" fmla="*/ 59 h 192"/>
                <a:gd name="T38" fmla="*/ 124 w 326"/>
                <a:gd name="T39" fmla="*/ 64 h 192"/>
                <a:gd name="T40" fmla="*/ 131 w 326"/>
                <a:gd name="T41" fmla="*/ 64 h 192"/>
                <a:gd name="T42" fmla="*/ 136 w 326"/>
                <a:gd name="T43" fmla="*/ 59 h 192"/>
                <a:gd name="T44" fmla="*/ 194 w 326"/>
                <a:gd name="T45" fmla="*/ 16 h 192"/>
                <a:gd name="T46" fmla="*/ 253 w 326"/>
                <a:gd name="T47" fmla="*/ 76 h 192"/>
                <a:gd name="T48" fmla="*/ 252 w 326"/>
                <a:gd name="T49" fmla="*/ 87 h 192"/>
                <a:gd name="T50" fmla="*/ 255 w 326"/>
                <a:gd name="T51" fmla="*/ 94 h 192"/>
                <a:gd name="T52" fmla="*/ 262 w 326"/>
                <a:gd name="T53" fmla="*/ 96 h 192"/>
                <a:gd name="T54" fmla="*/ 270 w 326"/>
                <a:gd name="T55" fmla="*/ 96 h 192"/>
                <a:gd name="T56" fmla="*/ 310 w 326"/>
                <a:gd name="T57" fmla="*/ 136 h 192"/>
                <a:gd name="T58" fmla="*/ 270 w 326"/>
                <a:gd name="T59" fmla="*/ 176 h 192"/>
                <a:gd name="T60" fmla="*/ 56 w 326"/>
                <a:gd name="T61" fmla="*/ 176 h 192"/>
                <a:gd name="T62" fmla="*/ 16 w 326"/>
                <a:gd name="T63"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6" h="192">
                  <a:moveTo>
                    <a:pt x="326" y="136"/>
                  </a:moveTo>
                  <a:cubicBezTo>
                    <a:pt x="326" y="105"/>
                    <a:pt x="301" y="79"/>
                    <a:pt x="269" y="80"/>
                  </a:cubicBezTo>
                  <a:cubicBezTo>
                    <a:pt x="269" y="78"/>
                    <a:pt x="269" y="77"/>
                    <a:pt x="269" y="76"/>
                  </a:cubicBezTo>
                  <a:cubicBezTo>
                    <a:pt x="269" y="34"/>
                    <a:pt x="235" y="0"/>
                    <a:pt x="194" y="0"/>
                  </a:cubicBezTo>
                  <a:cubicBezTo>
                    <a:pt x="163" y="0"/>
                    <a:pt x="136" y="19"/>
                    <a:pt x="124" y="46"/>
                  </a:cubicBezTo>
                  <a:cubicBezTo>
                    <a:pt x="119" y="44"/>
                    <a:pt x="113" y="43"/>
                    <a:pt x="108" y="43"/>
                  </a:cubicBezTo>
                  <a:cubicBezTo>
                    <a:pt x="86" y="43"/>
                    <a:pt x="67" y="59"/>
                    <a:pt x="63" y="80"/>
                  </a:cubicBezTo>
                  <a:cubicBezTo>
                    <a:pt x="61" y="80"/>
                    <a:pt x="58" y="80"/>
                    <a:pt x="56" y="80"/>
                  </a:cubicBezTo>
                  <a:cubicBezTo>
                    <a:pt x="25" y="80"/>
                    <a:pt x="0" y="105"/>
                    <a:pt x="0" y="136"/>
                  </a:cubicBezTo>
                  <a:cubicBezTo>
                    <a:pt x="0" y="167"/>
                    <a:pt x="25" y="192"/>
                    <a:pt x="56" y="192"/>
                  </a:cubicBezTo>
                  <a:cubicBezTo>
                    <a:pt x="270" y="192"/>
                    <a:pt x="270" y="192"/>
                    <a:pt x="270" y="192"/>
                  </a:cubicBezTo>
                  <a:cubicBezTo>
                    <a:pt x="301" y="192"/>
                    <a:pt x="326" y="167"/>
                    <a:pt x="326" y="136"/>
                  </a:cubicBezTo>
                  <a:close/>
                  <a:moveTo>
                    <a:pt x="16" y="136"/>
                  </a:moveTo>
                  <a:cubicBezTo>
                    <a:pt x="16" y="114"/>
                    <a:pt x="34" y="96"/>
                    <a:pt x="56" y="96"/>
                  </a:cubicBezTo>
                  <a:cubicBezTo>
                    <a:pt x="60" y="96"/>
                    <a:pt x="64" y="96"/>
                    <a:pt x="68" y="97"/>
                  </a:cubicBezTo>
                  <a:cubicBezTo>
                    <a:pt x="70" y="98"/>
                    <a:pt x="73" y="98"/>
                    <a:pt x="75" y="96"/>
                  </a:cubicBezTo>
                  <a:cubicBezTo>
                    <a:pt x="77" y="95"/>
                    <a:pt x="78" y="92"/>
                    <a:pt x="78" y="89"/>
                  </a:cubicBezTo>
                  <a:cubicBezTo>
                    <a:pt x="78" y="88"/>
                    <a:pt x="78" y="88"/>
                    <a:pt x="78" y="88"/>
                  </a:cubicBezTo>
                  <a:cubicBezTo>
                    <a:pt x="78" y="72"/>
                    <a:pt x="92" y="59"/>
                    <a:pt x="108" y="59"/>
                  </a:cubicBezTo>
                  <a:cubicBezTo>
                    <a:pt x="114" y="59"/>
                    <a:pt x="119" y="60"/>
                    <a:pt x="124" y="64"/>
                  </a:cubicBezTo>
                  <a:cubicBezTo>
                    <a:pt x="126" y="65"/>
                    <a:pt x="129" y="65"/>
                    <a:pt x="131" y="64"/>
                  </a:cubicBezTo>
                  <a:cubicBezTo>
                    <a:pt x="134" y="64"/>
                    <a:pt x="135" y="62"/>
                    <a:pt x="136" y="59"/>
                  </a:cubicBezTo>
                  <a:cubicBezTo>
                    <a:pt x="144" y="34"/>
                    <a:pt x="167" y="16"/>
                    <a:pt x="194" y="16"/>
                  </a:cubicBezTo>
                  <a:cubicBezTo>
                    <a:pt x="227" y="16"/>
                    <a:pt x="253" y="43"/>
                    <a:pt x="253" y="76"/>
                  </a:cubicBezTo>
                  <a:cubicBezTo>
                    <a:pt x="253" y="80"/>
                    <a:pt x="253" y="83"/>
                    <a:pt x="252" y="87"/>
                  </a:cubicBezTo>
                  <a:cubicBezTo>
                    <a:pt x="252" y="90"/>
                    <a:pt x="253" y="92"/>
                    <a:pt x="255" y="94"/>
                  </a:cubicBezTo>
                  <a:cubicBezTo>
                    <a:pt x="256" y="96"/>
                    <a:pt x="259" y="97"/>
                    <a:pt x="262" y="96"/>
                  </a:cubicBezTo>
                  <a:cubicBezTo>
                    <a:pt x="264" y="96"/>
                    <a:pt x="267" y="96"/>
                    <a:pt x="270" y="96"/>
                  </a:cubicBezTo>
                  <a:cubicBezTo>
                    <a:pt x="292" y="96"/>
                    <a:pt x="310" y="114"/>
                    <a:pt x="310" y="136"/>
                  </a:cubicBezTo>
                  <a:cubicBezTo>
                    <a:pt x="310" y="158"/>
                    <a:pt x="292" y="176"/>
                    <a:pt x="270" y="176"/>
                  </a:cubicBezTo>
                  <a:cubicBezTo>
                    <a:pt x="56" y="176"/>
                    <a:pt x="56" y="176"/>
                    <a:pt x="56" y="176"/>
                  </a:cubicBezTo>
                  <a:cubicBezTo>
                    <a:pt x="34" y="176"/>
                    <a:pt x="16" y="158"/>
                    <a:pt x="16"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2" name="Freeform 535"/>
            <p:cNvSpPr/>
            <p:nvPr userDrawn="1"/>
          </p:nvSpPr>
          <p:spPr bwMode="auto">
            <a:xfrm>
              <a:off x="533400" y="1716088"/>
              <a:ext cx="409575" cy="334963"/>
            </a:xfrm>
            <a:custGeom>
              <a:avLst/>
              <a:gdLst>
                <a:gd name="T0" fmla="*/ 420 w 428"/>
                <a:gd name="T1" fmla="*/ 224 h 350"/>
                <a:gd name="T2" fmla="*/ 428 w 428"/>
                <a:gd name="T3" fmla="*/ 216 h 350"/>
                <a:gd name="T4" fmla="*/ 420 w 428"/>
                <a:gd name="T5" fmla="*/ 208 h 350"/>
                <a:gd name="T6" fmla="*/ 383 w 428"/>
                <a:gd name="T7" fmla="*/ 208 h 350"/>
                <a:gd name="T8" fmla="*/ 383 w 428"/>
                <a:gd name="T9" fmla="*/ 152 h 350"/>
                <a:gd name="T10" fmla="*/ 375 w 428"/>
                <a:gd name="T11" fmla="*/ 144 h 350"/>
                <a:gd name="T12" fmla="*/ 341 w 428"/>
                <a:gd name="T13" fmla="*/ 144 h 350"/>
                <a:gd name="T14" fmla="*/ 341 w 428"/>
                <a:gd name="T15" fmla="*/ 50 h 350"/>
                <a:gd name="T16" fmla="*/ 338 w 428"/>
                <a:gd name="T17" fmla="*/ 43 h 350"/>
                <a:gd name="T18" fmla="*/ 283 w 428"/>
                <a:gd name="T19" fmla="*/ 2 h 350"/>
                <a:gd name="T20" fmla="*/ 273 w 428"/>
                <a:gd name="T21" fmla="*/ 2 h 350"/>
                <a:gd name="T22" fmla="*/ 218 w 428"/>
                <a:gd name="T23" fmla="*/ 43 h 350"/>
                <a:gd name="T24" fmla="*/ 215 w 428"/>
                <a:gd name="T25" fmla="*/ 50 h 350"/>
                <a:gd name="T26" fmla="*/ 215 w 428"/>
                <a:gd name="T27" fmla="*/ 208 h 350"/>
                <a:gd name="T28" fmla="*/ 178 w 428"/>
                <a:gd name="T29" fmla="*/ 208 h 350"/>
                <a:gd name="T30" fmla="*/ 178 w 428"/>
                <a:gd name="T31" fmla="*/ 171 h 350"/>
                <a:gd name="T32" fmla="*/ 170 w 428"/>
                <a:gd name="T33" fmla="*/ 163 h 350"/>
                <a:gd name="T34" fmla="*/ 88 w 428"/>
                <a:gd name="T35" fmla="*/ 163 h 350"/>
                <a:gd name="T36" fmla="*/ 80 w 428"/>
                <a:gd name="T37" fmla="*/ 171 h 350"/>
                <a:gd name="T38" fmla="*/ 80 w 428"/>
                <a:gd name="T39" fmla="*/ 334 h 350"/>
                <a:gd name="T40" fmla="*/ 55 w 428"/>
                <a:gd name="T41" fmla="*/ 334 h 350"/>
                <a:gd name="T42" fmla="*/ 55 w 428"/>
                <a:gd name="T43" fmla="*/ 259 h 350"/>
                <a:gd name="T44" fmla="*/ 47 w 428"/>
                <a:gd name="T45" fmla="*/ 251 h 350"/>
                <a:gd name="T46" fmla="*/ 8 w 428"/>
                <a:gd name="T47" fmla="*/ 251 h 350"/>
                <a:gd name="T48" fmla="*/ 0 w 428"/>
                <a:gd name="T49" fmla="*/ 259 h 350"/>
                <a:gd name="T50" fmla="*/ 8 w 428"/>
                <a:gd name="T51" fmla="*/ 267 h 350"/>
                <a:gd name="T52" fmla="*/ 39 w 428"/>
                <a:gd name="T53" fmla="*/ 267 h 350"/>
                <a:gd name="T54" fmla="*/ 39 w 428"/>
                <a:gd name="T55" fmla="*/ 342 h 350"/>
                <a:gd name="T56" fmla="*/ 47 w 428"/>
                <a:gd name="T57" fmla="*/ 350 h 350"/>
                <a:gd name="T58" fmla="*/ 88 w 428"/>
                <a:gd name="T59" fmla="*/ 350 h 350"/>
                <a:gd name="T60" fmla="*/ 96 w 428"/>
                <a:gd name="T61" fmla="*/ 342 h 350"/>
                <a:gd name="T62" fmla="*/ 96 w 428"/>
                <a:gd name="T63" fmla="*/ 179 h 350"/>
                <a:gd name="T64" fmla="*/ 162 w 428"/>
                <a:gd name="T65" fmla="*/ 179 h 350"/>
                <a:gd name="T66" fmla="*/ 162 w 428"/>
                <a:gd name="T67" fmla="*/ 216 h 350"/>
                <a:gd name="T68" fmla="*/ 170 w 428"/>
                <a:gd name="T69" fmla="*/ 224 h 350"/>
                <a:gd name="T70" fmla="*/ 223 w 428"/>
                <a:gd name="T71" fmla="*/ 224 h 350"/>
                <a:gd name="T72" fmla="*/ 231 w 428"/>
                <a:gd name="T73" fmla="*/ 216 h 350"/>
                <a:gd name="T74" fmla="*/ 231 w 428"/>
                <a:gd name="T75" fmla="*/ 54 h 350"/>
                <a:gd name="T76" fmla="*/ 278 w 428"/>
                <a:gd name="T77" fmla="*/ 19 h 350"/>
                <a:gd name="T78" fmla="*/ 325 w 428"/>
                <a:gd name="T79" fmla="*/ 54 h 350"/>
                <a:gd name="T80" fmla="*/ 325 w 428"/>
                <a:gd name="T81" fmla="*/ 152 h 350"/>
                <a:gd name="T82" fmla="*/ 333 w 428"/>
                <a:gd name="T83" fmla="*/ 160 h 350"/>
                <a:gd name="T84" fmla="*/ 367 w 428"/>
                <a:gd name="T85" fmla="*/ 160 h 350"/>
                <a:gd name="T86" fmla="*/ 367 w 428"/>
                <a:gd name="T87" fmla="*/ 216 h 350"/>
                <a:gd name="T88" fmla="*/ 375 w 428"/>
                <a:gd name="T89" fmla="*/ 224 h 350"/>
                <a:gd name="T90" fmla="*/ 420 w 428"/>
                <a:gd name="T91" fmla="*/ 22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8" h="350">
                  <a:moveTo>
                    <a:pt x="420" y="224"/>
                  </a:moveTo>
                  <a:cubicBezTo>
                    <a:pt x="424" y="224"/>
                    <a:pt x="428" y="221"/>
                    <a:pt x="428" y="216"/>
                  </a:cubicBezTo>
                  <a:cubicBezTo>
                    <a:pt x="428" y="212"/>
                    <a:pt x="424" y="208"/>
                    <a:pt x="420" y="208"/>
                  </a:cubicBezTo>
                  <a:cubicBezTo>
                    <a:pt x="383" y="208"/>
                    <a:pt x="383" y="208"/>
                    <a:pt x="383" y="208"/>
                  </a:cubicBezTo>
                  <a:cubicBezTo>
                    <a:pt x="383" y="152"/>
                    <a:pt x="383" y="152"/>
                    <a:pt x="383" y="152"/>
                  </a:cubicBezTo>
                  <a:cubicBezTo>
                    <a:pt x="383" y="148"/>
                    <a:pt x="379" y="144"/>
                    <a:pt x="375" y="144"/>
                  </a:cubicBezTo>
                  <a:cubicBezTo>
                    <a:pt x="341" y="144"/>
                    <a:pt x="341" y="144"/>
                    <a:pt x="341" y="144"/>
                  </a:cubicBezTo>
                  <a:cubicBezTo>
                    <a:pt x="341" y="50"/>
                    <a:pt x="341" y="50"/>
                    <a:pt x="341" y="50"/>
                  </a:cubicBezTo>
                  <a:cubicBezTo>
                    <a:pt x="341" y="47"/>
                    <a:pt x="340" y="45"/>
                    <a:pt x="338" y="43"/>
                  </a:cubicBezTo>
                  <a:cubicBezTo>
                    <a:pt x="283" y="2"/>
                    <a:pt x="283" y="2"/>
                    <a:pt x="283" y="2"/>
                  </a:cubicBezTo>
                  <a:cubicBezTo>
                    <a:pt x="280" y="0"/>
                    <a:pt x="276" y="0"/>
                    <a:pt x="273" y="2"/>
                  </a:cubicBezTo>
                  <a:cubicBezTo>
                    <a:pt x="218" y="43"/>
                    <a:pt x="218" y="43"/>
                    <a:pt x="218" y="43"/>
                  </a:cubicBezTo>
                  <a:cubicBezTo>
                    <a:pt x="216" y="45"/>
                    <a:pt x="215" y="47"/>
                    <a:pt x="215" y="50"/>
                  </a:cubicBezTo>
                  <a:cubicBezTo>
                    <a:pt x="215" y="208"/>
                    <a:pt x="215" y="208"/>
                    <a:pt x="215" y="208"/>
                  </a:cubicBezTo>
                  <a:cubicBezTo>
                    <a:pt x="178" y="208"/>
                    <a:pt x="178" y="208"/>
                    <a:pt x="178" y="208"/>
                  </a:cubicBezTo>
                  <a:cubicBezTo>
                    <a:pt x="178" y="171"/>
                    <a:pt x="178" y="171"/>
                    <a:pt x="178" y="171"/>
                  </a:cubicBezTo>
                  <a:cubicBezTo>
                    <a:pt x="178" y="166"/>
                    <a:pt x="174" y="163"/>
                    <a:pt x="170" y="163"/>
                  </a:cubicBezTo>
                  <a:cubicBezTo>
                    <a:pt x="88" y="163"/>
                    <a:pt x="88" y="163"/>
                    <a:pt x="88" y="163"/>
                  </a:cubicBezTo>
                  <a:cubicBezTo>
                    <a:pt x="84" y="163"/>
                    <a:pt x="80" y="166"/>
                    <a:pt x="80" y="171"/>
                  </a:cubicBezTo>
                  <a:cubicBezTo>
                    <a:pt x="80" y="334"/>
                    <a:pt x="80" y="334"/>
                    <a:pt x="80" y="334"/>
                  </a:cubicBezTo>
                  <a:cubicBezTo>
                    <a:pt x="55" y="334"/>
                    <a:pt x="55" y="334"/>
                    <a:pt x="55" y="334"/>
                  </a:cubicBezTo>
                  <a:cubicBezTo>
                    <a:pt x="55" y="259"/>
                    <a:pt x="55" y="259"/>
                    <a:pt x="55" y="259"/>
                  </a:cubicBezTo>
                  <a:cubicBezTo>
                    <a:pt x="55" y="255"/>
                    <a:pt x="52" y="251"/>
                    <a:pt x="47" y="251"/>
                  </a:cubicBezTo>
                  <a:cubicBezTo>
                    <a:pt x="8" y="251"/>
                    <a:pt x="8" y="251"/>
                    <a:pt x="8" y="251"/>
                  </a:cubicBezTo>
                  <a:cubicBezTo>
                    <a:pt x="4" y="251"/>
                    <a:pt x="0" y="255"/>
                    <a:pt x="0" y="259"/>
                  </a:cubicBezTo>
                  <a:cubicBezTo>
                    <a:pt x="0" y="264"/>
                    <a:pt x="4" y="267"/>
                    <a:pt x="8" y="267"/>
                  </a:cubicBezTo>
                  <a:cubicBezTo>
                    <a:pt x="39" y="267"/>
                    <a:pt x="39" y="267"/>
                    <a:pt x="39" y="267"/>
                  </a:cubicBezTo>
                  <a:cubicBezTo>
                    <a:pt x="39" y="342"/>
                    <a:pt x="39" y="342"/>
                    <a:pt x="39" y="342"/>
                  </a:cubicBezTo>
                  <a:cubicBezTo>
                    <a:pt x="39" y="346"/>
                    <a:pt x="43" y="350"/>
                    <a:pt x="47" y="350"/>
                  </a:cubicBezTo>
                  <a:cubicBezTo>
                    <a:pt x="88" y="350"/>
                    <a:pt x="88" y="350"/>
                    <a:pt x="88" y="350"/>
                  </a:cubicBezTo>
                  <a:cubicBezTo>
                    <a:pt x="93" y="350"/>
                    <a:pt x="96" y="346"/>
                    <a:pt x="96" y="342"/>
                  </a:cubicBezTo>
                  <a:cubicBezTo>
                    <a:pt x="96" y="179"/>
                    <a:pt x="96" y="179"/>
                    <a:pt x="96" y="179"/>
                  </a:cubicBezTo>
                  <a:cubicBezTo>
                    <a:pt x="162" y="179"/>
                    <a:pt x="162" y="179"/>
                    <a:pt x="162" y="179"/>
                  </a:cubicBezTo>
                  <a:cubicBezTo>
                    <a:pt x="162" y="216"/>
                    <a:pt x="162" y="216"/>
                    <a:pt x="162" y="216"/>
                  </a:cubicBezTo>
                  <a:cubicBezTo>
                    <a:pt x="162" y="221"/>
                    <a:pt x="165" y="224"/>
                    <a:pt x="170" y="224"/>
                  </a:cubicBezTo>
                  <a:cubicBezTo>
                    <a:pt x="223" y="224"/>
                    <a:pt x="223" y="224"/>
                    <a:pt x="223" y="224"/>
                  </a:cubicBezTo>
                  <a:cubicBezTo>
                    <a:pt x="227" y="224"/>
                    <a:pt x="231" y="221"/>
                    <a:pt x="231" y="216"/>
                  </a:cubicBezTo>
                  <a:cubicBezTo>
                    <a:pt x="231" y="54"/>
                    <a:pt x="231" y="54"/>
                    <a:pt x="231" y="54"/>
                  </a:cubicBezTo>
                  <a:cubicBezTo>
                    <a:pt x="278" y="19"/>
                    <a:pt x="278" y="19"/>
                    <a:pt x="278" y="19"/>
                  </a:cubicBezTo>
                  <a:cubicBezTo>
                    <a:pt x="325" y="54"/>
                    <a:pt x="325" y="54"/>
                    <a:pt x="325" y="54"/>
                  </a:cubicBezTo>
                  <a:cubicBezTo>
                    <a:pt x="325" y="152"/>
                    <a:pt x="325" y="152"/>
                    <a:pt x="325" y="152"/>
                  </a:cubicBezTo>
                  <a:cubicBezTo>
                    <a:pt x="325" y="157"/>
                    <a:pt x="329" y="160"/>
                    <a:pt x="333" y="160"/>
                  </a:cubicBezTo>
                  <a:cubicBezTo>
                    <a:pt x="367" y="160"/>
                    <a:pt x="367" y="160"/>
                    <a:pt x="367" y="160"/>
                  </a:cubicBezTo>
                  <a:cubicBezTo>
                    <a:pt x="367" y="216"/>
                    <a:pt x="367" y="216"/>
                    <a:pt x="367" y="216"/>
                  </a:cubicBezTo>
                  <a:cubicBezTo>
                    <a:pt x="367" y="221"/>
                    <a:pt x="370" y="224"/>
                    <a:pt x="375" y="224"/>
                  </a:cubicBezTo>
                  <a:lnTo>
                    <a:pt x="420"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3" name="Freeform 536"/>
            <p:cNvSpPr>
              <a:spLocks noEditPoints="1"/>
            </p:cNvSpPr>
            <p:nvPr userDrawn="1"/>
          </p:nvSpPr>
          <p:spPr bwMode="auto">
            <a:xfrm>
              <a:off x="2238375" y="387350"/>
              <a:ext cx="58738" cy="58738"/>
            </a:xfrm>
            <a:custGeom>
              <a:avLst/>
              <a:gdLst>
                <a:gd name="T0" fmla="*/ 62 w 62"/>
                <a:gd name="T1" fmla="*/ 31 h 62"/>
                <a:gd name="T2" fmla="*/ 31 w 62"/>
                <a:gd name="T3" fmla="*/ 0 h 62"/>
                <a:gd name="T4" fmla="*/ 0 w 62"/>
                <a:gd name="T5" fmla="*/ 31 h 62"/>
                <a:gd name="T6" fmla="*/ 31 w 62"/>
                <a:gd name="T7" fmla="*/ 62 h 62"/>
                <a:gd name="T8" fmla="*/ 62 w 62"/>
                <a:gd name="T9" fmla="*/ 31 h 62"/>
                <a:gd name="T10" fmla="*/ 16 w 62"/>
                <a:gd name="T11" fmla="*/ 31 h 62"/>
                <a:gd name="T12" fmla="*/ 31 w 62"/>
                <a:gd name="T13" fmla="*/ 16 h 62"/>
                <a:gd name="T14" fmla="*/ 46 w 62"/>
                <a:gd name="T15" fmla="*/ 31 h 62"/>
                <a:gd name="T16" fmla="*/ 31 w 62"/>
                <a:gd name="T17" fmla="*/ 46 h 62"/>
                <a:gd name="T18" fmla="*/ 16 w 62"/>
                <a:gd name="T19"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62" y="31"/>
                  </a:moveTo>
                  <a:cubicBezTo>
                    <a:pt x="62" y="14"/>
                    <a:pt x="48" y="0"/>
                    <a:pt x="31" y="0"/>
                  </a:cubicBezTo>
                  <a:cubicBezTo>
                    <a:pt x="14" y="0"/>
                    <a:pt x="0" y="14"/>
                    <a:pt x="0" y="31"/>
                  </a:cubicBezTo>
                  <a:cubicBezTo>
                    <a:pt x="0" y="48"/>
                    <a:pt x="14" y="62"/>
                    <a:pt x="31" y="62"/>
                  </a:cubicBezTo>
                  <a:cubicBezTo>
                    <a:pt x="48" y="62"/>
                    <a:pt x="62" y="48"/>
                    <a:pt x="62" y="31"/>
                  </a:cubicBezTo>
                  <a:close/>
                  <a:moveTo>
                    <a:pt x="16" y="31"/>
                  </a:moveTo>
                  <a:cubicBezTo>
                    <a:pt x="16" y="23"/>
                    <a:pt x="22" y="16"/>
                    <a:pt x="31" y="16"/>
                  </a:cubicBezTo>
                  <a:cubicBezTo>
                    <a:pt x="39" y="16"/>
                    <a:pt x="46" y="23"/>
                    <a:pt x="46" y="31"/>
                  </a:cubicBezTo>
                  <a:cubicBezTo>
                    <a:pt x="46" y="39"/>
                    <a:pt x="39" y="46"/>
                    <a:pt x="31" y="46"/>
                  </a:cubicBezTo>
                  <a:cubicBezTo>
                    <a:pt x="22" y="46"/>
                    <a:pt x="16" y="39"/>
                    <a:pt x="1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4" name="Freeform 537"/>
            <p:cNvSpPr>
              <a:spLocks noEditPoints="1"/>
            </p:cNvSpPr>
            <p:nvPr userDrawn="1"/>
          </p:nvSpPr>
          <p:spPr bwMode="auto">
            <a:xfrm>
              <a:off x="2205038" y="466725"/>
              <a:ext cx="125413" cy="261938"/>
            </a:xfrm>
            <a:custGeom>
              <a:avLst/>
              <a:gdLst>
                <a:gd name="T0" fmla="*/ 0 w 132"/>
                <a:gd name="T1" fmla="*/ 29 h 275"/>
                <a:gd name="T2" fmla="*/ 0 w 132"/>
                <a:gd name="T3" fmla="*/ 124 h 275"/>
                <a:gd name="T4" fmla="*/ 8 w 132"/>
                <a:gd name="T5" fmla="*/ 132 h 275"/>
                <a:gd name="T6" fmla="*/ 21 w 132"/>
                <a:gd name="T7" fmla="*/ 132 h 275"/>
                <a:gd name="T8" fmla="*/ 32 w 132"/>
                <a:gd name="T9" fmla="*/ 268 h 275"/>
                <a:gd name="T10" fmla="*/ 40 w 132"/>
                <a:gd name="T11" fmla="*/ 275 h 275"/>
                <a:gd name="T12" fmla="*/ 91 w 132"/>
                <a:gd name="T13" fmla="*/ 275 h 275"/>
                <a:gd name="T14" fmla="*/ 99 w 132"/>
                <a:gd name="T15" fmla="*/ 268 h 275"/>
                <a:gd name="T16" fmla="*/ 110 w 132"/>
                <a:gd name="T17" fmla="*/ 132 h 275"/>
                <a:gd name="T18" fmla="*/ 124 w 132"/>
                <a:gd name="T19" fmla="*/ 132 h 275"/>
                <a:gd name="T20" fmla="*/ 132 w 132"/>
                <a:gd name="T21" fmla="*/ 124 h 275"/>
                <a:gd name="T22" fmla="*/ 132 w 132"/>
                <a:gd name="T23" fmla="*/ 29 h 275"/>
                <a:gd name="T24" fmla="*/ 103 w 132"/>
                <a:gd name="T25" fmla="*/ 0 h 275"/>
                <a:gd name="T26" fmla="*/ 28 w 132"/>
                <a:gd name="T27" fmla="*/ 0 h 275"/>
                <a:gd name="T28" fmla="*/ 0 w 132"/>
                <a:gd name="T29" fmla="*/ 29 h 275"/>
                <a:gd name="T30" fmla="*/ 116 w 132"/>
                <a:gd name="T31" fmla="*/ 29 h 275"/>
                <a:gd name="T32" fmla="*/ 116 w 132"/>
                <a:gd name="T33" fmla="*/ 116 h 275"/>
                <a:gd name="T34" fmla="*/ 103 w 132"/>
                <a:gd name="T35" fmla="*/ 116 h 275"/>
                <a:gd name="T36" fmla="*/ 95 w 132"/>
                <a:gd name="T37" fmla="*/ 124 h 275"/>
                <a:gd name="T38" fmla="*/ 84 w 132"/>
                <a:gd name="T39" fmla="*/ 259 h 275"/>
                <a:gd name="T40" fmla="*/ 48 w 132"/>
                <a:gd name="T41" fmla="*/ 259 h 275"/>
                <a:gd name="T42" fmla="*/ 36 w 132"/>
                <a:gd name="T43" fmla="*/ 124 h 275"/>
                <a:gd name="T44" fmla="*/ 28 w 132"/>
                <a:gd name="T45" fmla="*/ 116 h 275"/>
                <a:gd name="T46" fmla="*/ 16 w 132"/>
                <a:gd name="T47" fmla="*/ 116 h 275"/>
                <a:gd name="T48" fmla="*/ 16 w 132"/>
                <a:gd name="T49" fmla="*/ 29 h 275"/>
                <a:gd name="T50" fmla="*/ 28 w 132"/>
                <a:gd name="T51" fmla="*/ 16 h 275"/>
                <a:gd name="T52" fmla="*/ 103 w 132"/>
                <a:gd name="T53" fmla="*/ 16 h 275"/>
                <a:gd name="T54" fmla="*/ 116 w 132"/>
                <a:gd name="T55" fmla="*/ 2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275">
                  <a:moveTo>
                    <a:pt x="0" y="29"/>
                  </a:moveTo>
                  <a:cubicBezTo>
                    <a:pt x="0" y="124"/>
                    <a:pt x="0" y="124"/>
                    <a:pt x="0" y="124"/>
                  </a:cubicBezTo>
                  <a:cubicBezTo>
                    <a:pt x="0" y="129"/>
                    <a:pt x="3" y="132"/>
                    <a:pt x="8" y="132"/>
                  </a:cubicBezTo>
                  <a:cubicBezTo>
                    <a:pt x="21" y="132"/>
                    <a:pt x="21" y="132"/>
                    <a:pt x="21" y="132"/>
                  </a:cubicBezTo>
                  <a:cubicBezTo>
                    <a:pt x="32" y="268"/>
                    <a:pt x="32" y="268"/>
                    <a:pt x="32" y="268"/>
                  </a:cubicBezTo>
                  <a:cubicBezTo>
                    <a:pt x="32" y="272"/>
                    <a:pt x="36" y="275"/>
                    <a:pt x="40" y="275"/>
                  </a:cubicBezTo>
                  <a:cubicBezTo>
                    <a:pt x="91" y="275"/>
                    <a:pt x="91" y="275"/>
                    <a:pt x="91" y="275"/>
                  </a:cubicBezTo>
                  <a:cubicBezTo>
                    <a:pt x="95" y="275"/>
                    <a:pt x="99" y="272"/>
                    <a:pt x="99" y="268"/>
                  </a:cubicBezTo>
                  <a:cubicBezTo>
                    <a:pt x="110" y="132"/>
                    <a:pt x="110" y="132"/>
                    <a:pt x="110" y="132"/>
                  </a:cubicBezTo>
                  <a:cubicBezTo>
                    <a:pt x="124" y="132"/>
                    <a:pt x="124" y="132"/>
                    <a:pt x="124" y="132"/>
                  </a:cubicBezTo>
                  <a:cubicBezTo>
                    <a:pt x="128" y="132"/>
                    <a:pt x="132" y="129"/>
                    <a:pt x="132" y="124"/>
                  </a:cubicBezTo>
                  <a:cubicBezTo>
                    <a:pt x="132" y="29"/>
                    <a:pt x="132" y="29"/>
                    <a:pt x="132" y="29"/>
                  </a:cubicBezTo>
                  <a:cubicBezTo>
                    <a:pt x="132" y="13"/>
                    <a:pt x="119" y="0"/>
                    <a:pt x="103" y="0"/>
                  </a:cubicBezTo>
                  <a:cubicBezTo>
                    <a:pt x="28" y="0"/>
                    <a:pt x="28" y="0"/>
                    <a:pt x="28" y="0"/>
                  </a:cubicBezTo>
                  <a:cubicBezTo>
                    <a:pt x="13" y="0"/>
                    <a:pt x="0" y="13"/>
                    <a:pt x="0" y="29"/>
                  </a:cubicBezTo>
                  <a:close/>
                  <a:moveTo>
                    <a:pt x="116" y="29"/>
                  </a:moveTo>
                  <a:cubicBezTo>
                    <a:pt x="116" y="116"/>
                    <a:pt x="116" y="116"/>
                    <a:pt x="116" y="116"/>
                  </a:cubicBezTo>
                  <a:cubicBezTo>
                    <a:pt x="103" y="116"/>
                    <a:pt x="103" y="116"/>
                    <a:pt x="103" y="116"/>
                  </a:cubicBezTo>
                  <a:cubicBezTo>
                    <a:pt x="99" y="116"/>
                    <a:pt x="95" y="119"/>
                    <a:pt x="95" y="124"/>
                  </a:cubicBezTo>
                  <a:cubicBezTo>
                    <a:pt x="84" y="259"/>
                    <a:pt x="84" y="259"/>
                    <a:pt x="84" y="259"/>
                  </a:cubicBezTo>
                  <a:cubicBezTo>
                    <a:pt x="48" y="259"/>
                    <a:pt x="48" y="259"/>
                    <a:pt x="48" y="259"/>
                  </a:cubicBezTo>
                  <a:cubicBezTo>
                    <a:pt x="36" y="124"/>
                    <a:pt x="36" y="124"/>
                    <a:pt x="36" y="124"/>
                  </a:cubicBezTo>
                  <a:cubicBezTo>
                    <a:pt x="36" y="119"/>
                    <a:pt x="33" y="116"/>
                    <a:pt x="28" y="116"/>
                  </a:cubicBezTo>
                  <a:cubicBezTo>
                    <a:pt x="16" y="116"/>
                    <a:pt x="16" y="116"/>
                    <a:pt x="16" y="116"/>
                  </a:cubicBezTo>
                  <a:cubicBezTo>
                    <a:pt x="16" y="29"/>
                    <a:pt x="16" y="29"/>
                    <a:pt x="16" y="29"/>
                  </a:cubicBezTo>
                  <a:cubicBezTo>
                    <a:pt x="16" y="22"/>
                    <a:pt x="21" y="16"/>
                    <a:pt x="28" y="16"/>
                  </a:cubicBezTo>
                  <a:cubicBezTo>
                    <a:pt x="103" y="16"/>
                    <a:pt x="103" y="16"/>
                    <a:pt x="103" y="16"/>
                  </a:cubicBezTo>
                  <a:cubicBezTo>
                    <a:pt x="110" y="16"/>
                    <a:pt x="116" y="22"/>
                    <a:pt x="1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5" name="Freeform 538"/>
            <p:cNvSpPr>
              <a:spLocks noEditPoints="1"/>
            </p:cNvSpPr>
            <p:nvPr userDrawn="1"/>
          </p:nvSpPr>
          <p:spPr bwMode="auto">
            <a:xfrm>
              <a:off x="2155825" y="387350"/>
              <a:ext cx="58738" cy="58738"/>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16 h 62"/>
                <a:gd name="T12" fmla="*/ 46 w 62"/>
                <a:gd name="T13" fmla="*/ 31 h 62"/>
                <a:gd name="T14" fmla="*/ 31 w 62"/>
                <a:gd name="T15" fmla="*/ 46 h 62"/>
                <a:gd name="T16" fmla="*/ 16 w 62"/>
                <a:gd name="T17" fmla="*/ 31 h 62"/>
                <a:gd name="T18" fmla="*/ 31 w 62"/>
                <a:gd name="T1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16"/>
                  </a:moveTo>
                  <a:cubicBezTo>
                    <a:pt x="39" y="16"/>
                    <a:pt x="46" y="23"/>
                    <a:pt x="46" y="31"/>
                  </a:cubicBezTo>
                  <a:cubicBezTo>
                    <a:pt x="46" y="39"/>
                    <a:pt x="39" y="46"/>
                    <a:pt x="31" y="46"/>
                  </a:cubicBezTo>
                  <a:cubicBezTo>
                    <a:pt x="23" y="46"/>
                    <a:pt x="16" y="39"/>
                    <a:pt x="16" y="31"/>
                  </a:cubicBezTo>
                  <a:cubicBezTo>
                    <a:pt x="16" y="23"/>
                    <a:pt x="23" y="16"/>
                    <a:pt x="3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6" name="Freeform 539"/>
            <p:cNvSpPr/>
            <p:nvPr userDrawn="1"/>
          </p:nvSpPr>
          <p:spPr bwMode="auto">
            <a:xfrm>
              <a:off x="2125663" y="466725"/>
              <a:ext cx="87313" cy="261938"/>
            </a:xfrm>
            <a:custGeom>
              <a:avLst/>
              <a:gdLst>
                <a:gd name="T0" fmla="*/ 29 w 91"/>
                <a:gd name="T1" fmla="*/ 16 h 275"/>
                <a:gd name="T2" fmla="*/ 58 w 91"/>
                <a:gd name="T3" fmla="*/ 16 h 275"/>
                <a:gd name="T4" fmla="*/ 66 w 91"/>
                <a:gd name="T5" fmla="*/ 8 h 275"/>
                <a:gd name="T6" fmla="*/ 58 w 91"/>
                <a:gd name="T7" fmla="*/ 0 h 275"/>
                <a:gd name="T8" fmla="*/ 29 w 91"/>
                <a:gd name="T9" fmla="*/ 0 h 275"/>
                <a:gd name="T10" fmla="*/ 0 w 91"/>
                <a:gd name="T11" fmla="*/ 29 h 275"/>
                <a:gd name="T12" fmla="*/ 0 w 91"/>
                <a:gd name="T13" fmla="*/ 124 h 275"/>
                <a:gd name="T14" fmla="*/ 8 w 91"/>
                <a:gd name="T15" fmla="*/ 132 h 275"/>
                <a:gd name="T16" fmla="*/ 22 w 91"/>
                <a:gd name="T17" fmla="*/ 132 h 275"/>
                <a:gd name="T18" fmla="*/ 33 w 91"/>
                <a:gd name="T19" fmla="*/ 268 h 275"/>
                <a:gd name="T20" fmla="*/ 41 w 91"/>
                <a:gd name="T21" fmla="*/ 275 h 275"/>
                <a:gd name="T22" fmla="*/ 83 w 91"/>
                <a:gd name="T23" fmla="*/ 275 h 275"/>
                <a:gd name="T24" fmla="*/ 91 w 91"/>
                <a:gd name="T25" fmla="*/ 267 h 275"/>
                <a:gd name="T26" fmla="*/ 83 w 91"/>
                <a:gd name="T27" fmla="*/ 259 h 275"/>
                <a:gd name="T28" fmla="*/ 48 w 91"/>
                <a:gd name="T29" fmla="*/ 259 h 275"/>
                <a:gd name="T30" fmla="*/ 37 w 91"/>
                <a:gd name="T31" fmla="*/ 124 h 275"/>
                <a:gd name="T32" fmla="*/ 29 w 91"/>
                <a:gd name="T33" fmla="*/ 116 h 275"/>
                <a:gd name="T34" fmla="*/ 16 w 91"/>
                <a:gd name="T35" fmla="*/ 116 h 275"/>
                <a:gd name="T36" fmla="*/ 16 w 91"/>
                <a:gd name="T37" fmla="*/ 29 h 275"/>
                <a:gd name="T38" fmla="*/ 29 w 91"/>
                <a:gd name="T39" fmla="*/ 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29" y="16"/>
                  </a:moveTo>
                  <a:cubicBezTo>
                    <a:pt x="58" y="16"/>
                    <a:pt x="58" y="16"/>
                    <a:pt x="58" y="16"/>
                  </a:cubicBezTo>
                  <a:cubicBezTo>
                    <a:pt x="62" y="16"/>
                    <a:pt x="66" y="13"/>
                    <a:pt x="66" y="8"/>
                  </a:cubicBezTo>
                  <a:cubicBezTo>
                    <a:pt x="66" y="4"/>
                    <a:pt x="62" y="0"/>
                    <a:pt x="58" y="0"/>
                  </a:cubicBezTo>
                  <a:cubicBezTo>
                    <a:pt x="29" y="0"/>
                    <a:pt x="29" y="0"/>
                    <a:pt x="29" y="0"/>
                  </a:cubicBezTo>
                  <a:cubicBezTo>
                    <a:pt x="13" y="0"/>
                    <a:pt x="0" y="13"/>
                    <a:pt x="0" y="29"/>
                  </a:cubicBezTo>
                  <a:cubicBezTo>
                    <a:pt x="0" y="124"/>
                    <a:pt x="0" y="124"/>
                    <a:pt x="0" y="124"/>
                  </a:cubicBezTo>
                  <a:cubicBezTo>
                    <a:pt x="0" y="129"/>
                    <a:pt x="4" y="132"/>
                    <a:pt x="8" y="132"/>
                  </a:cubicBezTo>
                  <a:cubicBezTo>
                    <a:pt x="22" y="132"/>
                    <a:pt x="22" y="132"/>
                    <a:pt x="22" y="132"/>
                  </a:cubicBezTo>
                  <a:cubicBezTo>
                    <a:pt x="33" y="268"/>
                    <a:pt x="33" y="268"/>
                    <a:pt x="33" y="268"/>
                  </a:cubicBezTo>
                  <a:cubicBezTo>
                    <a:pt x="33" y="272"/>
                    <a:pt x="36" y="275"/>
                    <a:pt x="41" y="275"/>
                  </a:cubicBezTo>
                  <a:cubicBezTo>
                    <a:pt x="83" y="275"/>
                    <a:pt x="83" y="275"/>
                    <a:pt x="83" y="275"/>
                  </a:cubicBezTo>
                  <a:cubicBezTo>
                    <a:pt x="88" y="275"/>
                    <a:pt x="91" y="272"/>
                    <a:pt x="91" y="267"/>
                  </a:cubicBezTo>
                  <a:cubicBezTo>
                    <a:pt x="91" y="263"/>
                    <a:pt x="88" y="259"/>
                    <a:pt x="83" y="259"/>
                  </a:cubicBezTo>
                  <a:cubicBezTo>
                    <a:pt x="48" y="259"/>
                    <a:pt x="48" y="259"/>
                    <a:pt x="48" y="259"/>
                  </a:cubicBezTo>
                  <a:cubicBezTo>
                    <a:pt x="37" y="124"/>
                    <a:pt x="37" y="124"/>
                    <a:pt x="37" y="124"/>
                  </a:cubicBezTo>
                  <a:cubicBezTo>
                    <a:pt x="37" y="119"/>
                    <a:pt x="33" y="116"/>
                    <a:pt x="29" y="116"/>
                  </a:cubicBezTo>
                  <a:cubicBezTo>
                    <a:pt x="16" y="116"/>
                    <a:pt x="16" y="116"/>
                    <a:pt x="16" y="116"/>
                  </a:cubicBezTo>
                  <a:cubicBezTo>
                    <a:pt x="16" y="29"/>
                    <a:pt x="16" y="29"/>
                    <a:pt x="16" y="29"/>
                  </a:cubicBezTo>
                  <a:cubicBezTo>
                    <a:pt x="16" y="22"/>
                    <a:pt x="22" y="16"/>
                    <a:pt x="2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7" name="Freeform 540"/>
            <p:cNvSpPr>
              <a:spLocks noEditPoints="1"/>
            </p:cNvSpPr>
            <p:nvPr userDrawn="1"/>
          </p:nvSpPr>
          <p:spPr bwMode="auto">
            <a:xfrm>
              <a:off x="2320925" y="387350"/>
              <a:ext cx="58738" cy="5873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46 h 62"/>
                <a:gd name="T12" fmla="*/ 16 w 62"/>
                <a:gd name="T13" fmla="*/ 31 h 62"/>
                <a:gd name="T14" fmla="*/ 31 w 62"/>
                <a:gd name="T15" fmla="*/ 16 h 62"/>
                <a:gd name="T16" fmla="*/ 46 w 62"/>
                <a:gd name="T17" fmla="*/ 31 h 62"/>
                <a:gd name="T18" fmla="*/ 31 w 62"/>
                <a:gd name="T1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46"/>
                  </a:moveTo>
                  <a:cubicBezTo>
                    <a:pt x="23" y="46"/>
                    <a:pt x="16" y="39"/>
                    <a:pt x="16" y="31"/>
                  </a:cubicBezTo>
                  <a:cubicBezTo>
                    <a:pt x="16" y="23"/>
                    <a:pt x="23" y="16"/>
                    <a:pt x="31" y="16"/>
                  </a:cubicBezTo>
                  <a:cubicBezTo>
                    <a:pt x="40" y="16"/>
                    <a:pt x="46" y="23"/>
                    <a:pt x="46" y="31"/>
                  </a:cubicBezTo>
                  <a:cubicBezTo>
                    <a:pt x="46" y="39"/>
                    <a:pt x="40" y="46"/>
                    <a:pt x="3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8" name="Freeform 541"/>
            <p:cNvSpPr/>
            <p:nvPr userDrawn="1"/>
          </p:nvSpPr>
          <p:spPr bwMode="auto">
            <a:xfrm>
              <a:off x="2322513" y="466725"/>
              <a:ext cx="87313" cy="261938"/>
            </a:xfrm>
            <a:custGeom>
              <a:avLst/>
              <a:gdLst>
                <a:gd name="T0" fmla="*/ 62 w 91"/>
                <a:gd name="T1" fmla="*/ 116 h 275"/>
                <a:gd name="T2" fmla="*/ 54 w 91"/>
                <a:gd name="T3" fmla="*/ 124 h 275"/>
                <a:gd name="T4" fmla="*/ 43 w 91"/>
                <a:gd name="T5" fmla="*/ 259 h 275"/>
                <a:gd name="T6" fmla="*/ 8 w 91"/>
                <a:gd name="T7" fmla="*/ 259 h 275"/>
                <a:gd name="T8" fmla="*/ 0 w 91"/>
                <a:gd name="T9" fmla="*/ 267 h 275"/>
                <a:gd name="T10" fmla="*/ 8 w 91"/>
                <a:gd name="T11" fmla="*/ 275 h 275"/>
                <a:gd name="T12" fmla="*/ 51 w 91"/>
                <a:gd name="T13" fmla="*/ 275 h 275"/>
                <a:gd name="T14" fmla="*/ 59 w 91"/>
                <a:gd name="T15" fmla="*/ 268 h 275"/>
                <a:gd name="T16" fmla="*/ 70 w 91"/>
                <a:gd name="T17" fmla="*/ 132 h 275"/>
                <a:gd name="T18" fmla="*/ 83 w 91"/>
                <a:gd name="T19" fmla="*/ 132 h 275"/>
                <a:gd name="T20" fmla="*/ 91 w 91"/>
                <a:gd name="T21" fmla="*/ 124 h 275"/>
                <a:gd name="T22" fmla="*/ 91 w 91"/>
                <a:gd name="T23" fmla="*/ 29 h 275"/>
                <a:gd name="T24" fmla="*/ 62 w 91"/>
                <a:gd name="T25" fmla="*/ 0 h 275"/>
                <a:gd name="T26" fmla="*/ 34 w 91"/>
                <a:gd name="T27" fmla="*/ 0 h 275"/>
                <a:gd name="T28" fmla="*/ 26 w 91"/>
                <a:gd name="T29" fmla="*/ 8 h 275"/>
                <a:gd name="T30" fmla="*/ 34 w 91"/>
                <a:gd name="T31" fmla="*/ 16 h 275"/>
                <a:gd name="T32" fmla="*/ 62 w 91"/>
                <a:gd name="T33" fmla="*/ 16 h 275"/>
                <a:gd name="T34" fmla="*/ 75 w 91"/>
                <a:gd name="T35" fmla="*/ 29 h 275"/>
                <a:gd name="T36" fmla="*/ 75 w 91"/>
                <a:gd name="T37" fmla="*/ 116 h 275"/>
                <a:gd name="T38" fmla="*/ 62 w 91"/>
                <a:gd name="T39" fmla="*/ 11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275">
                  <a:moveTo>
                    <a:pt x="62" y="116"/>
                  </a:moveTo>
                  <a:cubicBezTo>
                    <a:pt x="58" y="116"/>
                    <a:pt x="55" y="119"/>
                    <a:pt x="54" y="124"/>
                  </a:cubicBezTo>
                  <a:cubicBezTo>
                    <a:pt x="43" y="259"/>
                    <a:pt x="43" y="259"/>
                    <a:pt x="43" y="259"/>
                  </a:cubicBezTo>
                  <a:cubicBezTo>
                    <a:pt x="8" y="259"/>
                    <a:pt x="8" y="259"/>
                    <a:pt x="8" y="259"/>
                  </a:cubicBezTo>
                  <a:cubicBezTo>
                    <a:pt x="4" y="259"/>
                    <a:pt x="0" y="263"/>
                    <a:pt x="0" y="267"/>
                  </a:cubicBezTo>
                  <a:cubicBezTo>
                    <a:pt x="0" y="272"/>
                    <a:pt x="4" y="275"/>
                    <a:pt x="8" y="275"/>
                  </a:cubicBezTo>
                  <a:cubicBezTo>
                    <a:pt x="51" y="275"/>
                    <a:pt x="51" y="275"/>
                    <a:pt x="51" y="275"/>
                  </a:cubicBezTo>
                  <a:cubicBezTo>
                    <a:pt x="55" y="275"/>
                    <a:pt x="58" y="272"/>
                    <a:pt x="59" y="268"/>
                  </a:cubicBezTo>
                  <a:cubicBezTo>
                    <a:pt x="70" y="132"/>
                    <a:pt x="70" y="132"/>
                    <a:pt x="70" y="132"/>
                  </a:cubicBezTo>
                  <a:cubicBezTo>
                    <a:pt x="83" y="132"/>
                    <a:pt x="83" y="132"/>
                    <a:pt x="83" y="132"/>
                  </a:cubicBezTo>
                  <a:cubicBezTo>
                    <a:pt x="88" y="132"/>
                    <a:pt x="91" y="129"/>
                    <a:pt x="91" y="124"/>
                  </a:cubicBezTo>
                  <a:cubicBezTo>
                    <a:pt x="91" y="29"/>
                    <a:pt x="91" y="29"/>
                    <a:pt x="91" y="29"/>
                  </a:cubicBezTo>
                  <a:cubicBezTo>
                    <a:pt x="91" y="13"/>
                    <a:pt x="78" y="0"/>
                    <a:pt x="62" y="0"/>
                  </a:cubicBezTo>
                  <a:cubicBezTo>
                    <a:pt x="34" y="0"/>
                    <a:pt x="34" y="0"/>
                    <a:pt x="34" y="0"/>
                  </a:cubicBezTo>
                  <a:cubicBezTo>
                    <a:pt x="29" y="0"/>
                    <a:pt x="26" y="4"/>
                    <a:pt x="26" y="8"/>
                  </a:cubicBezTo>
                  <a:cubicBezTo>
                    <a:pt x="26" y="13"/>
                    <a:pt x="29" y="16"/>
                    <a:pt x="34" y="16"/>
                  </a:cubicBezTo>
                  <a:cubicBezTo>
                    <a:pt x="62" y="16"/>
                    <a:pt x="62" y="16"/>
                    <a:pt x="62" y="16"/>
                  </a:cubicBezTo>
                  <a:cubicBezTo>
                    <a:pt x="69" y="16"/>
                    <a:pt x="75" y="22"/>
                    <a:pt x="75" y="29"/>
                  </a:cubicBezTo>
                  <a:cubicBezTo>
                    <a:pt x="75" y="116"/>
                    <a:pt x="75" y="116"/>
                    <a:pt x="75" y="116"/>
                  </a:cubicBezTo>
                  <a:lnTo>
                    <a:pt x="6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9" name="Freeform 542"/>
            <p:cNvSpPr>
              <a:spLocks noEditPoints="1"/>
            </p:cNvSpPr>
            <p:nvPr userDrawn="1"/>
          </p:nvSpPr>
          <p:spPr bwMode="auto">
            <a:xfrm>
              <a:off x="420688" y="239713"/>
              <a:ext cx="198438" cy="207963"/>
            </a:xfrm>
            <a:custGeom>
              <a:avLst/>
              <a:gdLst>
                <a:gd name="T0" fmla="*/ 148 w 207"/>
                <a:gd name="T1" fmla="*/ 86 h 217"/>
                <a:gd name="T2" fmla="*/ 67 w 207"/>
                <a:gd name="T3" fmla="*/ 43 h 217"/>
                <a:gd name="T4" fmla="*/ 68 w 207"/>
                <a:gd name="T5" fmla="*/ 34 h 217"/>
                <a:gd name="T6" fmla="*/ 34 w 207"/>
                <a:gd name="T7" fmla="*/ 0 h 217"/>
                <a:gd name="T8" fmla="*/ 0 w 207"/>
                <a:gd name="T9" fmla="*/ 34 h 217"/>
                <a:gd name="T10" fmla="*/ 34 w 207"/>
                <a:gd name="T11" fmla="*/ 68 h 217"/>
                <a:gd name="T12" fmla="*/ 60 w 207"/>
                <a:gd name="T13" fmla="*/ 57 h 217"/>
                <a:gd name="T14" fmla="*/ 140 w 207"/>
                <a:gd name="T15" fmla="*/ 100 h 217"/>
                <a:gd name="T16" fmla="*/ 139 w 207"/>
                <a:gd name="T17" fmla="*/ 109 h 217"/>
                <a:gd name="T18" fmla="*/ 140 w 207"/>
                <a:gd name="T19" fmla="*/ 117 h 217"/>
                <a:gd name="T20" fmla="*/ 60 w 207"/>
                <a:gd name="T21" fmla="*/ 160 h 217"/>
                <a:gd name="T22" fmla="*/ 34 w 207"/>
                <a:gd name="T23" fmla="*/ 149 h 217"/>
                <a:gd name="T24" fmla="*/ 0 w 207"/>
                <a:gd name="T25" fmla="*/ 183 h 217"/>
                <a:gd name="T26" fmla="*/ 34 w 207"/>
                <a:gd name="T27" fmla="*/ 217 h 217"/>
                <a:gd name="T28" fmla="*/ 68 w 207"/>
                <a:gd name="T29" fmla="*/ 183 h 217"/>
                <a:gd name="T30" fmla="*/ 67 w 207"/>
                <a:gd name="T31" fmla="*/ 174 h 217"/>
                <a:gd name="T32" fmla="*/ 148 w 207"/>
                <a:gd name="T33" fmla="*/ 131 h 217"/>
                <a:gd name="T34" fmla="*/ 173 w 207"/>
                <a:gd name="T35" fmla="*/ 143 h 217"/>
                <a:gd name="T36" fmla="*/ 207 w 207"/>
                <a:gd name="T37" fmla="*/ 109 h 217"/>
                <a:gd name="T38" fmla="*/ 173 w 207"/>
                <a:gd name="T39" fmla="*/ 75 h 217"/>
                <a:gd name="T40" fmla="*/ 148 w 207"/>
                <a:gd name="T41" fmla="*/ 86 h 217"/>
                <a:gd name="T42" fmla="*/ 34 w 207"/>
                <a:gd name="T43" fmla="*/ 52 h 217"/>
                <a:gd name="T44" fmla="*/ 16 w 207"/>
                <a:gd name="T45" fmla="*/ 34 h 217"/>
                <a:gd name="T46" fmla="*/ 34 w 207"/>
                <a:gd name="T47" fmla="*/ 16 h 217"/>
                <a:gd name="T48" fmla="*/ 52 w 207"/>
                <a:gd name="T49" fmla="*/ 34 h 217"/>
                <a:gd name="T50" fmla="*/ 34 w 207"/>
                <a:gd name="T51" fmla="*/ 52 h 217"/>
                <a:gd name="T52" fmla="*/ 34 w 207"/>
                <a:gd name="T53" fmla="*/ 201 h 217"/>
                <a:gd name="T54" fmla="*/ 16 w 207"/>
                <a:gd name="T55" fmla="*/ 183 h 217"/>
                <a:gd name="T56" fmla="*/ 34 w 207"/>
                <a:gd name="T57" fmla="*/ 165 h 217"/>
                <a:gd name="T58" fmla="*/ 52 w 207"/>
                <a:gd name="T59" fmla="*/ 183 h 217"/>
                <a:gd name="T60" fmla="*/ 34 w 207"/>
                <a:gd name="T61" fmla="*/ 201 h 217"/>
                <a:gd name="T62" fmla="*/ 191 w 207"/>
                <a:gd name="T63" fmla="*/ 109 h 217"/>
                <a:gd name="T64" fmla="*/ 173 w 207"/>
                <a:gd name="T65" fmla="*/ 127 h 217"/>
                <a:gd name="T66" fmla="*/ 155 w 207"/>
                <a:gd name="T67" fmla="*/ 109 h 217"/>
                <a:gd name="T68" fmla="*/ 173 w 207"/>
                <a:gd name="T69" fmla="*/ 91 h 217"/>
                <a:gd name="T70" fmla="*/ 191 w 207"/>
                <a:gd name="T71" fmla="*/ 109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17">
                  <a:moveTo>
                    <a:pt x="148" y="86"/>
                  </a:moveTo>
                  <a:cubicBezTo>
                    <a:pt x="67" y="43"/>
                    <a:pt x="67" y="43"/>
                    <a:pt x="67" y="43"/>
                  </a:cubicBezTo>
                  <a:cubicBezTo>
                    <a:pt x="68" y="40"/>
                    <a:pt x="68" y="37"/>
                    <a:pt x="68" y="34"/>
                  </a:cubicBezTo>
                  <a:cubicBezTo>
                    <a:pt x="68" y="15"/>
                    <a:pt x="53" y="0"/>
                    <a:pt x="34" y="0"/>
                  </a:cubicBezTo>
                  <a:cubicBezTo>
                    <a:pt x="16" y="0"/>
                    <a:pt x="0" y="15"/>
                    <a:pt x="0" y="34"/>
                  </a:cubicBezTo>
                  <a:cubicBezTo>
                    <a:pt x="0" y="53"/>
                    <a:pt x="16" y="68"/>
                    <a:pt x="34" y="68"/>
                  </a:cubicBezTo>
                  <a:cubicBezTo>
                    <a:pt x="44" y="68"/>
                    <a:pt x="53" y="64"/>
                    <a:pt x="60" y="57"/>
                  </a:cubicBezTo>
                  <a:cubicBezTo>
                    <a:pt x="140" y="100"/>
                    <a:pt x="140" y="100"/>
                    <a:pt x="140" y="100"/>
                  </a:cubicBezTo>
                  <a:cubicBezTo>
                    <a:pt x="140" y="103"/>
                    <a:pt x="139" y="106"/>
                    <a:pt x="139" y="109"/>
                  </a:cubicBezTo>
                  <a:cubicBezTo>
                    <a:pt x="139" y="112"/>
                    <a:pt x="140" y="114"/>
                    <a:pt x="140" y="117"/>
                  </a:cubicBezTo>
                  <a:cubicBezTo>
                    <a:pt x="60" y="160"/>
                    <a:pt x="60" y="160"/>
                    <a:pt x="60" y="160"/>
                  </a:cubicBezTo>
                  <a:cubicBezTo>
                    <a:pt x="53" y="153"/>
                    <a:pt x="44" y="149"/>
                    <a:pt x="34" y="149"/>
                  </a:cubicBezTo>
                  <a:cubicBezTo>
                    <a:pt x="16" y="149"/>
                    <a:pt x="0" y="164"/>
                    <a:pt x="0" y="183"/>
                  </a:cubicBezTo>
                  <a:cubicBezTo>
                    <a:pt x="0" y="202"/>
                    <a:pt x="16" y="217"/>
                    <a:pt x="34" y="217"/>
                  </a:cubicBezTo>
                  <a:cubicBezTo>
                    <a:pt x="53" y="217"/>
                    <a:pt x="68" y="202"/>
                    <a:pt x="68" y="183"/>
                  </a:cubicBezTo>
                  <a:cubicBezTo>
                    <a:pt x="68" y="180"/>
                    <a:pt x="68" y="177"/>
                    <a:pt x="67" y="174"/>
                  </a:cubicBezTo>
                  <a:cubicBezTo>
                    <a:pt x="148" y="131"/>
                    <a:pt x="148" y="131"/>
                    <a:pt x="148" y="131"/>
                  </a:cubicBezTo>
                  <a:cubicBezTo>
                    <a:pt x="154" y="138"/>
                    <a:pt x="163" y="143"/>
                    <a:pt x="173" y="143"/>
                  </a:cubicBezTo>
                  <a:cubicBezTo>
                    <a:pt x="192" y="143"/>
                    <a:pt x="207" y="127"/>
                    <a:pt x="207" y="109"/>
                  </a:cubicBezTo>
                  <a:cubicBezTo>
                    <a:pt x="207" y="90"/>
                    <a:pt x="192" y="75"/>
                    <a:pt x="173" y="75"/>
                  </a:cubicBezTo>
                  <a:cubicBezTo>
                    <a:pt x="163" y="75"/>
                    <a:pt x="154" y="79"/>
                    <a:pt x="148" y="86"/>
                  </a:cubicBezTo>
                  <a:close/>
                  <a:moveTo>
                    <a:pt x="34" y="52"/>
                  </a:moveTo>
                  <a:cubicBezTo>
                    <a:pt x="25" y="52"/>
                    <a:pt x="16" y="44"/>
                    <a:pt x="16" y="34"/>
                  </a:cubicBezTo>
                  <a:cubicBezTo>
                    <a:pt x="16" y="24"/>
                    <a:pt x="25" y="16"/>
                    <a:pt x="34" y="16"/>
                  </a:cubicBezTo>
                  <a:cubicBezTo>
                    <a:pt x="44" y="16"/>
                    <a:pt x="52" y="24"/>
                    <a:pt x="52" y="34"/>
                  </a:cubicBezTo>
                  <a:cubicBezTo>
                    <a:pt x="52" y="44"/>
                    <a:pt x="44" y="52"/>
                    <a:pt x="34" y="52"/>
                  </a:cubicBezTo>
                  <a:close/>
                  <a:moveTo>
                    <a:pt x="34" y="201"/>
                  </a:moveTo>
                  <a:cubicBezTo>
                    <a:pt x="25" y="201"/>
                    <a:pt x="16" y="193"/>
                    <a:pt x="16" y="183"/>
                  </a:cubicBezTo>
                  <a:cubicBezTo>
                    <a:pt x="16" y="173"/>
                    <a:pt x="25" y="165"/>
                    <a:pt x="34" y="165"/>
                  </a:cubicBezTo>
                  <a:cubicBezTo>
                    <a:pt x="44" y="165"/>
                    <a:pt x="52" y="173"/>
                    <a:pt x="52" y="183"/>
                  </a:cubicBezTo>
                  <a:cubicBezTo>
                    <a:pt x="52" y="193"/>
                    <a:pt x="44" y="201"/>
                    <a:pt x="34" y="201"/>
                  </a:cubicBezTo>
                  <a:close/>
                  <a:moveTo>
                    <a:pt x="191" y="109"/>
                  </a:moveTo>
                  <a:cubicBezTo>
                    <a:pt x="191" y="118"/>
                    <a:pt x="183" y="127"/>
                    <a:pt x="173" y="127"/>
                  </a:cubicBezTo>
                  <a:cubicBezTo>
                    <a:pt x="163" y="127"/>
                    <a:pt x="155" y="118"/>
                    <a:pt x="155" y="109"/>
                  </a:cubicBezTo>
                  <a:cubicBezTo>
                    <a:pt x="155" y="99"/>
                    <a:pt x="163" y="91"/>
                    <a:pt x="173" y="91"/>
                  </a:cubicBezTo>
                  <a:cubicBezTo>
                    <a:pt x="183" y="91"/>
                    <a:pt x="191" y="99"/>
                    <a:pt x="19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0" name="Freeform 543"/>
            <p:cNvSpPr>
              <a:spLocks noEditPoints="1"/>
            </p:cNvSpPr>
            <p:nvPr userDrawn="1"/>
          </p:nvSpPr>
          <p:spPr bwMode="auto">
            <a:xfrm>
              <a:off x="628650" y="52388"/>
              <a:ext cx="238125" cy="193675"/>
            </a:xfrm>
            <a:custGeom>
              <a:avLst/>
              <a:gdLst>
                <a:gd name="T0" fmla="*/ 8 w 250"/>
                <a:gd name="T1" fmla="*/ 203 h 203"/>
                <a:gd name="T2" fmla="*/ 242 w 250"/>
                <a:gd name="T3" fmla="*/ 203 h 203"/>
                <a:gd name="T4" fmla="*/ 250 w 250"/>
                <a:gd name="T5" fmla="*/ 195 h 203"/>
                <a:gd name="T6" fmla="*/ 250 w 250"/>
                <a:gd name="T7" fmla="*/ 8 h 203"/>
                <a:gd name="T8" fmla="*/ 242 w 250"/>
                <a:gd name="T9" fmla="*/ 0 h 203"/>
                <a:gd name="T10" fmla="*/ 167 w 250"/>
                <a:gd name="T11" fmla="*/ 0 h 203"/>
                <a:gd name="T12" fmla="*/ 160 w 250"/>
                <a:gd name="T13" fmla="*/ 4 h 203"/>
                <a:gd name="T14" fmla="*/ 145 w 250"/>
                <a:gd name="T15" fmla="*/ 25 h 203"/>
                <a:gd name="T16" fmla="*/ 8 w 250"/>
                <a:gd name="T17" fmla="*/ 25 h 203"/>
                <a:gd name="T18" fmla="*/ 0 w 250"/>
                <a:gd name="T19" fmla="*/ 33 h 203"/>
                <a:gd name="T20" fmla="*/ 0 w 250"/>
                <a:gd name="T21" fmla="*/ 195 h 203"/>
                <a:gd name="T22" fmla="*/ 8 w 250"/>
                <a:gd name="T23" fmla="*/ 203 h 203"/>
                <a:gd name="T24" fmla="*/ 16 w 250"/>
                <a:gd name="T25" fmla="*/ 41 h 203"/>
                <a:gd name="T26" fmla="*/ 149 w 250"/>
                <a:gd name="T27" fmla="*/ 41 h 203"/>
                <a:gd name="T28" fmla="*/ 155 w 250"/>
                <a:gd name="T29" fmla="*/ 38 h 203"/>
                <a:gd name="T30" fmla="*/ 171 w 250"/>
                <a:gd name="T31" fmla="*/ 16 h 203"/>
                <a:gd name="T32" fmla="*/ 234 w 250"/>
                <a:gd name="T33" fmla="*/ 16 h 203"/>
                <a:gd name="T34" fmla="*/ 234 w 250"/>
                <a:gd name="T35" fmla="*/ 187 h 203"/>
                <a:gd name="T36" fmla="*/ 16 w 250"/>
                <a:gd name="T37" fmla="*/ 187 h 203"/>
                <a:gd name="T38" fmla="*/ 16 w 250"/>
                <a:gd name="T39" fmla="*/ 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203">
                  <a:moveTo>
                    <a:pt x="8" y="203"/>
                  </a:moveTo>
                  <a:cubicBezTo>
                    <a:pt x="242" y="203"/>
                    <a:pt x="242" y="203"/>
                    <a:pt x="242" y="203"/>
                  </a:cubicBezTo>
                  <a:cubicBezTo>
                    <a:pt x="246" y="203"/>
                    <a:pt x="250" y="199"/>
                    <a:pt x="250" y="195"/>
                  </a:cubicBezTo>
                  <a:cubicBezTo>
                    <a:pt x="250" y="8"/>
                    <a:pt x="250" y="8"/>
                    <a:pt x="250" y="8"/>
                  </a:cubicBezTo>
                  <a:cubicBezTo>
                    <a:pt x="250" y="4"/>
                    <a:pt x="246" y="0"/>
                    <a:pt x="242" y="0"/>
                  </a:cubicBezTo>
                  <a:cubicBezTo>
                    <a:pt x="167" y="0"/>
                    <a:pt x="167" y="0"/>
                    <a:pt x="167" y="0"/>
                  </a:cubicBezTo>
                  <a:cubicBezTo>
                    <a:pt x="164" y="0"/>
                    <a:pt x="162" y="2"/>
                    <a:pt x="160" y="4"/>
                  </a:cubicBezTo>
                  <a:cubicBezTo>
                    <a:pt x="145" y="25"/>
                    <a:pt x="145" y="25"/>
                    <a:pt x="145" y="25"/>
                  </a:cubicBezTo>
                  <a:cubicBezTo>
                    <a:pt x="8" y="25"/>
                    <a:pt x="8" y="25"/>
                    <a:pt x="8" y="25"/>
                  </a:cubicBezTo>
                  <a:cubicBezTo>
                    <a:pt x="3" y="25"/>
                    <a:pt x="0" y="28"/>
                    <a:pt x="0" y="33"/>
                  </a:cubicBezTo>
                  <a:cubicBezTo>
                    <a:pt x="0" y="195"/>
                    <a:pt x="0" y="195"/>
                    <a:pt x="0" y="195"/>
                  </a:cubicBezTo>
                  <a:cubicBezTo>
                    <a:pt x="0" y="199"/>
                    <a:pt x="3" y="203"/>
                    <a:pt x="8" y="203"/>
                  </a:cubicBezTo>
                  <a:close/>
                  <a:moveTo>
                    <a:pt x="16" y="41"/>
                  </a:moveTo>
                  <a:cubicBezTo>
                    <a:pt x="149" y="41"/>
                    <a:pt x="149" y="41"/>
                    <a:pt x="149" y="41"/>
                  </a:cubicBezTo>
                  <a:cubicBezTo>
                    <a:pt x="151" y="41"/>
                    <a:pt x="154" y="40"/>
                    <a:pt x="155" y="38"/>
                  </a:cubicBezTo>
                  <a:cubicBezTo>
                    <a:pt x="171" y="16"/>
                    <a:pt x="171" y="16"/>
                    <a:pt x="171" y="16"/>
                  </a:cubicBezTo>
                  <a:cubicBezTo>
                    <a:pt x="234" y="16"/>
                    <a:pt x="234" y="16"/>
                    <a:pt x="234" y="16"/>
                  </a:cubicBezTo>
                  <a:cubicBezTo>
                    <a:pt x="234" y="187"/>
                    <a:pt x="234" y="187"/>
                    <a:pt x="234" y="187"/>
                  </a:cubicBezTo>
                  <a:cubicBezTo>
                    <a:pt x="16" y="187"/>
                    <a:pt x="16" y="187"/>
                    <a:pt x="16" y="187"/>
                  </a:cubicBezTo>
                  <a:lnTo>
                    <a:pt x="1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1" name="Freeform 544"/>
            <p:cNvSpPr>
              <a:spLocks noEditPoints="1"/>
            </p:cNvSpPr>
            <p:nvPr userDrawn="1"/>
          </p:nvSpPr>
          <p:spPr bwMode="auto">
            <a:xfrm>
              <a:off x="1674813" y="280988"/>
              <a:ext cx="198438" cy="196850"/>
            </a:xfrm>
            <a:custGeom>
              <a:avLst/>
              <a:gdLst>
                <a:gd name="T0" fmla="*/ 0 w 207"/>
                <a:gd name="T1" fmla="*/ 103 h 207"/>
                <a:gd name="T2" fmla="*/ 104 w 207"/>
                <a:gd name="T3" fmla="*/ 207 h 207"/>
                <a:gd name="T4" fmla="*/ 207 w 207"/>
                <a:gd name="T5" fmla="*/ 103 h 207"/>
                <a:gd name="T6" fmla="*/ 104 w 207"/>
                <a:gd name="T7" fmla="*/ 0 h 207"/>
                <a:gd name="T8" fmla="*/ 0 w 207"/>
                <a:gd name="T9" fmla="*/ 103 h 207"/>
                <a:gd name="T10" fmla="*/ 17 w 207"/>
                <a:gd name="T11" fmla="*/ 111 h 207"/>
                <a:gd name="T12" fmla="*/ 56 w 207"/>
                <a:gd name="T13" fmla="*/ 111 h 207"/>
                <a:gd name="T14" fmla="*/ 74 w 207"/>
                <a:gd name="T15" fmla="*/ 186 h 207"/>
                <a:gd name="T16" fmla="*/ 17 w 207"/>
                <a:gd name="T17" fmla="*/ 111 h 207"/>
                <a:gd name="T18" fmla="*/ 104 w 207"/>
                <a:gd name="T19" fmla="*/ 16 h 207"/>
                <a:gd name="T20" fmla="*/ 136 w 207"/>
                <a:gd name="T21" fmla="*/ 95 h 207"/>
                <a:gd name="T22" fmla="*/ 72 w 207"/>
                <a:gd name="T23" fmla="*/ 95 h 207"/>
                <a:gd name="T24" fmla="*/ 104 w 207"/>
                <a:gd name="T25" fmla="*/ 16 h 207"/>
                <a:gd name="T26" fmla="*/ 136 w 207"/>
                <a:gd name="T27" fmla="*/ 111 h 207"/>
                <a:gd name="T28" fmla="*/ 104 w 207"/>
                <a:gd name="T29" fmla="*/ 191 h 207"/>
                <a:gd name="T30" fmla="*/ 72 w 207"/>
                <a:gd name="T31" fmla="*/ 111 h 207"/>
                <a:gd name="T32" fmla="*/ 136 w 207"/>
                <a:gd name="T33" fmla="*/ 111 h 207"/>
                <a:gd name="T34" fmla="*/ 134 w 207"/>
                <a:gd name="T35" fmla="*/ 186 h 207"/>
                <a:gd name="T36" fmla="*/ 152 w 207"/>
                <a:gd name="T37" fmla="*/ 111 h 207"/>
                <a:gd name="T38" fmla="*/ 191 w 207"/>
                <a:gd name="T39" fmla="*/ 111 h 207"/>
                <a:gd name="T40" fmla="*/ 134 w 207"/>
                <a:gd name="T41" fmla="*/ 186 h 207"/>
                <a:gd name="T42" fmla="*/ 191 w 207"/>
                <a:gd name="T43" fmla="*/ 95 h 207"/>
                <a:gd name="T44" fmla="*/ 152 w 207"/>
                <a:gd name="T45" fmla="*/ 95 h 207"/>
                <a:gd name="T46" fmla="*/ 134 w 207"/>
                <a:gd name="T47" fmla="*/ 21 h 207"/>
                <a:gd name="T48" fmla="*/ 191 w 207"/>
                <a:gd name="T49" fmla="*/ 95 h 207"/>
                <a:gd name="T50" fmla="*/ 74 w 207"/>
                <a:gd name="T51" fmla="*/ 21 h 207"/>
                <a:gd name="T52" fmla="*/ 56 w 207"/>
                <a:gd name="T53" fmla="*/ 95 h 207"/>
                <a:gd name="T54" fmla="*/ 17 w 207"/>
                <a:gd name="T55" fmla="*/ 95 h 207"/>
                <a:gd name="T56" fmla="*/ 74 w 207"/>
                <a:gd name="T57"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07">
                  <a:moveTo>
                    <a:pt x="0" y="103"/>
                  </a:moveTo>
                  <a:cubicBezTo>
                    <a:pt x="0" y="160"/>
                    <a:pt x="47" y="207"/>
                    <a:pt x="104" y="207"/>
                  </a:cubicBezTo>
                  <a:cubicBezTo>
                    <a:pt x="161" y="207"/>
                    <a:pt x="207" y="160"/>
                    <a:pt x="207" y="103"/>
                  </a:cubicBezTo>
                  <a:cubicBezTo>
                    <a:pt x="207" y="46"/>
                    <a:pt x="161" y="0"/>
                    <a:pt x="104" y="0"/>
                  </a:cubicBezTo>
                  <a:cubicBezTo>
                    <a:pt x="47" y="0"/>
                    <a:pt x="0" y="46"/>
                    <a:pt x="0" y="103"/>
                  </a:cubicBezTo>
                  <a:close/>
                  <a:moveTo>
                    <a:pt x="17" y="111"/>
                  </a:moveTo>
                  <a:cubicBezTo>
                    <a:pt x="56" y="111"/>
                    <a:pt x="56" y="111"/>
                    <a:pt x="56" y="111"/>
                  </a:cubicBezTo>
                  <a:cubicBezTo>
                    <a:pt x="57" y="142"/>
                    <a:pt x="64" y="169"/>
                    <a:pt x="74" y="186"/>
                  </a:cubicBezTo>
                  <a:cubicBezTo>
                    <a:pt x="43" y="174"/>
                    <a:pt x="20" y="146"/>
                    <a:pt x="17" y="111"/>
                  </a:cubicBezTo>
                  <a:close/>
                  <a:moveTo>
                    <a:pt x="104" y="16"/>
                  </a:moveTo>
                  <a:cubicBezTo>
                    <a:pt x="118" y="16"/>
                    <a:pt x="134" y="49"/>
                    <a:pt x="136" y="95"/>
                  </a:cubicBezTo>
                  <a:cubicBezTo>
                    <a:pt x="72" y="95"/>
                    <a:pt x="72" y="95"/>
                    <a:pt x="72" y="95"/>
                  </a:cubicBezTo>
                  <a:cubicBezTo>
                    <a:pt x="74" y="49"/>
                    <a:pt x="89" y="16"/>
                    <a:pt x="104" y="16"/>
                  </a:cubicBezTo>
                  <a:close/>
                  <a:moveTo>
                    <a:pt x="136" y="111"/>
                  </a:moveTo>
                  <a:cubicBezTo>
                    <a:pt x="134" y="157"/>
                    <a:pt x="118" y="191"/>
                    <a:pt x="104" y="191"/>
                  </a:cubicBezTo>
                  <a:cubicBezTo>
                    <a:pt x="89" y="191"/>
                    <a:pt x="74" y="157"/>
                    <a:pt x="72" y="111"/>
                  </a:cubicBezTo>
                  <a:lnTo>
                    <a:pt x="136" y="111"/>
                  </a:lnTo>
                  <a:close/>
                  <a:moveTo>
                    <a:pt x="134" y="186"/>
                  </a:moveTo>
                  <a:cubicBezTo>
                    <a:pt x="144" y="169"/>
                    <a:pt x="151" y="142"/>
                    <a:pt x="152" y="111"/>
                  </a:cubicBezTo>
                  <a:cubicBezTo>
                    <a:pt x="191" y="111"/>
                    <a:pt x="191" y="111"/>
                    <a:pt x="191" y="111"/>
                  </a:cubicBezTo>
                  <a:cubicBezTo>
                    <a:pt x="188" y="146"/>
                    <a:pt x="165" y="174"/>
                    <a:pt x="134" y="186"/>
                  </a:cubicBezTo>
                  <a:close/>
                  <a:moveTo>
                    <a:pt x="191" y="95"/>
                  </a:moveTo>
                  <a:cubicBezTo>
                    <a:pt x="152" y="95"/>
                    <a:pt x="152" y="95"/>
                    <a:pt x="152" y="95"/>
                  </a:cubicBezTo>
                  <a:cubicBezTo>
                    <a:pt x="151" y="64"/>
                    <a:pt x="144" y="38"/>
                    <a:pt x="134" y="21"/>
                  </a:cubicBezTo>
                  <a:cubicBezTo>
                    <a:pt x="165" y="32"/>
                    <a:pt x="188" y="61"/>
                    <a:pt x="191" y="95"/>
                  </a:cubicBezTo>
                  <a:close/>
                  <a:moveTo>
                    <a:pt x="74" y="21"/>
                  </a:moveTo>
                  <a:cubicBezTo>
                    <a:pt x="64" y="38"/>
                    <a:pt x="57" y="64"/>
                    <a:pt x="56" y="95"/>
                  </a:cubicBezTo>
                  <a:cubicBezTo>
                    <a:pt x="17" y="95"/>
                    <a:pt x="17" y="95"/>
                    <a:pt x="17" y="95"/>
                  </a:cubicBezTo>
                  <a:cubicBezTo>
                    <a:pt x="20" y="61"/>
                    <a:pt x="43" y="32"/>
                    <a:pt x="7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2" name="Freeform 547"/>
            <p:cNvSpPr/>
            <p:nvPr userDrawn="1"/>
          </p:nvSpPr>
          <p:spPr bwMode="auto">
            <a:xfrm>
              <a:off x="55563" y="182563"/>
              <a:ext cx="338138" cy="122238"/>
            </a:xfrm>
            <a:custGeom>
              <a:avLst/>
              <a:gdLst>
                <a:gd name="T0" fmla="*/ 346 w 353"/>
                <a:gd name="T1" fmla="*/ 91 h 128"/>
                <a:gd name="T2" fmla="*/ 316 w 353"/>
                <a:gd name="T3" fmla="*/ 86 h 128"/>
                <a:gd name="T4" fmla="*/ 260 w 353"/>
                <a:gd name="T5" fmla="*/ 106 h 128"/>
                <a:gd name="T6" fmla="*/ 192 w 353"/>
                <a:gd name="T7" fmla="*/ 61 h 128"/>
                <a:gd name="T8" fmla="*/ 166 w 353"/>
                <a:gd name="T9" fmla="*/ 66 h 128"/>
                <a:gd name="T10" fmla="*/ 81 w 353"/>
                <a:gd name="T11" fmla="*/ 0 h 128"/>
                <a:gd name="T12" fmla="*/ 2 w 353"/>
                <a:gd name="T13" fmla="*/ 49 h 128"/>
                <a:gd name="T14" fmla="*/ 5 w 353"/>
                <a:gd name="T15" fmla="*/ 59 h 128"/>
                <a:gd name="T16" fmla="*/ 16 w 353"/>
                <a:gd name="T17" fmla="*/ 56 h 128"/>
                <a:gd name="T18" fmla="*/ 81 w 353"/>
                <a:gd name="T19" fmla="*/ 16 h 128"/>
                <a:gd name="T20" fmla="*/ 152 w 353"/>
                <a:gd name="T21" fmla="*/ 78 h 128"/>
                <a:gd name="T22" fmla="*/ 157 w 353"/>
                <a:gd name="T23" fmla="*/ 84 h 128"/>
                <a:gd name="T24" fmla="*/ 164 w 353"/>
                <a:gd name="T25" fmla="*/ 84 h 128"/>
                <a:gd name="T26" fmla="*/ 192 w 353"/>
                <a:gd name="T27" fmla="*/ 77 h 128"/>
                <a:gd name="T28" fmla="*/ 248 w 353"/>
                <a:gd name="T29" fmla="*/ 122 h 128"/>
                <a:gd name="T30" fmla="*/ 254 w 353"/>
                <a:gd name="T31" fmla="*/ 128 h 128"/>
                <a:gd name="T32" fmla="*/ 256 w 353"/>
                <a:gd name="T33" fmla="*/ 128 h 128"/>
                <a:gd name="T34" fmla="*/ 262 w 353"/>
                <a:gd name="T35" fmla="*/ 126 h 128"/>
                <a:gd name="T36" fmla="*/ 316 w 353"/>
                <a:gd name="T37" fmla="*/ 102 h 128"/>
                <a:gd name="T38" fmla="*/ 341 w 353"/>
                <a:gd name="T39" fmla="*/ 106 h 128"/>
                <a:gd name="T40" fmla="*/ 351 w 353"/>
                <a:gd name="T41" fmla="*/ 101 h 128"/>
                <a:gd name="T42" fmla="*/ 346 w 353"/>
                <a:gd name="T43"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3" h="128">
                  <a:moveTo>
                    <a:pt x="346" y="91"/>
                  </a:moveTo>
                  <a:cubicBezTo>
                    <a:pt x="337" y="87"/>
                    <a:pt x="326" y="86"/>
                    <a:pt x="316" y="86"/>
                  </a:cubicBezTo>
                  <a:cubicBezTo>
                    <a:pt x="295" y="86"/>
                    <a:pt x="276" y="93"/>
                    <a:pt x="260" y="106"/>
                  </a:cubicBezTo>
                  <a:cubicBezTo>
                    <a:pt x="248" y="79"/>
                    <a:pt x="222" y="61"/>
                    <a:pt x="192" y="61"/>
                  </a:cubicBezTo>
                  <a:cubicBezTo>
                    <a:pt x="183" y="61"/>
                    <a:pt x="174" y="63"/>
                    <a:pt x="166" y="66"/>
                  </a:cubicBezTo>
                  <a:cubicBezTo>
                    <a:pt x="156" y="28"/>
                    <a:pt x="121" y="0"/>
                    <a:pt x="81" y="0"/>
                  </a:cubicBezTo>
                  <a:cubicBezTo>
                    <a:pt x="47" y="0"/>
                    <a:pt x="17" y="19"/>
                    <a:pt x="2" y="49"/>
                  </a:cubicBezTo>
                  <a:cubicBezTo>
                    <a:pt x="0" y="53"/>
                    <a:pt x="1" y="57"/>
                    <a:pt x="5" y="59"/>
                  </a:cubicBezTo>
                  <a:cubicBezTo>
                    <a:pt x="9" y="61"/>
                    <a:pt x="14" y="60"/>
                    <a:pt x="16" y="56"/>
                  </a:cubicBezTo>
                  <a:cubicBezTo>
                    <a:pt x="28" y="31"/>
                    <a:pt x="53" y="16"/>
                    <a:pt x="81" y="16"/>
                  </a:cubicBezTo>
                  <a:cubicBezTo>
                    <a:pt x="117" y="16"/>
                    <a:pt x="147" y="43"/>
                    <a:pt x="152" y="78"/>
                  </a:cubicBezTo>
                  <a:cubicBezTo>
                    <a:pt x="153" y="81"/>
                    <a:pt x="154" y="83"/>
                    <a:pt x="157" y="84"/>
                  </a:cubicBezTo>
                  <a:cubicBezTo>
                    <a:pt x="159" y="86"/>
                    <a:pt x="162" y="86"/>
                    <a:pt x="164" y="84"/>
                  </a:cubicBezTo>
                  <a:cubicBezTo>
                    <a:pt x="172" y="80"/>
                    <a:pt x="182" y="77"/>
                    <a:pt x="192" y="77"/>
                  </a:cubicBezTo>
                  <a:cubicBezTo>
                    <a:pt x="219" y="77"/>
                    <a:pt x="242" y="96"/>
                    <a:pt x="248" y="122"/>
                  </a:cubicBezTo>
                  <a:cubicBezTo>
                    <a:pt x="249" y="125"/>
                    <a:pt x="251" y="127"/>
                    <a:pt x="254" y="128"/>
                  </a:cubicBezTo>
                  <a:cubicBezTo>
                    <a:pt x="255" y="128"/>
                    <a:pt x="256" y="128"/>
                    <a:pt x="256" y="128"/>
                  </a:cubicBezTo>
                  <a:cubicBezTo>
                    <a:pt x="258" y="128"/>
                    <a:pt x="261" y="127"/>
                    <a:pt x="262" y="126"/>
                  </a:cubicBezTo>
                  <a:cubicBezTo>
                    <a:pt x="276" y="110"/>
                    <a:pt x="296" y="102"/>
                    <a:pt x="316" y="102"/>
                  </a:cubicBezTo>
                  <a:cubicBezTo>
                    <a:pt x="324" y="102"/>
                    <a:pt x="333" y="103"/>
                    <a:pt x="341" y="106"/>
                  </a:cubicBezTo>
                  <a:cubicBezTo>
                    <a:pt x="345" y="107"/>
                    <a:pt x="349" y="105"/>
                    <a:pt x="351" y="101"/>
                  </a:cubicBezTo>
                  <a:cubicBezTo>
                    <a:pt x="353" y="97"/>
                    <a:pt x="350" y="92"/>
                    <a:pt x="34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3" name="Freeform 549"/>
            <p:cNvSpPr/>
            <p:nvPr userDrawn="1"/>
          </p:nvSpPr>
          <p:spPr bwMode="auto">
            <a:xfrm>
              <a:off x="55563" y="28575"/>
              <a:ext cx="539750" cy="217488"/>
            </a:xfrm>
            <a:custGeom>
              <a:avLst/>
              <a:gdLst>
                <a:gd name="T0" fmla="*/ 8 w 565"/>
                <a:gd name="T1" fmla="*/ 111 h 228"/>
                <a:gd name="T2" fmla="*/ 43 w 565"/>
                <a:gd name="T3" fmla="*/ 111 h 228"/>
                <a:gd name="T4" fmla="*/ 51 w 565"/>
                <a:gd name="T5" fmla="*/ 103 h 228"/>
                <a:gd name="T6" fmla="*/ 51 w 565"/>
                <a:gd name="T7" fmla="*/ 27 h 228"/>
                <a:gd name="T8" fmla="*/ 154 w 565"/>
                <a:gd name="T9" fmla="*/ 27 h 228"/>
                <a:gd name="T10" fmla="*/ 154 w 565"/>
                <a:gd name="T11" fmla="*/ 140 h 228"/>
                <a:gd name="T12" fmla="*/ 162 w 565"/>
                <a:gd name="T13" fmla="*/ 148 h 228"/>
                <a:gd name="T14" fmla="*/ 200 w 565"/>
                <a:gd name="T15" fmla="*/ 148 h 228"/>
                <a:gd name="T16" fmla="*/ 208 w 565"/>
                <a:gd name="T17" fmla="*/ 140 h 228"/>
                <a:gd name="T18" fmla="*/ 208 w 565"/>
                <a:gd name="T19" fmla="*/ 95 h 228"/>
                <a:gd name="T20" fmla="*/ 287 w 565"/>
                <a:gd name="T21" fmla="*/ 95 h 228"/>
                <a:gd name="T22" fmla="*/ 287 w 565"/>
                <a:gd name="T23" fmla="*/ 187 h 228"/>
                <a:gd name="T24" fmla="*/ 295 w 565"/>
                <a:gd name="T25" fmla="*/ 195 h 228"/>
                <a:gd name="T26" fmla="*/ 341 w 565"/>
                <a:gd name="T27" fmla="*/ 195 h 228"/>
                <a:gd name="T28" fmla="*/ 349 w 565"/>
                <a:gd name="T29" fmla="*/ 187 h 228"/>
                <a:gd name="T30" fmla="*/ 349 w 565"/>
                <a:gd name="T31" fmla="*/ 54 h 228"/>
                <a:gd name="T32" fmla="*/ 398 w 565"/>
                <a:gd name="T33" fmla="*/ 18 h 228"/>
                <a:gd name="T34" fmla="*/ 447 w 565"/>
                <a:gd name="T35" fmla="*/ 54 h 228"/>
                <a:gd name="T36" fmla="*/ 447 w 565"/>
                <a:gd name="T37" fmla="*/ 135 h 228"/>
                <a:gd name="T38" fmla="*/ 455 w 565"/>
                <a:gd name="T39" fmla="*/ 143 h 228"/>
                <a:gd name="T40" fmla="*/ 518 w 565"/>
                <a:gd name="T41" fmla="*/ 143 h 228"/>
                <a:gd name="T42" fmla="*/ 518 w 565"/>
                <a:gd name="T43" fmla="*/ 220 h 228"/>
                <a:gd name="T44" fmla="*/ 526 w 565"/>
                <a:gd name="T45" fmla="*/ 228 h 228"/>
                <a:gd name="T46" fmla="*/ 557 w 565"/>
                <a:gd name="T47" fmla="*/ 228 h 228"/>
                <a:gd name="T48" fmla="*/ 565 w 565"/>
                <a:gd name="T49" fmla="*/ 220 h 228"/>
                <a:gd name="T50" fmla="*/ 557 w 565"/>
                <a:gd name="T51" fmla="*/ 212 h 228"/>
                <a:gd name="T52" fmla="*/ 534 w 565"/>
                <a:gd name="T53" fmla="*/ 212 h 228"/>
                <a:gd name="T54" fmla="*/ 534 w 565"/>
                <a:gd name="T55" fmla="*/ 135 h 228"/>
                <a:gd name="T56" fmla="*/ 526 w 565"/>
                <a:gd name="T57" fmla="*/ 127 h 228"/>
                <a:gd name="T58" fmla="*/ 463 w 565"/>
                <a:gd name="T59" fmla="*/ 127 h 228"/>
                <a:gd name="T60" fmla="*/ 463 w 565"/>
                <a:gd name="T61" fmla="*/ 50 h 228"/>
                <a:gd name="T62" fmla="*/ 460 w 565"/>
                <a:gd name="T63" fmla="*/ 44 h 228"/>
                <a:gd name="T64" fmla="*/ 403 w 565"/>
                <a:gd name="T65" fmla="*/ 2 h 228"/>
                <a:gd name="T66" fmla="*/ 393 w 565"/>
                <a:gd name="T67" fmla="*/ 2 h 228"/>
                <a:gd name="T68" fmla="*/ 337 w 565"/>
                <a:gd name="T69" fmla="*/ 44 h 228"/>
                <a:gd name="T70" fmla="*/ 333 w 565"/>
                <a:gd name="T71" fmla="*/ 50 h 228"/>
                <a:gd name="T72" fmla="*/ 333 w 565"/>
                <a:gd name="T73" fmla="*/ 179 h 228"/>
                <a:gd name="T74" fmla="*/ 303 w 565"/>
                <a:gd name="T75" fmla="*/ 179 h 228"/>
                <a:gd name="T76" fmla="*/ 303 w 565"/>
                <a:gd name="T77" fmla="*/ 87 h 228"/>
                <a:gd name="T78" fmla="*/ 295 w 565"/>
                <a:gd name="T79" fmla="*/ 79 h 228"/>
                <a:gd name="T80" fmla="*/ 200 w 565"/>
                <a:gd name="T81" fmla="*/ 79 h 228"/>
                <a:gd name="T82" fmla="*/ 192 w 565"/>
                <a:gd name="T83" fmla="*/ 87 h 228"/>
                <a:gd name="T84" fmla="*/ 192 w 565"/>
                <a:gd name="T85" fmla="*/ 132 h 228"/>
                <a:gd name="T86" fmla="*/ 170 w 565"/>
                <a:gd name="T87" fmla="*/ 132 h 228"/>
                <a:gd name="T88" fmla="*/ 170 w 565"/>
                <a:gd name="T89" fmla="*/ 19 h 228"/>
                <a:gd name="T90" fmla="*/ 162 w 565"/>
                <a:gd name="T91" fmla="*/ 11 h 228"/>
                <a:gd name="T92" fmla="*/ 43 w 565"/>
                <a:gd name="T93" fmla="*/ 11 h 228"/>
                <a:gd name="T94" fmla="*/ 35 w 565"/>
                <a:gd name="T95" fmla="*/ 19 h 228"/>
                <a:gd name="T96" fmla="*/ 35 w 565"/>
                <a:gd name="T97" fmla="*/ 95 h 228"/>
                <a:gd name="T98" fmla="*/ 8 w 565"/>
                <a:gd name="T99" fmla="*/ 95 h 228"/>
                <a:gd name="T100" fmla="*/ 0 w 565"/>
                <a:gd name="T101" fmla="*/ 103 h 228"/>
                <a:gd name="T102" fmla="*/ 8 w 565"/>
                <a:gd name="T103"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5" h="228">
                  <a:moveTo>
                    <a:pt x="8" y="111"/>
                  </a:moveTo>
                  <a:cubicBezTo>
                    <a:pt x="43" y="111"/>
                    <a:pt x="43" y="111"/>
                    <a:pt x="43" y="111"/>
                  </a:cubicBezTo>
                  <a:cubicBezTo>
                    <a:pt x="48" y="111"/>
                    <a:pt x="51" y="107"/>
                    <a:pt x="51" y="103"/>
                  </a:cubicBezTo>
                  <a:cubicBezTo>
                    <a:pt x="51" y="27"/>
                    <a:pt x="51" y="27"/>
                    <a:pt x="51" y="27"/>
                  </a:cubicBezTo>
                  <a:cubicBezTo>
                    <a:pt x="154" y="27"/>
                    <a:pt x="154" y="27"/>
                    <a:pt x="154" y="27"/>
                  </a:cubicBezTo>
                  <a:cubicBezTo>
                    <a:pt x="154" y="140"/>
                    <a:pt x="154" y="140"/>
                    <a:pt x="154" y="140"/>
                  </a:cubicBezTo>
                  <a:cubicBezTo>
                    <a:pt x="154" y="144"/>
                    <a:pt x="157" y="148"/>
                    <a:pt x="162" y="148"/>
                  </a:cubicBezTo>
                  <a:cubicBezTo>
                    <a:pt x="200" y="148"/>
                    <a:pt x="200" y="148"/>
                    <a:pt x="200" y="148"/>
                  </a:cubicBezTo>
                  <a:cubicBezTo>
                    <a:pt x="205" y="148"/>
                    <a:pt x="208" y="144"/>
                    <a:pt x="208" y="140"/>
                  </a:cubicBezTo>
                  <a:cubicBezTo>
                    <a:pt x="208" y="95"/>
                    <a:pt x="208" y="95"/>
                    <a:pt x="208" y="95"/>
                  </a:cubicBezTo>
                  <a:cubicBezTo>
                    <a:pt x="287" y="95"/>
                    <a:pt x="287" y="95"/>
                    <a:pt x="287" y="95"/>
                  </a:cubicBezTo>
                  <a:cubicBezTo>
                    <a:pt x="287" y="187"/>
                    <a:pt x="287" y="187"/>
                    <a:pt x="287" y="187"/>
                  </a:cubicBezTo>
                  <a:cubicBezTo>
                    <a:pt x="287" y="192"/>
                    <a:pt x="290" y="195"/>
                    <a:pt x="295" y="195"/>
                  </a:cubicBezTo>
                  <a:cubicBezTo>
                    <a:pt x="341" y="195"/>
                    <a:pt x="341" y="195"/>
                    <a:pt x="341" y="195"/>
                  </a:cubicBezTo>
                  <a:cubicBezTo>
                    <a:pt x="346" y="195"/>
                    <a:pt x="349" y="192"/>
                    <a:pt x="349" y="187"/>
                  </a:cubicBezTo>
                  <a:cubicBezTo>
                    <a:pt x="349" y="54"/>
                    <a:pt x="349" y="54"/>
                    <a:pt x="349" y="54"/>
                  </a:cubicBezTo>
                  <a:cubicBezTo>
                    <a:pt x="398" y="18"/>
                    <a:pt x="398" y="18"/>
                    <a:pt x="398" y="18"/>
                  </a:cubicBezTo>
                  <a:cubicBezTo>
                    <a:pt x="447" y="54"/>
                    <a:pt x="447" y="54"/>
                    <a:pt x="447" y="54"/>
                  </a:cubicBezTo>
                  <a:cubicBezTo>
                    <a:pt x="447" y="135"/>
                    <a:pt x="447" y="135"/>
                    <a:pt x="447" y="135"/>
                  </a:cubicBezTo>
                  <a:cubicBezTo>
                    <a:pt x="447" y="140"/>
                    <a:pt x="451" y="143"/>
                    <a:pt x="455" y="143"/>
                  </a:cubicBezTo>
                  <a:cubicBezTo>
                    <a:pt x="518" y="143"/>
                    <a:pt x="518" y="143"/>
                    <a:pt x="518" y="143"/>
                  </a:cubicBezTo>
                  <a:cubicBezTo>
                    <a:pt x="518" y="220"/>
                    <a:pt x="518" y="220"/>
                    <a:pt x="518" y="220"/>
                  </a:cubicBezTo>
                  <a:cubicBezTo>
                    <a:pt x="518" y="224"/>
                    <a:pt x="521" y="228"/>
                    <a:pt x="526" y="228"/>
                  </a:cubicBezTo>
                  <a:cubicBezTo>
                    <a:pt x="557" y="228"/>
                    <a:pt x="557" y="228"/>
                    <a:pt x="557" y="228"/>
                  </a:cubicBezTo>
                  <a:cubicBezTo>
                    <a:pt x="562" y="228"/>
                    <a:pt x="565" y="224"/>
                    <a:pt x="565" y="220"/>
                  </a:cubicBezTo>
                  <a:cubicBezTo>
                    <a:pt x="565" y="215"/>
                    <a:pt x="562" y="212"/>
                    <a:pt x="557" y="212"/>
                  </a:cubicBezTo>
                  <a:cubicBezTo>
                    <a:pt x="534" y="212"/>
                    <a:pt x="534" y="212"/>
                    <a:pt x="534" y="212"/>
                  </a:cubicBezTo>
                  <a:cubicBezTo>
                    <a:pt x="534" y="135"/>
                    <a:pt x="534" y="135"/>
                    <a:pt x="534" y="135"/>
                  </a:cubicBezTo>
                  <a:cubicBezTo>
                    <a:pt x="534" y="131"/>
                    <a:pt x="530" y="127"/>
                    <a:pt x="526" y="127"/>
                  </a:cubicBezTo>
                  <a:cubicBezTo>
                    <a:pt x="463" y="127"/>
                    <a:pt x="463" y="127"/>
                    <a:pt x="463" y="127"/>
                  </a:cubicBezTo>
                  <a:cubicBezTo>
                    <a:pt x="463" y="50"/>
                    <a:pt x="463" y="50"/>
                    <a:pt x="463" y="50"/>
                  </a:cubicBezTo>
                  <a:cubicBezTo>
                    <a:pt x="463" y="48"/>
                    <a:pt x="462" y="45"/>
                    <a:pt x="460" y="44"/>
                  </a:cubicBezTo>
                  <a:cubicBezTo>
                    <a:pt x="403" y="2"/>
                    <a:pt x="403" y="2"/>
                    <a:pt x="403" y="2"/>
                  </a:cubicBezTo>
                  <a:cubicBezTo>
                    <a:pt x="400" y="0"/>
                    <a:pt x="396" y="0"/>
                    <a:pt x="393" y="2"/>
                  </a:cubicBezTo>
                  <a:cubicBezTo>
                    <a:pt x="337" y="44"/>
                    <a:pt x="337" y="44"/>
                    <a:pt x="337" y="44"/>
                  </a:cubicBezTo>
                  <a:cubicBezTo>
                    <a:pt x="335" y="45"/>
                    <a:pt x="333" y="48"/>
                    <a:pt x="333" y="50"/>
                  </a:cubicBezTo>
                  <a:cubicBezTo>
                    <a:pt x="333" y="179"/>
                    <a:pt x="333" y="179"/>
                    <a:pt x="333" y="179"/>
                  </a:cubicBezTo>
                  <a:cubicBezTo>
                    <a:pt x="303" y="179"/>
                    <a:pt x="303" y="179"/>
                    <a:pt x="303" y="179"/>
                  </a:cubicBezTo>
                  <a:cubicBezTo>
                    <a:pt x="303" y="87"/>
                    <a:pt x="303" y="87"/>
                    <a:pt x="303" y="87"/>
                  </a:cubicBezTo>
                  <a:cubicBezTo>
                    <a:pt x="303" y="83"/>
                    <a:pt x="299" y="79"/>
                    <a:pt x="295" y="79"/>
                  </a:cubicBezTo>
                  <a:cubicBezTo>
                    <a:pt x="200" y="79"/>
                    <a:pt x="200" y="79"/>
                    <a:pt x="200" y="79"/>
                  </a:cubicBezTo>
                  <a:cubicBezTo>
                    <a:pt x="196" y="79"/>
                    <a:pt x="192" y="83"/>
                    <a:pt x="192" y="87"/>
                  </a:cubicBezTo>
                  <a:cubicBezTo>
                    <a:pt x="192" y="132"/>
                    <a:pt x="192" y="132"/>
                    <a:pt x="192" y="132"/>
                  </a:cubicBezTo>
                  <a:cubicBezTo>
                    <a:pt x="170" y="132"/>
                    <a:pt x="170" y="132"/>
                    <a:pt x="170" y="132"/>
                  </a:cubicBezTo>
                  <a:cubicBezTo>
                    <a:pt x="170" y="19"/>
                    <a:pt x="170" y="19"/>
                    <a:pt x="170" y="19"/>
                  </a:cubicBezTo>
                  <a:cubicBezTo>
                    <a:pt x="170" y="14"/>
                    <a:pt x="166" y="11"/>
                    <a:pt x="162" y="11"/>
                  </a:cubicBezTo>
                  <a:cubicBezTo>
                    <a:pt x="43" y="11"/>
                    <a:pt x="43" y="11"/>
                    <a:pt x="43" y="11"/>
                  </a:cubicBezTo>
                  <a:cubicBezTo>
                    <a:pt x="39" y="11"/>
                    <a:pt x="35" y="14"/>
                    <a:pt x="35" y="19"/>
                  </a:cubicBezTo>
                  <a:cubicBezTo>
                    <a:pt x="35" y="95"/>
                    <a:pt x="35" y="95"/>
                    <a:pt x="35" y="95"/>
                  </a:cubicBezTo>
                  <a:cubicBezTo>
                    <a:pt x="8" y="95"/>
                    <a:pt x="8" y="95"/>
                    <a:pt x="8" y="95"/>
                  </a:cubicBezTo>
                  <a:cubicBezTo>
                    <a:pt x="4" y="95"/>
                    <a:pt x="0" y="99"/>
                    <a:pt x="0" y="103"/>
                  </a:cubicBezTo>
                  <a:cubicBezTo>
                    <a:pt x="0" y="107"/>
                    <a:pt x="4" y="111"/>
                    <a:pt x="8"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4" name="Freeform 550"/>
            <p:cNvSpPr/>
            <p:nvPr userDrawn="1"/>
          </p:nvSpPr>
          <p:spPr bwMode="auto">
            <a:xfrm>
              <a:off x="1365250" y="1257300"/>
              <a:ext cx="273050" cy="90488"/>
            </a:xfrm>
            <a:custGeom>
              <a:avLst/>
              <a:gdLst>
                <a:gd name="T0" fmla="*/ 234 w 286"/>
                <a:gd name="T1" fmla="*/ 80 h 94"/>
                <a:gd name="T2" fmla="*/ 234 w 286"/>
                <a:gd name="T3" fmla="*/ 91 h 94"/>
                <a:gd name="T4" fmla="*/ 240 w 286"/>
                <a:gd name="T5" fmla="*/ 94 h 94"/>
                <a:gd name="T6" fmla="*/ 245 w 286"/>
                <a:gd name="T7" fmla="*/ 91 h 94"/>
                <a:gd name="T8" fmla="*/ 284 w 286"/>
                <a:gd name="T9" fmla="*/ 53 h 94"/>
                <a:gd name="T10" fmla="*/ 285 w 286"/>
                <a:gd name="T11" fmla="*/ 52 h 94"/>
                <a:gd name="T12" fmla="*/ 285 w 286"/>
                <a:gd name="T13" fmla="*/ 51 h 94"/>
                <a:gd name="T14" fmla="*/ 285 w 286"/>
                <a:gd name="T15" fmla="*/ 50 h 94"/>
                <a:gd name="T16" fmla="*/ 286 w 286"/>
                <a:gd name="T17" fmla="*/ 49 h 94"/>
                <a:gd name="T18" fmla="*/ 286 w 286"/>
                <a:gd name="T19" fmla="*/ 49 h 94"/>
                <a:gd name="T20" fmla="*/ 286 w 286"/>
                <a:gd name="T21" fmla="*/ 46 h 94"/>
                <a:gd name="T22" fmla="*/ 286 w 286"/>
                <a:gd name="T23" fmla="*/ 45 h 94"/>
                <a:gd name="T24" fmla="*/ 285 w 286"/>
                <a:gd name="T25" fmla="*/ 44 h 94"/>
                <a:gd name="T26" fmla="*/ 285 w 286"/>
                <a:gd name="T27" fmla="*/ 43 h 94"/>
                <a:gd name="T28" fmla="*/ 285 w 286"/>
                <a:gd name="T29" fmla="*/ 43 h 94"/>
                <a:gd name="T30" fmla="*/ 284 w 286"/>
                <a:gd name="T31" fmla="*/ 42 h 94"/>
                <a:gd name="T32" fmla="*/ 245 w 286"/>
                <a:gd name="T33" fmla="*/ 3 h 94"/>
                <a:gd name="T34" fmla="*/ 234 w 286"/>
                <a:gd name="T35" fmla="*/ 3 h 94"/>
                <a:gd name="T36" fmla="*/ 234 w 286"/>
                <a:gd name="T37" fmla="*/ 14 h 94"/>
                <a:gd name="T38" fmla="*/ 259 w 286"/>
                <a:gd name="T39" fmla="*/ 39 h 94"/>
                <a:gd name="T40" fmla="*/ 8 w 286"/>
                <a:gd name="T41" fmla="*/ 39 h 94"/>
                <a:gd name="T42" fmla="*/ 0 w 286"/>
                <a:gd name="T43" fmla="*/ 47 h 94"/>
                <a:gd name="T44" fmla="*/ 8 w 286"/>
                <a:gd name="T45" fmla="*/ 55 h 94"/>
                <a:gd name="T46" fmla="*/ 259 w 286"/>
                <a:gd name="T47" fmla="*/ 55 h 94"/>
                <a:gd name="T48" fmla="*/ 234 w 286"/>
                <a:gd name="T49"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94">
                  <a:moveTo>
                    <a:pt x="234" y="80"/>
                  </a:moveTo>
                  <a:cubicBezTo>
                    <a:pt x="231" y="83"/>
                    <a:pt x="231" y="88"/>
                    <a:pt x="234" y="91"/>
                  </a:cubicBezTo>
                  <a:cubicBezTo>
                    <a:pt x="236" y="93"/>
                    <a:pt x="238" y="94"/>
                    <a:pt x="240" y="94"/>
                  </a:cubicBezTo>
                  <a:cubicBezTo>
                    <a:pt x="242" y="94"/>
                    <a:pt x="244" y="93"/>
                    <a:pt x="245" y="91"/>
                  </a:cubicBezTo>
                  <a:cubicBezTo>
                    <a:pt x="284" y="53"/>
                    <a:pt x="284" y="53"/>
                    <a:pt x="284" y="53"/>
                  </a:cubicBezTo>
                  <a:cubicBezTo>
                    <a:pt x="284" y="52"/>
                    <a:pt x="284" y="52"/>
                    <a:pt x="285" y="52"/>
                  </a:cubicBezTo>
                  <a:cubicBezTo>
                    <a:pt x="285" y="51"/>
                    <a:pt x="285" y="51"/>
                    <a:pt x="285" y="51"/>
                  </a:cubicBezTo>
                  <a:cubicBezTo>
                    <a:pt x="285" y="51"/>
                    <a:pt x="285" y="51"/>
                    <a:pt x="285" y="50"/>
                  </a:cubicBezTo>
                  <a:cubicBezTo>
                    <a:pt x="286" y="50"/>
                    <a:pt x="286" y="50"/>
                    <a:pt x="286" y="49"/>
                  </a:cubicBezTo>
                  <a:cubicBezTo>
                    <a:pt x="286" y="49"/>
                    <a:pt x="286" y="49"/>
                    <a:pt x="286" y="49"/>
                  </a:cubicBezTo>
                  <a:cubicBezTo>
                    <a:pt x="286" y="48"/>
                    <a:pt x="286" y="47"/>
                    <a:pt x="286" y="46"/>
                  </a:cubicBezTo>
                  <a:cubicBezTo>
                    <a:pt x="286" y="45"/>
                    <a:pt x="286" y="45"/>
                    <a:pt x="286" y="45"/>
                  </a:cubicBezTo>
                  <a:cubicBezTo>
                    <a:pt x="286" y="45"/>
                    <a:pt x="286" y="44"/>
                    <a:pt x="285" y="44"/>
                  </a:cubicBezTo>
                  <a:cubicBezTo>
                    <a:pt x="285" y="44"/>
                    <a:pt x="285" y="44"/>
                    <a:pt x="285" y="43"/>
                  </a:cubicBezTo>
                  <a:cubicBezTo>
                    <a:pt x="285" y="43"/>
                    <a:pt x="285" y="43"/>
                    <a:pt x="285" y="43"/>
                  </a:cubicBezTo>
                  <a:cubicBezTo>
                    <a:pt x="284" y="42"/>
                    <a:pt x="284" y="42"/>
                    <a:pt x="284" y="42"/>
                  </a:cubicBezTo>
                  <a:cubicBezTo>
                    <a:pt x="245" y="3"/>
                    <a:pt x="245" y="3"/>
                    <a:pt x="245" y="3"/>
                  </a:cubicBezTo>
                  <a:cubicBezTo>
                    <a:pt x="242" y="0"/>
                    <a:pt x="237" y="0"/>
                    <a:pt x="234" y="3"/>
                  </a:cubicBezTo>
                  <a:cubicBezTo>
                    <a:pt x="231" y="6"/>
                    <a:pt x="231" y="11"/>
                    <a:pt x="234" y="14"/>
                  </a:cubicBezTo>
                  <a:cubicBezTo>
                    <a:pt x="259" y="39"/>
                    <a:pt x="259" y="39"/>
                    <a:pt x="259" y="39"/>
                  </a:cubicBezTo>
                  <a:cubicBezTo>
                    <a:pt x="8" y="39"/>
                    <a:pt x="8" y="39"/>
                    <a:pt x="8" y="39"/>
                  </a:cubicBezTo>
                  <a:cubicBezTo>
                    <a:pt x="4" y="39"/>
                    <a:pt x="0" y="43"/>
                    <a:pt x="0" y="47"/>
                  </a:cubicBezTo>
                  <a:cubicBezTo>
                    <a:pt x="0" y="52"/>
                    <a:pt x="4" y="55"/>
                    <a:pt x="8" y="55"/>
                  </a:cubicBezTo>
                  <a:cubicBezTo>
                    <a:pt x="259" y="55"/>
                    <a:pt x="259" y="55"/>
                    <a:pt x="259" y="55"/>
                  </a:cubicBezTo>
                  <a:lnTo>
                    <a:pt x="23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5" name="Freeform 551"/>
            <p:cNvSpPr/>
            <p:nvPr userDrawn="1"/>
          </p:nvSpPr>
          <p:spPr bwMode="auto">
            <a:xfrm>
              <a:off x="176213" y="1354138"/>
              <a:ext cx="209550" cy="90488"/>
            </a:xfrm>
            <a:custGeom>
              <a:avLst/>
              <a:gdLst>
                <a:gd name="T0" fmla="*/ 52 w 219"/>
                <a:gd name="T1" fmla="*/ 3 h 94"/>
                <a:gd name="T2" fmla="*/ 41 w 219"/>
                <a:gd name="T3" fmla="*/ 3 h 94"/>
                <a:gd name="T4" fmla="*/ 3 w 219"/>
                <a:gd name="T5" fmla="*/ 42 h 94"/>
                <a:gd name="T6" fmla="*/ 2 w 219"/>
                <a:gd name="T7" fmla="*/ 43 h 94"/>
                <a:gd name="T8" fmla="*/ 1 w 219"/>
                <a:gd name="T9" fmla="*/ 44 h 94"/>
                <a:gd name="T10" fmla="*/ 1 w 219"/>
                <a:gd name="T11" fmla="*/ 44 h 94"/>
                <a:gd name="T12" fmla="*/ 1 w 219"/>
                <a:gd name="T13" fmla="*/ 45 h 94"/>
                <a:gd name="T14" fmla="*/ 1 w 219"/>
                <a:gd name="T15" fmla="*/ 46 h 94"/>
                <a:gd name="T16" fmla="*/ 1 w 219"/>
                <a:gd name="T17" fmla="*/ 49 h 94"/>
                <a:gd name="T18" fmla="*/ 1 w 219"/>
                <a:gd name="T19" fmla="*/ 50 h 94"/>
                <a:gd name="T20" fmla="*/ 1 w 219"/>
                <a:gd name="T21" fmla="*/ 50 h 94"/>
                <a:gd name="T22" fmla="*/ 1 w 219"/>
                <a:gd name="T23" fmla="*/ 51 h 94"/>
                <a:gd name="T24" fmla="*/ 2 w 219"/>
                <a:gd name="T25" fmla="*/ 52 h 94"/>
                <a:gd name="T26" fmla="*/ 3 w 219"/>
                <a:gd name="T27" fmla="*/ 53 h 94"/>
                <a:gd name="T28" fmla="*/ 41 w 219"/>
                <a:gd name="T29" fmla="*/ 91 h 94"/>
                <a:gd name="T30" fmla="*/ 47 w 219"/>
                <a:gd name="T31" fmla="*/ 94 h 94"/>
                <a:gd name="T32" fmla="*/ 52 w 219"/>
                <a:gd name="T33" fmla="*/ 91 h 94"/>
                <a:gd name="T34" fmla="*/ 52 w 219"/>
                <a:gd name="T35" fmla="*/ 80 h 94"/>
                <a:gd name="T36" fmla="*/ 28 w 219"/>
                <a:gd name="T37" fmla="*/ 55 h 94"/>
                <a:gd name="T38" fmla="*/ 211 w 219"/>
                <a:gd name="T39" fmla="*/ 55 h 94"/>
                <a:gd name="T40" fmla="*/ 219 w 219"/>
                <a:gd name="T41" fmla="*/ 47 h 94"/>
                <a:gd name="T42" fmla="*/ 211 w 219"/>
                <a:gd name="T43" fmla="*/ 39 h 94"/>
                <a:gd name="T44" fmla="*/ 28 w 219"/>
                <a:gd name="T45" fmla="*/ 39 h 94"/>
                <a:gd name="T46" fmla="*/ 52 w 219"/>
                <a:gd name="T47" fmla="*/ 15 h 94"/>
                <a:gd name="T48" fmla="*/ 52 w 219"/>
                <a:gd name="T49"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94">
                  <a:moveTo>
                    <a:pt x="52" y="3"/>
                  </a:moveTo>
                  <a:cubicBezTo>
                    <a:pt x="49" y="0"/>
                    <a:pt x="44" y="0"/>
                    <a:pt x="41" y="3"/>
                  </a:cubicBezTo>
                  <a:cubicBezTo>
                    <a:pt x="3" y="42"/>
                    <a:pt x="3" y="42"/>
                    <a:pt x="3" y="42"/>
                  </a:cubicBezTo>
                  <a:cubicBezTo>
                    <a:pt x="2" y="42"/>
                    <a:pt x="2" y="43"/>
                    <a:pt x="2" y="43"/>
                  </a:cubicBezTo>
                  <a:cubicBezTo>
                    <a:pt x="2" y="43"/>
                    <a:pt x="2" y="43"/>
                    <a:pt x="1" y="44"/>
                  </a:cubicBezTo>
                  <a:cubicBezTo>
                    <a:pt x="1" y="44"/>
                    <a:pt x="1" y="44"/>
                    <a:pt x="1" y="44"/>
                  </a:cubicBezTo>
                  <a:cubicBezTo>
                    <a:pt x="1" y="45"/>
                    <a:pt x="1" y="45"/>
                    <a:pt x="1" y="45"/>
                  </a:cubicBezTo>
                  <a:cubicBezTo>
                    <a:pt x="1" y="45"/>
                    <a:pt x="1" y="46"/>
                    <a:pt x="1" y="46"/>
                  </a:cubicBezTo>
                  <a:cubicBezTo>
                    <a:pt x="0" y="47"/>
                    <a:pt x="0" y="48"/>
                    <a:pt x="1" y="49"/>
                  </a:cubicBezTo>
                  <a:cubicBezTo>
                    <a:pt x="1" y="49"/>
                    <a:pt x="1" y="49"/>
                    <a:pt x="1" y="50"/>
                  </a:cubicBezTo>
                  <a:cubicBezTo>
                    <a:pt x="1" y="50"/>
                    <a:pt x="1" y="50"/>
                    <a:pt x="1" y="50"/>
                  </a:cubicBezTo>
                  <a:cubicBezTo>
                    <a:pt x="1" y="51"/>
                    <a:pt x="1" y="51"/>
                    <a:pt x="1" y="51"/>
                  </a:cubicBezTo>
                  <a:cubicBezTo>
                    <a:pt x="2" y="51"/>
                    <a:pt x="2" y="52"/>
                    <a:pt x="2" y="52"/>
                  </a:cubicBezTo>
                  <a:cubicBezTo>
                    <a:pt x="2" y="52"/>
                    <a:pt x="2" y="53"/>
                    <a:pt x="3" y="53"/>
                  </a:cubicBezTo>
                  <a:cubicBezTo>
                    <a:pt x="41" y="91"/>
                    <a:pt x="41" y="91"/>
                    <a:pt x="41" y="91"/>
                  </a:cubicBezTo>
                  <a:cubicBezTo>
                    <a:pt x="43" y="93"/>
                    <a:pt x="45" y="94"/>
                    <a:pt x="47" y="94"/>
                  </a:cubicBezTo>
                  <a:cubicBezTo>
                    <a:pt x="49" y="94"/>
                    <a:pt x="51" y="93"/>
                    <a:pt x="52" y="91"/>
                  </a:cubicBezTo>
                  <a:cubicBezTo>
                    <a:pt x="56" y="88"/>
                    <a:pt x="56" y="83"/>
                    <a:pt x="52" y="80"/>
                  </a:cubicBezTo>
                  <a:cubicBezTo>
                    <a:pt x="28" y="55"/>
                    <a:pt x="28" y="55"/>
                    <a:pt x="28" y="55"/>
                  </a:cubicBezTo>
                  <a:cubicBezTo>
                    <a:pt x="211" y="55"/>
                    <a:pt x="211" y="55"/>
                    <a:pt x="211" y="55"/>
                  </a:cubicBezTo>
                  <a:cubicBezTo>
                    <a:pt x="215" y="55"/>
                    <a:pt x="219" y="52"/>
                    <a:pt x="219" y="47"/>
                  </a:cubicBezTo>
                  <a:cubicBezTo>
                    <a:pt x="219" y="43"/>
                    <a:pt x="215" y="39"/>
                    <a:pt x="211" y="39"/>
                  </a:cubicBezTo>
                  <a:cubicBezTo>
                    <a:pt x="28" y="39"/>
                    <a:pt x="28" y="39"/>
                    <a:pt x="28" y="39"/>
                  </a:cubicBezTo>
                  <a:cubicBezTo>
                    <a:pt x="52" y="15"/>
                    <a:pt x="52" y="15"/>
                    <a:pt x="52" y="15"/>
                  </a:cubicBezTo>
                  <a:cubicBezTo>
                    <a:pt x="56" y="12"/>
                    <a:pt x="56" y="6"/>
                    <a:pt x="5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6" name="Freeform 552"/>
            <p:cNvSpPr>
              <a:spLocks noEditPoints="1"/>
            </p:cNvSpPr>
            <p:nvPr userDrawn="1"/>
          </p:nvSpPr>
          <p:spPr bwMode="auto">
            <a:xfrm>
              <a:off x="107950" y="715963"/>
              <a:ext cx="133350" cy="74613"/>
            </a:xfrm>
            <a:custGeom>
              <a:avLst/>
              <a:gdLst>
                <a:gd name="T0" fmla="*/ 8 w 139"/>
                <a:gd name="T1" fmla="*/ 78 h 78"/>
                <a:gd name="T2" fmla="*/ 131 w 139"/>
                <a:gd name="T3" fmla="*/ 78 h 78"/>
                <a:gd name="T4" fmla="*/ 139 w 139"/>
                <a:gd name="T5" fmla="*/ 70 h 78"/>
                <a:gd name="T6" fmla="*/ 139 w 139"/>
                <a:gd name="T7" fmla="*/ 8 h 78"/>
                <a:gd name="T8" fmla="*/ 131 w 139"/>
                <a:gd name="T9" fmla="*/ 0 h 78"/>
                <a:gd name="T10" fmla="*/ 8 w 139"/>
                <a:gd name="T11" fmla="*/ 0 h 78"/>
                <a:gd name="T12" fmla="*/ 0 w 139"/>
                <a:gd name="T13" fmla="*/ 8 h 78"/>
                <a:gd name="T14" fmla="*/ 0 w 139"/>
                <a:gd name="T15" fmla="*/ 70 h 78"/>
                <a:gd name="T16" fmla="*/ 8 w 139"/>
                <a:gd name="T17" fmla="*/ 78 h 78"/>
                <a:gd name="T18" fmla="*/ 16 w 139"/>
                <a:gd name="T19" fmla="*/ 16 h 78"/>
                <a:gd name="T20" fmla="*/ 123 w 139"/>
                <a:gd name="T21" fmla="*/ 16 h 78"/>
                <a:gd name="T22" fmla="*/ 123 w 139"/>
                <a:gd name="T23" fmla="*/ 62 h 78"/>
                <a:gd name="T24" fmla="*/ 16 w 139"/>
                <a:gd name="T25" fmla="*/ 62 h 78"/>
                <a:gd name="T26" fmla="*/ 16 w 139"/>
                <a:gd name="T27"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78">
                  <a:moveTo>
                    <a:pt x="8" y="78"/>
                  </a:moveTo>
                  <a:cubicBezTo>
                    <a:pt x="131" y="78"/>
                    <a:pt x="131" y="78"/>
                    <a:pt x="131" y="78"/>
                  </a:cubicBezTo>
                  <a:cubicBezTo>
                    <a:pt x="136" y="78"/>
                    <a:pt x="139" y="75"/>
                    <a:pt x="139" y="70"/>
                  </a:cubicBezTo>
                  <a:cubicBezTo>
                    <a:pt x="139" y="8"/>
                    <a:pt x="139" y="8"/>
                    <a:pt x="139" y="8"/>
                  </a:cubicBezTo>
                  <a:cubicBezTo>
                    <a:pt x="139" y="4"/>
                    <a:pt x="136" y="0"/>
                    <a:pt x="131" y="0"/>
                  </a:cubicBezTo>
                  <a:cubicBezTo>
                    <a:pt x="8" y="0"/>
                    <a:pt x="8" y="0"/>
                    <a:pt x="8" y="0"/>
                  </a:cubicBezTo>
                  <a:cubicBezTo>
                    <a:pt x="3" y="0"/>
                    <a:pt x="0" y="4"/>
                    <a:pt x="0" y="8"/>
                  </a:cubicBezTo>
                  <a:cubicBezTo>
                    <a:pt x="0" y="70"/>
                    <a:pt x="0" y="70"/>
                    <a:pt x="0" y="70"/>
                  </a:cubicBezTo>
                  <a:cubicBezTo>
                    <a:pt x="0" y="75"/>
                    <a:pt x="3" y="78"/>
                    <a:pt x="8" y="78"/>
                  </a:cubicBezTo>
                  <a:close/>
                  <a:moveTo>
                    <a:pt x="16" y="16"/>
                  </a:moveTo>
                  <a:cubicBezTo>
                    <a:pt x="123" y="16"/>
                    <a:pt x="123" y="16"/>
                    <a:pt x="123" y="16"/>
                  </a:cubicBezTo>
                  <a:cubicBezTo>
                    <a:pt x="123" y="62"/>
                    <a:pt x="123" y="62"/>
                    <a:pt x="123" y="62"/>
                  </a:cubicBezTo>
                  <a:cubicBezTo>
                    <a:pt x="16" y="62"/>
                    <a:pt x="16" y="62"/>
                    <a:pt x="16" y="62"/>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7" name="Freeform 553"/>
            <p:cNvSpPr>
              <a:spLocks noEditPoints="1"/>
            </p:cNvSpPr>
            <p:nvPr userDrawn="1"/>
          </p:nvSpPr>
          <p:spPr bwMode="auto">
            <a:xfrm>
              <a:off x="103188" y="806450"/>
              <a:ext cx="55563"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8" name="Freeform 554"/>
            <p:cNvSpPr>
              <a:spLocks noEditPoints="1"/>
            </p:cNvSpPr>
            <p:nvPr userDrawn="1"/>
          </p:nvSpPr>
          <p:spPr bwMode="auto">
            <a:xfrm>
              <a:off x="69850" y="677863"/>
              <a:ext cx="211138" cy="265113"/>
            </a:xfrm>
            <a:custGeom>
              <a:avLst/>
              <a:gdLst>
                <a:gd name="T0" fmla="*/ 218 w 221"/>
                <a:gd name="T1" fmla="*/ 265 h 278"/>
                <a:gd name="T2" fmla="*/ 184 w 221"/>
                <a:gd name="T3" fmla="*/ 231 h 278"/>
                <a:gd name="T4" fmla="*/ 201 w 221"/>
                <a:gd name="T5" fmla="*/ 231 h 278"/>
                <a:gd name="T6" fmla="*/ 220 w 221"/>
                <a:gd name="T7" fmla="*/ 211 h 278"/>
                <a:gd name="T8" fmla="*/ 220 w 221"/>
                <a:gd name="T9" fmla="*/ 20 h 278"/>
                <a:gd name="T10" fmla="*/ 201 w 221"/>
                <a:gd name="T11" fmla="*/ 0 h 278"/>
                <a:gd name="T12" fmla="*/ 20 w 221"/>
                <a:gd name="T13" fmla="*/ 0 h 278"/>
                <a:gd name="T14" fmla="*/ 1 w 221"/>
                <a:gd name="T15" fmla="*/ 20 h 278"/>
                <a:gd name="T16" fmla="*/ 1 w 221"/>
                <a:gd name="T17" fmla="*/ 211 h 278"/>
                <a:gd name="T18" fmla="*/ 20 w 221"/>
                <a:gd name="T19" fmla="*/ 231 h 278"/>
                <a:gd name="T20" fmla="*/ 37 w 221"/>
                <a:gd name="T21" fmla="*/ 231 h 278"/>
                <a:gd name="T22" fmla="*/ 3 w 221"/>
                <a:gd name="T23" fmla="*/ 265 h 278"/>
                <a:gd name="T24" fmla="*/ 3 w 221"/>
                <a:gd name="T25" fmla="*/ 276 h 278"/>
                <a:gd name="T26" fmla="*/ 9 w 221"/>
                <a:gd name="T27" fmla="*/ 278 h 278"/>
                <a:gd name="T28" fmla="*/ 14 w 221"/>
                <a:gd name="T29" fmla="*/ 276 h 278"/>
                <a:gd name="T30" fmla="*/ 60 w 221"/>
                <a:gd name="T31" fmla="*/ 231 h 278"/>
                <a:gd name="T32" fmla="*/ 161 w 221"/>
                <a:gd name="T33" fmla="*/ 231 h 278"/>
                <a:gd name="T34" fmla="*/ 206 w 221"/>
                <a:gd name="T35" fmla="*/ 276 h 278"/>
                <a:gd name="T36" fmla="*/ 212 w 221"/>
                <a:gd name="T37" fmla="*/ 278 h 278"/>
                <a:gd name="T38" fmla="*/ 218 w 221"/>
                <a:gd name="T39" fmla="*/ 276 h 278"/>
                <a:gd name="T40" fmla="*/ 218 w 221"/>
                <a:gd name="T41" fmla="*/ 265 h 278"/>
                <a:gd name="T42" fmla="*/ 17 w 221"/>
                <a:gd name="T43" fmla="*/ 211 h 278"/>
                <a:gd name="T44" fmla="*/ 17 w 221"/>
                <a:gd name="T45" fmla="*/ 20 h 278"/>
                <a:gd name="T46" fmla="*/ 20 w 221"/>
                <a:gd name="T47" fmla="*/ 16 h 278"/>
                <a:gd name="T48" fmla="*/ 201 w 221"/>
                <a:gd name="T49" fmla="*/ 16 h 278"/>
                <a:gd name="T50" fmla="*/ 204 w 221"/>
                <a:gd name="T51" fmla="*/ 20 h 278"/>
                <a:gd name="T52" fmla="*/ 204 w 221"/>
                <a:gd name="T53" fmla="*/ 211 h 278"/>
                <a:gd name="T54" fmla="*/ 201 w 221"/>
                <a:gd name="T55" fmla="*/ 215 h 278"/>
                <a:gd name="T56" fmla="*/ 20 w 221"/>
                <a:gd name="T57" fmla="*/ 215 h 278"/>
                <a:gd name="T58" fmla="*/ 17 w 221"/>
                <a:gd name="T59" fmla="*/ 2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1" h="278">
                  <a:moveTo>
                    <a:pt x="218" y="265"/>
                  </a:moveTo>
                  <a:cubicBezTo>
                    <a:pt x="184" y="231"/>
                    <a:pt x="184" y="231"/>
                    <a:pt x="184" y="231"/>
                  </a:cubicBezTo>
                  <a:cubicBezTo>
                    <a:pt x="201" y="231"/>
                    <a:pt x="201" y="231"/>
                    <a:pt x="201" y="231"/>
                  </a:cubicBezTo>
                  <a:cubicBezTo>
                    <a:pt x="211" y="231"/>
                    <a:pt x="220" y="222"/>
                    <a:pt x="220" y="211"/>
                  </a:cubicBezTo>
                  <a:cubicBezTo>
                    <a:pt x="220" y="20"/>
                    <a:pt x="220" y="20"/>
                    <a:pt x="220" y="20"/>
                  </a:cubicBezTo>
                  <a:cubicBezTo>
                    <a:pt x="220" y="9"/>
                    <a:pt x="211" y="0"/>
                    <a:pt x="201" y="0"/>
                  </a:cubicBezTo>
                  <a:cubicBezTo>
                    <a:pt x="20" y="0"/>
                    <a:pt x="20" y="0"/>
                    <a:pt x="20" y="0"/>
                  </a:cubicBezTo>
                  <a:cubicBezTo>
                    <a:pt x="10" y="0"/>
                    <a:pt x="1" y="9"/>
                    <a:pt x="1" y="20"/>
                  </a:cubicBezTo>
                  <a:cubicBezTo>
                    <a:pt x="1" y="211"/>
                    <a:pt x="1" y="211"/>
                    <a:pt x="1" y="211"/>
                  </a:cubicBezTo>
                  <a:cubicBezTo>
                    <a:pt x="1" y="222"/>
                    <a:pt x="10" y="231"/>
                    <a:pt x="20" y="231"/>
                  </a:cubicBezTo>
                  <a:cubicBezTo>
                    <a:pt x="37" y="231"/>
                    <a:pt x="37" y="231"/>
                    <a:pt x="37" y="231"/>
                  </a:cubicBezTo>
                  <a:cubicBezTo>
                    <a:pt x="3" y="265"/>
                    <a:pt x="3" y="265"/>
                    <a:pt x="3" y="265"/>
                  </a:cubicBezTo>
                  <a:cubicBezTo>
                    <a:pt x="0" y="268"/>
                    <a:pt x="0" y="273"/>
                    <a:pt x="3" y="276"/>
                  </a:cubicBezTo>
                  <a:cubicBezTo>
                    <a:pt x="5" y="278"/>
                    <a:pt x="7" y="278"/>
                    <a:pt x="9" y="278"/>
                  </a:cubicBezTo>
                  <a:cubicBezTo>
                    <a:pt x="11" y="278"/>
                    <a:pt x="13" y="278"/>
                    <a:pt x="14" y="276"/>
                  </a:cubicBezTo>
                  <a:cubicBezTo>
                    <a:pt x="60" y="231"/>
                    <a:pt x="60" y="231"/>
                    <a:pt x="60" y="231"/>
                  </a:cubicBezTo>
                  <a:cubicBezTo>
                    <a:pt x="161" y="231"/>
                    <a:pt x="161" y="231"/>
                    <a:pt x="161" y="231"/>
                  </a:cubicBezTo>
                  <a:cubicBezTo>
                    <a:pt x="206" y="276"/>
                    <a:pt x="206" y="276"/>
                    <a:pt x="206" y="276"/>
                  </a:cubicBezTo>
                  <a:cubicBezTo>
                    <a:pt x="208" y="278"/>
                    <a:pt x="210" y="278"/>
                    <a:pt x="212" y="278"/>
                  </a:cubicBezTo>
                  <a:cubicBezTo>
                    <a:pt x="214" y="278"/>
                    <a:pt x="216" y="278"/>
                    <a:pt x="218" y="276"/>
                  </a:cubicBezTo>
                  <a:cubicBezTo>
                    <a:pt x="221" y="273"/>
                    <a:pt x="221" y="268"/>
                    <a:pt x="218" y="265"/>
                  </a:cubicBezTo>
                  <a:close/>
                  <a:moveTo>
                    <a:pt x="17" y="211"/>
                  </a:moveTo>
                  <a:cubicBezTo>
                    <a:pt x="17" y="20"/>
                    <a:pt x="17" y="20"/>
                    <a:pt x="17" y="20"/>
                  </a:cubicBezTo>
                  <a:cubicBezTo>
                    <a:pt x="17" y="18"/>
                    <a:pt x="18" y="16"/>
                    <a:pt x="20" y="16"/>
                  </a:cubicBezTo>
                  <a:cubicBezTo>
                    <a:pt x="201" y="16"/>
                    <a:pt x="201" y="16"/>
                    <a:pt x="201" y="16"/>
                  </a:cubicBezTo>
                  <a:cubicBezTo>
                    <a:pt x="202" y="16"/>
                    <a:pt x="204" y="18"/>
                    <a:pt x="204" y="20"/>
                  </a:cubicBezTo>
                  <a:cubicBezTo>
                    <a:pt x="204" y="211"/>
                    <a:pt x="204" y="211"/>
                    <a:pt x="204" y="211"/>
                  </a:cubicBezTo>
                  <a:cubicBezTo>
                    <a:pt x="204" y="213"/>
                    <a:pt x="202" y="215"/>
                    <a:pt x="201" y="215"/>
                  </a:cubicBezTo>
                  <a:cubicBezTo>
                    <a:pt x="20" y="215"/>
                    <a:pt x="20" y="215"/>
                    <a:pt x="20" y="215"/>
                  </a:cubicBezTo>
                  <a:cubicBezTo>
                    <a:pt x="18" y="215"/>
                    <a:pt x="17" y="213"/>
                    <a:pt x="17" y="2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9" name="Freeform 555"/>
            <p:cNvSpPr>
              <a:spLocks noEditPoints="1"/>
            </p:cNvSpPr>
            <p:nvPr userDrawn="1"/>
          </p:nvSpPr>
          <p:spPr bwMode="auto">
            <a:xfrm>
              <a:off x="192088" y="806450"/>
              <a:ext cx="53975" cy="53975"/>
            </a:xfrm>
            <a:custGeom>
              <a:avLst/>
              <a:gdLst>
                <a:gd name="T0" fmla="*/ 28 w 57"/>
                <a:gd name="T1" fmla="*/ 0 h 56"/>
                <a:gd name="T2" fmla="*/ 0 w 57"/>
                <a:gd name="T3" fmla="*/ 28 h 56"/>
                <a:gd name="T4" fmla="*/ 28 w 57"/>
                <a:gd name="T5" fmla="*/ 56 h 56"/>
                <a:gd name="T6" fmla="*/ 57 w 57"/>
                <a:gd name="T7" fmla="*/ 28 h 56"/>
                <a:gd name="T8" fmla="*/ 28 w 57"/>
                <a:gd name="T9" fmla="*/ 0 h 56"/>
                <a:gd name="T10" fmla="*/ 28 w 57"/>
                <a:gd name="T11" fmla="*/ 40 h 56"/>
                <a:gd name="T12" fmla="*/ 16 w 57"/>
                <a:gd name="T13" fmla="*/ 28 h 56"/>
                <a:gd name="T14" fmla="*/ 28 w 57"/>
                <a:gd name="T15" fmla="*/ 16 h 56"/>
                <a:gd name="T16" fmla="*/ 41 w 57"/>
                <a:gd name="T17" fmla="*/ 28 h 56"/>
                <a:gd name="T18" fmla="*/ 28 w 57"/>
                <a:gd name="T19"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6">
                  <a:moveTo>
                    <a:pt x="28" y="0"/>
                  </a:moveTo>
                  <a:cubicBezTo>
                    <a:pt x="13" y="0"/>
                    <a:pt x="0" y="12"/>
                    <a:pt x="0" y="28"/>
                  </a:cubicBezTo>
                  <a:cubicBezTo>
                    <a:pt x="0" y="44"/>
                    <a:pt x="13" y="56"/>
                    <a:pt x="28" y="56"/>
                  </a:cubicBezTo>
                  <a:cubicBezTo>
                    <a:pt x="44" y="56"/>
                    <a:pt x="57" y="44"/>
                    <a:pt x="57" y="28"/>
                  </a:cubicBezTo>
                  <a:cubicBezTo>
                    <a:pt x="57" y="12"/>
                    <a:pt x="44" y="0"/>
                    <a:pt x="28" y="0"/>
                  </a:cubicBezTo>
                  <a:close/>
                  <a:moveTo>
                    <a:pt x="28" y="40"/>
                  </a:moveTo>
                  <a:cubicBezTo>
                    <a:pt x="22" y="40"/>
                    <a:pt x="16" y="35"/>
                    <a:pt x="16" y="28"/>
                  </a:cubicBezTo>
                  <a:cubicBezTo>
                    <a:pt x="16" y="21"/>
                    <a:pt x="22" y="16"/>
                    <a:pt x="28" y="16"/>
                  </a:cubicBezTo>
                  <a:cubicBezTo>
                    <a:pt x="35" y="16"/>
                    <a:pt x="41" y="21"/>
                    <a:pt x="41" y="28"/>
                  </a:cubicBezTo>
                  <a:cubicBezTo>
                    <a:pt x="41" y="35"/>
                    <a:pt x="35" y="4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0" name="Freeform 556"/>
            <p:cNvSpPr/>
            <p:nvPr userDrawn="1"/>
          </p:nvSpPr>
          <p:spPr bwMode="auto">
            <a:xfrm>
              <a:off x="122238" y="919163"/>
              <a:ext cx="104775" cy="14288"/>
            </a:xfrm>
            <a:custGeom>
              <a:avLst/>
              <a:gdLst>
                <a:gd name="T0" fmla="*/ 109 w 109"/>
                <a:gd name="T1" fmla="*/ 8 h 16"/>
                <a:gd name="T2" fmla="*/ 101 w 109"/>
                <a:gd name="T3" fmla="*/ 0 h 16"/>
                <a:gd name="T4" fmla="*/ 8 w 109"/>
                <a:gd name="T5" fmla="*/ 0 h 16"/>
                <a:gd name="T6" fmla="*/ 0 w 109"/>
                <a:gd name="T7" fmla="*/ 8 h 16"/>
                <a:gd name="T8" fmla="*/ 8 w 109"/>
                <a:gd name="T9" fmla="*/ 16 h 16"/>
                <a:gd name="T10" fmla="*/ 101 w 109"/>
                <a:gd name="T11" fmla="*/ 16 h 16"/>
                <a:gd name="T12" fmla="*/ 109 w 109"/>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9" h="16">
                  <a:moveTo>
                    <a:pt x="109" y="8"/>
                  </a:moveTo>
                  <a:cubicBezTo>
                    <a:pt x="109" y="4"/>
                    <a:pt x="105" y="0"/>
                    <a:pt x="101" y="0"/>
                  </a:cubicBezTo>
                  <a:cubicBezTo>
                    <a:pt x="8" y="0"/>
                    <a:pt x="8" y="0"/>
                    <a:pt x="8" y="0"/>
                  </a:cubicBezTo>
                  <a:cubicBezTo>
                    <a:pt x="4" y="0"/>
                    <a:pt x="0" y="4"/>
                    <a:pt x="0" y="8"/>
                  </a:cubicBezTo>
                  <a:cubicBezTo>
                    <a:pt x="0" y="12"/>
                    <a:pt x="4" y="16"/>
                    <a:pt x="8" y="16"/>
                  </a:cubicBezTo>
                  <a:cubicBezTo>
                    <a:pt x="101" y="16"/>
                    <a:pt x="101" y="16"/>
                    <a:pt x="101" y="16"/>
                  </a:cubicBezTo>
                  <a:cubicBezTo>
                    <a:pt x="105" y="16"/>
                    <a:pt x="109" y="12"/>
                    <a:pt x="10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1" name="Freeform 557"/>
            <p:cNvSpPr>
              <a:spLocks noEditPoints="1"/>
            </p:cNvSpPr>
            <p:nvPr userDrawn="1"/>
          </p:nvSpPr>
          <p:spPr bwMode="auto">
            <a:xfrm>
              <a:off x="655638" y="301625"/>
              <a:ext cx="317500" cy="444500"/>
            </a:xfrm>
            <a:custGeom>
              <a:avLst/>
              <a:gdLst>
                <a:gd name="T0" fmla="*/ 332 w 332"/>
                <a:gd name="T1" fmla="*/ 46 h 464"/>
                <a:gd name="T2" fmla="*/ 287 w 332"/>
                <a:gd name="T3" fmla="*/ 0 h 464"/>
                <a:gd name="T4" fmla="*/ 45 w 332"/>
                <a:gd name="T5" fmla="*/ 0 h 464"/>
                <a:gd name="T6" fmla="*/ 0 w 332"/>
                <a:gd name="T7" fmla="*/ 46 h 464"/>
                <a:gd name="T8" fmla="*/ 0 w 332"/>
                <a:gd name="T9" fmla="*/ 419 h 464"/>
                <a:gd name="T10" fmla="*/ 45 w 332"/>
                <a:gd name="T11" fmla="*/ 464 h 464"/>
                <a:gd name="T12" fmla="*/ 287 w 332"/>
                <a:gd name="T13" fmla="*/ 464 h 464"/>
                <a:gd name="T14" fmla="*/ 332 w 332"/>
                <a:gd name="T15" fmla="*/ 419 h 464"/>
                <a:gd name="T16" fmla="*/ 332 w 332"/>
                <a:gd name="T17" fmla="*/ 46 h 464"/>
                <a:gd name="T18" fmla="*/ 16 w 332"/>
                <a:gd name="T19" fmla="*/ 67 h 464"/>
                <a:gd name="T20" fmla="*/ 316 w 332"/>
                <a:gd name="T21" fmla="*/ 67 h 464"/>
                <a:gd name="T22" fmla="*/ 316 w 332"/>
                <a:gd name="T23" fmla="*/ 398 h 464"/>
                <a:gd name="T24" fmla="*/ 16 w 332"/>
                <a:gd name="T25" fmla="*/ 398 h 464"/>
                <a:gd name="T26" fmla="*/ 16 w 332"/>
                <a:gd name="T27" fmla="*/ 67 h 464"/>
                <a:gd name="T28" fmla="*/ 45 w 332"/>
                <a:gd name="T29" fmla="*/ 16 h 464"/>
                <a:gd name="T30" fmla="*/ 287 w 332"/>
                <a:gd name="T31" fmla="*/ 16 h 464"/>
                <a:gd name="T32" fmla="*/ 316 w 332"/>
                <a:gd name="T33" fmla="*/ 46 h 464"/>
                <a:gd name="T34" fmla="*/ 316 w 332"/>
                <a:gd name="T35" fmla="*/ 51 h 464"/>
                <a:gd name="T36" fmla="*/ 16 w 332"/>
                <a:gd name="T37" fmla="*/ 51 h 464"/>
                <a:gd name="T38" fmla="*/ 16 w 332"/>
                <a:gd name="T39" fmla="*/ 46 h 464"/>
                <a:gd name="T40" fmla="*/ 45 w 332"/>
                <a:gd name="T41" fmla="*/ 16 h 464"/>
                <a:gd name="T42" fmla="*/ 287 w 332"/>
                <a:gd name="T43" fmla="*/ 448 h 464"/>
                <a:gd name="T44" fmla="*/ 45 w 332"/>
                <a:gd name="T45" fmla="*/ 448 h 464"/>
                <a:gd name="T46" fmla="*/ 16 w 332"/>
                <a:gd name="T47" fmla="*/ 419 h 464"/>
                <a:gd name="T48" fmla="*/ 16 w 332"/>
                <a:gd name="T49" fmla="*/ 414 h 464"/>
                <a:gd name="T50" fmla="*/ 316 w 332"/>
                <a:gd name="T51" fmla="*/ 414 h 464"/>
                <a:gd name="T52" fmla="*/ 316 w 332"/>
                <a:gd name="T53" fmla="*/ 419 h 464"/>
                <a:gd name="T54" fmla="*/ 287 w 332"/>
                <a:gd name="T55" fmla="*/ 4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464">
                  <a:moveTo>
                    <a:pt x="332" y="46"/>
                  </a:moveTo>
                  <a:cubicBezTo>
                    <a:pt x="332" y="21"/>
                    <a:pt x="312" y="0"/>
                    <a:pt x="287" y="0"/>
                  </a:cubicBezTo>
                  <a:cubicBezTo>
                    <a:pt x="45" y="0"/>
                    <a:pt x="45" y="0"/>
                    <a:pt x="45" y="0"/>
                  </a:cubicBezTo>
                  <a:cubicBezTo>
                    <a:pt x="20" y="0"/>
                    <a:pt x="0" y="21"/>
                    <a:pt x="0" y="46"/>
                  </a:cubicBezTo>
                  <a:cubicBezTo>
                    <a:pt x="0" y="419"/>
                    <a:pt x="0" y="419"/>
                    <a:pt x="0" y="419"/>
                  </a:cubicBezTo>
                  <a:cubicBezTo>
                    <a:pt x="0" y="444"/>
                    <a:pt x="20" y="464"/>
                    <a:pt x="45" y="464"/>
                  </a:cubicBezTo>
                  <a:cubicBezTo>
                    <a:pt x="287" y="464"/>
                    <a:pt x="287" y="464"/>
                    <a:pt x="287" y="464"/>
                  </a:cubicBezTo>
                  <a:cubicBezTo>
                    <a:pt x="312" y="464"/>
                    <a:pt x="332" y="444"/>
                    <a:pt x="332" y="419"/>
                  </a:cubicBezTo>
                  <a:lnTo>
                    <a:pt x="332" y="46"/>
                  </a:lnTo>
                  <a:close/>
                  <a:moveTo>
                    <a:pt x="16" y="67"/>
                  </a:moveTo>
                  <a:cubicBezTo>
                    <a:pt x="316" y="67"/>
                    <a:pt x="316" y="67"/>
                    <a:pt x="316" y="67"/>
                  </a:cubicBezTo>
                  <a:cubicBezTo>
                    <a:pt x="316" y="398"/>
                    <a:pt x="316" y="398"/>
                    <a:pt x="316" y="398"/>
                  </a:cubicBezTo>
                  <a:cubicBezTo>
                    <a:pt x="16" y="398"/>
                    <a:pt x="16" y="398"/>
                    <a:pt x="16" y="398"/>
                  </a:cubicBezTo>
                  <a:lnTo>
                    <a:pt x="16" y="67"/>
                  </a:lnTo>
                  <a:close/>
                  <a:moveTo>
                    <a:pt x="45" y="16"/>
                  </a:moveTo>
                  <a:cubicBezTo>
                    <a:pt x="287" y="16"/>
                    <a:pt x="287" y="16"/>
                    <a:pt x="287" y="16"/>
                  </a:cubicBezTo>
                  <a:cubicBezTo>
                    <a:pt x="303" y="16"/>
                    <a:pt x="316" y="30"/>
                    <a:pt x="316" y="46"/>
                  </a:cubicBezTo>
                  <a:cubicBezTo>
                    <a:pt x="316" y="51"/>
                    <a:pt x="316" y="51"/>
                    <a:pt x="316" y="51"/>
                  </a:cubicBezTo>
                  <a:cubicBezTo>
                    <a:pt x="16" y="51"/>
                    <a:pt x="16" y="51"/>
                    <a:pt x="16" y="51"/>
                  </a:cubicBezTo>
                  <a:cubicBezTo>
                    <a:pt x="16" y="46"/>
                    <a:pt x="16" y="46"/>
                    <a:pt x="16" y="46"/>
                  </a:cubicBezTo>
                  <a:cubicBezTo>
                    <a:pt x="16" y="30"/>
                    <a:pt x="29" y="16"/>
                    <a:pt x="45" y="16"/>
                  </a:cubicBezTo>
                  <a:close/>
                  <a:moveTo>
                    <a:pt x="287" y="448"/>
                  </a:moveTo>
                  <a:cubicBezTo>
                    <a:pt x="45" y="448"/>
                    <a:pt x="45" y="448"/>
                    <a:pt x="45" y="448"/>
                  </a:cubicBezTo>
                  <a:cubicBezTo>
                    <a:pt x="29" y="448"/>
                    <a:pt x="16" y="435"/>
                    <a:pt x="16" y="419"/>
                  </a:cubicBezTo>
                  <a:cubicBezTo>
                    <a:pt x="16" y="414"/>
                    <a:pt x="16" y="414"/>
                    <a:pt x="16" y="414"/>
                  </a:cubicBezTo>
                  <a:cubicBezTo>
                    <a:pt x="316" y="414"/>
                    <a:pt x="316" y="414"/>
                    <a:pt x="316" y="414"/>
                  </a:cubicBezTo>
                  <a:cubicBezTo>
                    <a:pt x="316" y="419"/>
                    <a:pt x="316" y="419"/>
                    <a:pt x="316" y="419"/>
                  </a:cubicBezTo>
                  <a:cubicBezTo>
                    <a:pt x="316" y="435"/>
                    <a:pt x="303" y="448"/>
                    <a:pt x="287" y="4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2" name="Freeform 558"/>
            <p:cNvSpPr>
              <a:spLocks noEditPoints="1"/>
            </p:cNvSpPr>
            <p:nvPr userDrawn="1"/>
          </p:nvSpPr>
          <p:spPr bwMode="auto">
            <a:xfrm>
              <a:off x="298450" y="542925"/>
              <a:ext cx="69850" cy="69850"/>
            </a:xfrm>
            <a:custGeom>
              <a:avLst/>
              <a:gdLst>
                <a:gd name="T0" fmla="*/ 36 w 73"/>
                <a:gd name="T1" fmla="*/ 73 h 73"/>
                <a:gd name="T2" fmla="*/ 73 w 73"/>
                <a:gd name="T3" fmla="*/ 36 h 73"/>
                <a:gd name="T4" fmla="*/ 36 w 73"/>
                <a:gd name="T5" fmla="*/ 0 h 73"/>
                <a:gd name="T6" fmla="*/ 0 w 73"/>
                <a:gd name="T7" fmla="*/ 36 h 73"/>
                <a:gd name="T8" fmla="*/ 36 w 73"/>
                <a:gd name="T9" fmla="*/ 73 h 73"/>
                <a:gd name="T10" fmla="*/ 36 w 73"/>
                <a:gd name="T11" fmla="*/ 16 h 73"/>
                <a:gd name="T12" fmla="*/ 57 w 73"/>
                <a:gd name="T13" fmla="*/ 36 h 73"/>
                <a:gd name="T14" fmla="*/ 36 w 73"/>
                <a:gd name="T15" fmla="*/ 57 h 73"/>
                <a:gd name="T16" fmla="*/ 16 w 73"/>
                <a:gd name="T17" fmla="*/ 36 h 73"/>
                <a:gd name="T18" fmla="*/ 36 w 73"/>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56" y="73"/>
                    <a:pt x="73" y="56"/>
                    <a:pt x="73" y="36"/>
                  </a:cubicBezTo>
                  <a:cubicBezTo>
                    <a:pt x="73" y="16"/>
                    <a:pt x="56" y="0"/>
                    <a:pt x="36" y="0"/>
                  </a:cubicBezTo>
                  <a:cubicBezTo>
                    <a:pt x="16" y="0"/>
                    <a:pt x="0" y="16"/>
                    <a:pt x="0" y="36"/>
                  </a:cubicBezTo>
                  <a:cubicBezTo>
                    <a:pt x="0" y="56"/>
                    <a:pt x="16" y="73"/>
                    <a:pt x="36" y="73"/>
                  </a:cubicBezTo>
                  <a:close/>
                  <a:moveTo>
                    <a:pt x="36" y="16"/>
                  </a:moveTo>
                  <a:cubicBezTo>
                    <a:pt x="48" y="16"/>
                    <a:pt x="57" y="25"/>
                    <a:pt x="57" y="36"/>
                  </a:cubicBezTo>
                  <a:cubicBezTo>
                    <a:pt x="57" y="47"/>
                    <a:pt x="48"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3" name="Freeform 559"/>
            <p:cNvSpPr>
              <a:spLocks noEditPoints="1"/>
            </p:cNvSpPr>
            <p:nvPr userDrawn="1"/>
          </p:nvSpPr>
          <p:spPr bwMode="auto">
            <a:xfrm>
              <a:off x="61913" y="398463"/>
              <a:ext cx="382588" cy="241300"/>
            </a:xfrm>
            <a:custGeom>
              <a:avLst/>
              <a:gdLst>
                <a:gd name="T0" fmla="*/ 92 w 401"/>
                <a:gd name="T1" fmla="*/ 252 h 252"/>
                <a:gd name="T2" fmla="*/ 222 w 401"/>
                <a:gd name="T3" fmla="*/ 203 h 252"/>
                <a:gd name="T4" fmla="*/ 347 w 401"/>
                <a:gd name="T5" fmla="*/ 203 h 252"/>
                <a:gd name="T6" fmla="*/ 401 w 401"/>
                <a:gd name="T7" fmla="*/ 195 h 252"/>
                <a:gd name="T8" fmla="*/ 389 w 401"/>
                <a:gd name="T9" fmla="*/ 187 h 252"/>
                <a:gd name="T10" fmla="*/ 380 w 401"/>
                <a:gd name="T11" fmla="*/ 98 h 252"/>
                <a:gd name="T12" fmla="*/ 335 w 401"/>
                <a:gd name="T13" fmla="*/ 61 h 252"/>
                <a:gd name="T14" fmla="*/ 333 w 401"/>
                <a:gd name="T15" fmla="*/ 46 h 252"/>
                <a:gd name="T16" fmla="*/ 283 w 401"/>
                <a:gd name="T17" fmla="*/ 54 h 252"/>
                <a:gd name="T18" fmla="*/ 319 w 401"/>
                <a:gd name="T19" fmla="*/ 62 h 252"/>
                <a:gd name="T20" fmla="*/ 331 w 401"/>
                <a:gd name="T21" fmla="*/ 96 h 252"/>
                <a:gd name="T22" fmla="*/ 373 w 401"/>
                <a:gd name="T23" fmla="*/ 187 h 252"/>
                <a:gd name="T24" fmla="*/ 284 w 401"/>
                <a:gd name="T25" fmla="*/ 123 h 252"/>
                <a:gd name="T26" fmla="*/ 283 w 401"/>
                <a:gd name="T27" fmla="*/ 16 h 252"/>
                <a:gd name="T28" fmla="*/ 304 w 401"/>
                <a:gd name="T29" fmla="*/ 8 h 252"/>
                <a:gd name="T30" fmla="*/ 8 w 401"/>
                <a:gd name="T31" fmla="*/ 0 h 252"/>
                <a:gd name="T32" fmla="*/ 0 w 401"/>
                <a:gd name="T33" fmla="*/ 104 h 252"/>
                <a:gd name="T34" fmla="*/ 66 w 401"/>
                <a:gd name="T35" fmla="*/ 128 h 252"/>
                <a:gd name="T36" fmla="*/ 284 w 401"/>
                <a:gd name="T37" fmla="*/ 139 h 252"/>
                <a:gd name="T38" fmla="*/ 284 w 401"/>
                <a:gd name="T39" fmla="*/ 236 h 252"/>
                <a:gd name="T40" fmla="*/ 284 w 401"/>
                <a:gd name="T41" fmla="*/ 139 h 252"/>
                <a:gd name="T42" fmla="*/ 178 w 401"/>
                <a:gd name="T43" fmla="*/ 143 h 252"/>
                <a:gd name="T44" fmla="*/ 266 w 401"/>
                <a:gd name="T45" fmla="*/ 16 h 252"/>
                <a:gd name="T46" fmla="*/ 135 w 401"/>
                <a:gd name="T47" fmla="*/ 16 h 252"/>
                <a:gd name="T48" fmla="*/ 57 w 401"/>
                <a:gd name="T49" fmla="*/ 110 h 252"/>
                <a:gd name="T50" fmla="*/ 135 w 401"/>
                <a:gd name="T51" fmla="*/ 16 h 252"/>
                <a:gd name="T52" fmla="*/ 152 w 401"/>
                <a:gd name="T53" fmla="*/ 16 h 252"/>
                <a:gd name="T54" fmla="*/ 163 w 401"/>
                <a:gd name="T55" fmla="*/ 139 h 252"/>
                <a:gd name="T56" fmla="*/ 16 w 401"/>
                <a:gd name="T57" fmla="*/ 16 h 252"/>
                <a:gd name="T58" fmla="*/ 42 w 401"/>
                <a:gd name="T59" fmla="*/ 105 h 252"/>
                <a:gd name="T60" fmla="*/ 16 w 401"/>
                <a:gd name="T61" fmla="*/ 16 h 252"/>
                <a:gd name="T62" fmla="*/ 220 w 401"/>
                <a:gd name="T63" fmla="*/ 187 h 252"/>
                <a:gd name="T64" fmla="*/ 145 w 401"/>
                <a:gd name="T65" fmla="*/ 151 h 252"/>
                <a:gd name="T66" fmla="*/ 92 w 401"/>
                <a:gd name="T67" fmla="*/ 139 h 252"/>
                <a:gd name="T68" fmla="*/ 92 w 401"/>
                <a:gd name="T69" fmla="*/ 236 h 252"/>
                <a:gd name="T70" fmla="*/ 92 w 401"/>
                <a:gd name="T71" fmla="*/ 13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1" h="252">
                  <a:moveTo>
                    <a:pt x="28" y="187"/>
                  </a:moveTo>
                  <a:cubicBezTo>
                    <a:pt x="28" y="223"/>
                    <a:pt x="56" y="252"/>
                    <a:pt x="92" y="252"/>
                  </a:cubicBezTo>
                  <a:cubicBezTo>
                    <a:pt x="122" y="252"/>
                    <a:pt x="147" y="231"/>
                    <a:pt x="154" y="203"/>
                  </a:cubicBezTo>
                  <a:cubicBezTo>
                    <a:pt x="222" y="203"/>
                    <a:pt x="222" y="203"/>
                    <a:pt x="222" y="203"/>
                  </a:cubicBezTo>
                  <a:cubicBezTo>
                    <a:pt x="229" y="231"/>
                    <a:pt x="254" y="252"/>
                    <a:pt x="284" y="252"/>
                  </a:cubicBezTo>
                  <a:cubicBezTo>
                    <a:pt x="314" y="252"/>
                    <a:pt x="339" y="231"/>
                    <a:pt x="347" y="203"/>
                  </a:cubicBezTo>
                  <a:cubicBezTo>
                    <a:pt x="393" y="203"/>
                    <a:pt x="393" y="203"/>
                    <a:pt x="393" y="203"/>
                  </a:cubicBezTo>
                  <a:cubicBezTo>
                    <a:pt x="398" y="203"/>
                    <a:pt x="401" y="200"/>
                    <a:pt x="401" y="195"/>
                  </a:cubicBezTo>
                  <a:cubicBezTo>
                    <a:pt x="401" y="191"/>
                    <a:pt x="398" y="187"/>
                    <a:pt x="393" y="187"/>
                  </a:cubicBezTo>
                  <a:cubicBezTo>
                    <a:pt x="389" y="187"/>
                    <a:pt x="389" y="187"/>
                    <a:pt x="389" y="187"/>
                  </a:cubicBezTo>
                  <a:cubicBezTo>
                    <a:pt x="385" y="105"/>
                    <a:pt x="385" y="105"/>
                    <a:pt x="385" y="105"/>
                  </a:cubicBezTo>
                  <a:cubicBezTo>
                    <a:pt x="384" y="102"/>
                    <a:pt x="383" y="99"/>
                    <a:pt x="380" y="98"/>
                  </a:cubicBezTo>
                  <a:cubicBezTo>
                    <a:pt x="341" y="82"/>
                    <a:pt x="341" y="82"/>
                    <a:pt x="341" y="82"/>
                  </a:cubicBezTo>
                  <a:cubicBezTo>
                    <a:pt x="335" y="61"/>
                    <a:pt x="335" y="61"/>
                    <a:pt x="335" y="61"/>
                  </a:cubicBezTo>
                  <a:cubicBezTo>
                    <a:pt x="338" y="60"/>
                    <a:pt x="341" y="57"/>
                    <a:pt x="341" y="54"/>
                  </a:cubicBezTo>
                  <a:cubicBezTo>
                    <a:pt x="341" y="49"/>
                    <a:pt x="337" y="46"/>
                    <a:pt x="333" y="46"/>
                  </a:cubicBezTo>
                  <a:cubicBezTo>
                    <a:pt x="291" y="46"/>
                    <a:pt x="291" y="46"/>
                    <a:pt x="291" y="46"/>
                  </a:cubicBezTo>
                  <a:cubicBezTo>
                    <a:pt x="287" y="46"/>
                    <a:pt x="283" y="49"/>
                    <a:pt x="283" y="54"/>
                  </a:cubicBezTo>
                  <a:cubicBezTo>
                    <a:pt x="283" y="58"/>
                    <a:pt x="287" y="62"/>
                    <a:pt x="291" y="62"/>
                  </a:cubicBezTo>
                  <a:cubicBezTo>
                    <a:pt x="319" y="62"/>
                    <a:pt x="319" y="62"/>
                    <a:pt x="319" y="62"/>
                  </a:cubicBezTo>
                  <a:cubicBezTo>
                    <a:pt x="327" y="90"/>
                    <a:pt x="327" y="90"/>
                    <a:pt x="327" y="90"/>
                  </a:cubicBezTo>
                  <a:cubicBezTo>
                    <a:pt x="327" y="93"/>
                    <a:pt x="329" y="95"/>
                    <a:pt x="331" y="96"/>
                  </a:cubicBezTo>
                  <a:cubicBezTo>
                    <a:pt x="369" y="111"/>
                    <a:pt x="369" y="111"/>
                    <a:pt x="369" y="111"/>
                  </a:cubicBezTo>
                  <a:cubicBezTo>
                    <a:pt x="373" y="187"/>
                    <a:pt x="373" y="187"/>
                    <a:pt x="373" y="187"/>
                  </a:cubicBezTo>
                  <a:cubicBezTo>
                    <a:pt x="349" y="187"/>
                    <a:pt x="349" y="187"/>
                    <a:pt x="349" y="187"/>
                  </a:cubicBezTo>
                  <a:cubicBezTo>
                    <a:pt x="349" y="152"/>
                    <a:pt x="320" y="123"/>
                    <a:pt x="284" y="123"/>
                  </a:cubicBezTo>
                  <a:cubicBezTo>
                    <a:pt x="270" y="123"/>
                    <a:pt x="257" y="128"/>
                    <a:pt x="246" y="135"/>
                  </a:cubicBezTo>
                  <a:cubicBezTo>
                    <a:pt x="283" y="16"/>
                    <a:pt x="283" y="16"/>
                    <a:pt x="283" y="16"/>
                  </a:cubicBezTo>
                  <a:cubicBezTo>
                    <a:pt x="296" y="16"/>
                    <a:pt x="296" y="16"/>
                    <a:pt x="296" y="16"/>
                  </a:cubicBezTo>
                  <a:cubicBezTo>
                    <a:pt x="300" y="16"/>
                    <a:pt x="304" y="12"/>
                    <a:pt x="304" y="8"/>
                  </a:cubicBezTo>
                  <a:cubicBezTo>
                    <a:pt x="304" y="4"/>
                    <a:pt x="300" y="0"/>
                    <a:pt x="296" y="0"/>
                  </a:cubicBezTo>
                  <a:cubicBezTo>
                    <a:pt x="8" y="0"/>
                    <a:pt x="8" y="0"/>
                    <a:pt x="8" y="0"/>
                  </a:cubicBezTo>
                  <a:cubicBezTo>
                    <a:pt x="4" y="0"/>
                    <a:pt x="0" y="4"/>
                    <a:pt x="0" y="8"/>
                  </a:cubicBezTo>
                  <a:cubicBezTo>
                    <a:pt x="0" y="104"/>
                    <a:pt x="0" y="104"/>
                    <a:pt x="0" y="104"/>
                  </a:cubicBezTo>
                  <a:cubicBezTo>
                    <a:pt x="0" y="108"/>
                    <a:pt x="3" y="111"/>
                    <a:pt x="6" y="112"/>
                  </a:cubicBezTo>
                  <a:cubicBezTo>
                    <a:pt x="66" y="128"/>
                    <a:pt x="66" y="128"/>
                    <a:pt x="66" y="128"/>
                  </a:cubicBezTo>
                  <a:cubicBezTo>
                    <a:pt x="43" y="139"/>
                    <a:pt x="28" y="161"/>
                    <a:pt x="28" y="187"/>
                  </a:cubicBezTo>
                  <a:close/>
                  <a:moveTo>
                    <a:pt x="284" y="139"/>
                  </a:moveTo>
                  <a:cubicBezTo>
                    <a:pt x="311" y="139"/>
                    <a:pt x="333" y="160"/>
                    <a:pt x="333" y="187"/>
                  </a:cubicBezTo>
                  <a:cubicBezTo>
                    <a:pt x="333" y="214"/>
                    <a:pt x="311" y="236"/>
                    <a:pt x="284" y="236"/>
                  </a:cubicBezTo>
                  <a:cubicBezTo>
                    <a:pt x="258" y="236"/>
                    <a:pt x="236" y="214"/>
                    <a:pt x="236" y="187"/>
                  </a:cubicBezTo>
                  <a:cubicBezTo>
                    <a:pt x="236" y="160"/>
                    <a:pt x="258" y="139"/>
                    <a:pt x="284" y="139"/>
                  </a:cubicBezTo>
                  <a:close/>
                  <a:moveTo>
                    <a:pt x="223" y="156"/>
                  </a:moveTo>
                  <a:cubicBezTo>
                    <a:pt x="178" y="143"/>
                    <a:pt x="178" y="143"/>
                    <a:pt x="178" y="143"/>
                  </a:cubicBezTo>
                  <a:cubicBezTo>
                    <a:pt x="218" y="16"/>
                    <a:pt x="218" y="16"/>
                    <a:pt x="218" y="16"/>
                  </a:cubicBezTo>
                  <a:cubicBezTo>
                    <a:pt x="266" y="16"/>
                    <a:pt x="266" y="16"/>
                    <a:pt x="266" y="16"/>
                  </a:cubicBezTo>
                  <a:lnTo>
                    <a:pt x="223" y="156"/>
                  </a:lnTo>
                  <a:close/>
                  <a:moveTo>
                    <a:pt x="135" y="16"/>
                  </a:moveTo>
                  <a:cubicBezTo>
                    <a:pt x="102" y="122"/>
                    <a:pt x="102" y="122"/>
                    <a:pt x="102" y="122"/>
                  </a:cubicBezTo>
                  <a:cubicBezTo>
                    <a:pt x="57" y="110"/>
                    <a:pt x="57" y="110"/>
                    <a:pt x="57" y="110"/>
                  </a:cubicBezTo>
                  <a:cubicBezTo>
                    <a:pt x="86" y="16"/>
                    <a:pt x="86" y="16"/>
                    <a:pt x="86" y="16"/>
                  </a:cubicBezTo>
                  <a:lnTo>
                    <a:pt x="135" y="16"/>
                  </a:lnTo>
                  <a:close/>
                  <a:moveTo>
                    <a:pt x="118" y="126"/>
                  </a:moveTo>
                  <a:cubicBezTo>
                    <a:pt x="152" y="16"/>
                    <a:pt x="152" y="16"/>
                    <a:pt x="152" y="16"/>
                  </a:cubicBezTo>
                  <a:cubicBezTo>
                    <a:pt x="201" y="16"/>
                    <a:pt x="201" y="16"/>
                    <a:pt x="201" y="16"/>
                  </a:cubicBezTo>
                  <a:cubicBezTo>
                    <a:pt x="163" y="139"/>
                    <a:pt x="163" y="139"/>
                    <a:pt x="163" y="139"/>
                  </a:cubicBezTo>
                  <a:lnTo>
                    <a:pt x="118" y="126"/>
                  </a:lnTo>
                  <a:close/>
                  <a:moveTo>
                    <a:pt x="16" y="16"/>
                  </a:moveTo>
                  <a:cubicBezTo>
                    <a:pt x="70" y="16"/>
                    <a:pt x="70" y="16"/>
                    <a:pt x="70" y="16"/>
                  </a:cubicBezTo>
                  <a:cubicBezTo>
                    <a:pt x="42" y="105"/>
                    <a:pt x="42" y="105"/>
                    <a:pt x="42" y="105"/>
                  </a:cubicBezTo>
                  <a:cubicBezTo>
                    <a:pt x="16" y="98"/>
                    <a:pt x="16" y="98"/>
                    <a:pt x="16" y="98"/>
                  </a:cubicBezTo>
                  <a:lnTo>
                    <a:pt x="16" y="16"/>
                  </a:lnTo>
                  <a:close/>
                  <a:moveTo>
                    <a:pt x="222" y="172"/>
                  </a:moveTo>
                  <a:cubicBezTo>
                    <a:pt x="221" y="177"/>
                    <a:pt x="220" y="182"/>
                    <a:pt x="220" y="187"/>
                  </a:cubicBezTo>
                  <a:cubicBezTo>
                    <a:pt x="156" y="187"/>
                    <a:pt x="156" y="187"/>
                    <a:pt x="156" y="187"/>
                  </a:cubicBezTo>
                  <a:cubicBezTo>
                    <a:pt x="156" y="174"/>
                    <a:pt x="152" y="161"/>
                    <a:pt x="145" y="151"/>
                  </a:cubicBezTo>
                  <a:lnTo>
                    <a:pt x="222" y="172"/>
                  </a:lnTo>
                  <a:close/>
                  <a:moveTo>
                    <a:pt x="92" y="139"/>
                  </a:moveTo>
                  <a:cubicBezTo>
                    <a:pt x="119" y="139"/>
                    <a:pt x="140" y="160"/>
                    <a:pt x="140" y="187"/>
                  </a:cubicBezTo>
                  <a:cubicBezTo>
                    <a:pt x="140" y="214"/>
                    <a:pt x="119" y="236"/>
                    <a:pt x="92" y="236"/>
                  </a:cubicBezTo>
                  <a:cubicBezTo>
                    <a:pt x="65" y="236"/>
                    <a:pt x="44" y="214"/>
                    <a:pt x="44" y="187"/>
                  </a:cubicBezTo>
                  <a:cubicBezTo>
                    <a:pt x="44" y="160"/>
                    <a:pt x="65" y="139"/>
                    <a:pt x="92"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4" name="Freeform 560"/>
            <p:cNvSpPr>
              <a:spLocks noEditPoints="1"/>
            </p:cNvSpPr>
            <p:nvPr userDrawn="1"/>
          </p:nvSpPr>
          <p:spPr bwMode="auto">
            <a:xfrm>
              <a:off x="114300" y="542925"/>
              <a:ext cx="69850" cy="69850"/>
            </a:xfrm>
            <a:custGeom>
              <a:avLst/>
              <a:gdLst>
                <a:gd name="T0" fmla="*/ 36 w 72"/>
                <a:gd name="T1" fmla="*/ 73 h 73"/>
                <a:gd name="T2" fmla="*/ 72 w 72"/>
                <a:gd name="T3" fmla="*/ 36 h 73"/>
                <a:gd name="T4" fmla="*/ 36 w 72"/>
                <a:gd name="T5" fmla="*/ 0 h 73"/>
                <a:gd name="T6" fmla="*/ 0 w 72"/>
                <a:gd name="T7" fmla="*/ 36 h 73"/>
                <a:gd name="T8" fmla="*/ 36 w 72"/>
                <a:gd name="T9" fmla="*/ 73 h 73"/>
                <a:gd name="T10" fmla="*/ 36 w 72"/>
                <a:gd name="T11" fmla="*/ 16 h 73"/>
                <a:gd name="T12" fmla="*/ 56 w 72"/>
                <a:gd name="T13" fmla="*/ 36 h 73"/>
                <a:gd name="T14" fmla="*/ 36 w 72"/>
                <a:gd name="T15" fmla="*/ 57 h 73"/>
                <a:gd name="T16" fmla="*/ 16 w 72"/>
                <a:gd name="T17" fmla="*/ 36 h 73"/>
                <a:gd name="T18" fmla="*/ 36 w 72"/>
                <a:gd name="T19"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3">
                  <a:moveTo>
                    <a:pt x="36" y="73"/>
                  </a:moveTo>
                  <a:cubicBezTo>
                    <a:pt x="56" y="73"/>
                    <a:pt x="72" y="56"/>
                    <a:pt x="72" y="36"/>
                  </a:cubicBezTo>
                  <a:cubicBezTo>
                    <a:pt x="72" y="16"/>
                    <a:pt x="56" y="0"/>
                    <a:pt x="36" y="0"/>
                  </a:cubicBezTo>
                  <a:cubicBezTo>
                    <a:pt x="16" y="0"/>
                    <a:pt x="0" y="16"/>
                    <a:pt x="0" y="36"/>
                  </a:cubicBezTo>
                  <a:cubicBezTo>
                    <a:pt x="0" y="56"/>
                    <a:pt x="16" y="73"/>
                    <a:pt x="36" y="73"/>
                  </a:cubicBezTo>
                  <a:close/>
                  <a:moveTo>
                    <a:pt x="36" y="16"/>
                  </a:moveTo>
                  <a:cubicBezTo>
                    <a:pt x="47" y="16"/>
                    <a:pt x="56" y="25"/>
                    <a:pt x="56" y="36"/>
                  </a:cubicBezTo>
                  <a:cubicBezTo>
                    <a:pt x="56" y="47"/>
                    <a:pt x="47" y="57"/>
                    <a:pt x="36" y="57"/>
                  </a:cubicBezTo>
                  <a:cubicBezTo>
                    <a:pt x="25" y="57"/>
                    <a:pt x="16" y="47"/>
                    <a:pt x="16" y="36"/>
                  </a:cubicBezTo>
                  <a:cubicBezTo>
                    <a:pt x="16" y="25"/>
                    <a:pt x="25" y="16"/>
                    <a:pt x="3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5" name="Freeform 561"/>
            <p:cNvSpPr/>
            <p:nvPr userDrawn="1"/>
          </p:nvSpPr>
          <p:spPr bwMode="auto">
            <a:xfrm>
              <a:off x="92075" y="319088"/>
              <a:ext cx="228600" cy="71438"/>
            </a:xfrm>
            <a:custGeom>
              <a:avLst/>
              <a:gdLst>
                <a:gd name="T0" fmla="*/ 9 w 239"/>
                <a:gd name="T1" fmla="*/ 74 h 74"/>
                <a:gd name="T2" fmla="*/ 17 w 239"/>
                <a:gd name="T3" fmla="*/ 67 h 74"/>
                <a:gd name="T4" fmla="*/ 26 w 239"/>
                <a:gd name="T5" fmla="*/ 48 h 74"/>
                <a:gd name="T6" fmla="*/ 40 w 239"/>
                <a:gd name="T7" fmla="*/ 42 h 74"/>
                <a:gd name="T8" fmla="*/ 55 w 239"/>
                <a:gd name="T9" fmla="*/ 44 h 74"/>
                <a:gd name="T10" fmla="*/ 62 w 239"/>
                <a:gd name="T11" fmla="*/ 44 h 74"/>
                <a:gd name="T12" fmla="*/ 66 w 239"/>
                <a:gd name="T13" fmla="*/ 38 h 74"/>
                <a:gd name="T14" fmla="*/ 73 w 239"/>
                <a:gd name="T15" fmla="*/ 25 h 74"/>
                <a:gd name="T16" fmla="*/ 86 w 239"/>
                <a:gd name="T17" fmla="*/ 18 h 74"/>
                <a:gd name="T18" fmla="*/ 101 w 239"/>
                <a:gd name="T19" fmla="*/ 18 h 74"/>
                <a:gd name="T20" fmla="*/ 113 w 239"/>
                <a:gd name="T21" fmla="*/ 27 h 74"/>
                <a:gd name="T22" fmla="*/ 126 w 239"/>
                <a:gd name="T23" fmla="*/ 27 h 74"/>
                <a:gd name="T24" fmla="*/ 138 w 239"/>
                <a:gd name="T25" fmla="*/ 18 h 74"/>
                <a:gd name="T26" fmla="*/ 153 w 239"/>
                <a:gd name="T27" fmla="*/ 18 h 74"/>
                <a:gd name="T28" fmla="*/ 167 w 239"/>
                <a:gd name="T29" fmla="*/ 25 h 74"/>
                <a:gd name="T30" fmla="*/ 174 w 239"/>
                <a:gd name="T31" fmla="*/ 38 h 74"/>
                <a:gd name="T32" fmla="*/ 178 w 239"/>
                <a:gd name="T33" fmla="*/ 44 h 74"/>
                <a:gd name="T34" fmla="*/ 185 w 239"/>
                <a:gd name="T35" fmla="*/ 44 h 74"/>
                <a:gd name="T36" fmla="*/ 199 w 239"/>
                <a:gd name="T37" fmla="*/ 42 h 74"/>
                <a:gd name="T38" fmla="*/ 213 w 239"/>
                <a:gd name="T39" fmla="*/ 48 h 74"/>
                <a:gd name="T40" fmla="*/ 223 w 239"/>
                <a:gd name="T41" fmla="*/ 67 h 74"/>
                <a:gd name="T42" fmla="*/ 231 w 239"/>
                <a:gd name="T43" fmla="*/ 74 h 74"/>
                <a:gd name="T44" fmla="*/ 239 w 239"/>
                <a:gd name="T45" fmla="*/ 65 h 74"/>
                <a:gd name="T46" fmla="*/ 224 w 239"/>
                <a:gd name="T47" fmla="*/ 36 h 74"/>
                <a:gd name="T48" fmla="*/ 202 w 239"/>
                <a:gd name="T49" fmla="*/ 26 h 74"/>
                <a:gd name="T50" fmla="*/ 187 w 239"/>
                <a:gd name="T51" fmla="*/ 27 h 74"/>
                <a:gd name="T52" fmla="*/ 178 w 239"/>
                <a:gd name="T53" fmla="*/ 14 h 74"/>
                <a:gd name="T54" fmla="*/ 157 w 239"/>
                <a:gd name="T55" fmla="*/ 2 h 74"/>
                <a:gd name="T56" fmla="*/ 133 w 239"/>
                <a:gd name="T57" fmla="*/ 3 h 74"/>
                <a:gd name="T58" fmla="*/ 120 w 239"/>
                <a:gd name="T59" fmla="*/ 11 h 74"/>
                <a:gd name="T60" fmla="*/ 107 w 239"/>
                <a:gd name="T61" fmla="*/ 3 h 74"/>
                <a:gd name="T62" fmla="*/ 82 w 239"/>
                <a:gd name="T63" fmla="*/ 2 h 74"/>
                <a:gd name="T64" fmla="*/ 61 w 239"/>
                <a:gd name="T65" fmla="*/ 14 h 74"/>
                <a:gd name="T66" fmla="*/ 53 w 239"/>
                <a:gd name="T67" fmla="*/ 27 h 74"/>
                <a:gd name="T68" fmla="*/ 38 w 239"/>
                <a:gd name="T69" fmla="*/ 26 h 74"/>
                <a:gd name="T70" fmla="*/ 16 w 239"/>
                <a:gd name="T71" fmla="*/ 36 h 74"/>
                <a:gd name="T72" fmla="*/ 1 w 239"/>
                <a:gd name="T73" fmla="*/ 65 h 74"/>
                <a:gd name="T74" fmla="*/ 8 w 239"/>
                <a:gd name="T75" fmla="*/ 74 h 74"/>
                <a:gd name="T76" fmla="*/ 9 w 239"/>
                <a:gd name="T7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9" h="74">
                  <a:moveTo>
                    <a:pt x="9" y="74"/>
                  </a:moveTo>
                  <a:cubicBezTo>
                    <a:pt x="13" y="74"/>
                    <a:pt x="16" y="71"/>
                    <a:pt x="17" y="67"/>
                  </a:cubicBezTo>
                  <a:cubicBezTo>
                    <a:pt x="17" y="59"/>
                    <a:pt x="20" y="53"/>
                    <a:pt x="26" y="48"/>
                  </a:cubicBezTo>
                  <a:cubicBezTo>
                    <a:pt x="30" y="45"/>
                    <a:pt x="35" y="43"/>
                    <a:pt x="40" y="42"/>
                  </a:cubicBezTo>
                  <a:cubicBezTo>
                    <a:pt x="45" y="41"/>
                    <a:pt x="50" y="42"/>
                    <a:pt x="55" y="44"/>
                  </a:cubicBezTo>
                  <a:cubicBezTo>
                    <a:pt x="57" y="45"/>
                    <a:pt x="59" y="45"/>
                    <a:pt x="62" y="44"/>
                  </a:cubicBezTo>
                  <a:cubicBezTo>
                    <a:pt x="64" y="43"/>
                    <a:pt x="65" y="41"/>
                    <a:pt x="66" y="38"/>
                  </a:cubicBezTo>
                  <a:cubicBezTo>
                    <a:pt x="67" y="33"/>
                    <a:pt x="69" y="29"/>
                    <a:pt x="73" y="25"/>
                  </a:cubicBezTo>
                  <a:cubicBezTo>
                    <a:pt x="76" y="21"/>
                    <a:pt x="81" y="19"/>
                    <a:pt x="86" y="18"/>
                  </a:cubicBezTo>
                  <a:cubicBezTo>
                    <a:pt x="91" y="16"/>
                    <a:pt x="96" y="17"/>
                    <a:pt x="101" y="18"/>
                  </a:cubicBezTo>
                  <a:cubicBezTo>
                    <a:pt x="106" y="20"/>
                    <a:pt x="110" y="23"/>
                    <a:pt x="113" y="27"/>
                  </a:cubicBezTo>
                  <a:cubicBezTo>
                    <a:pt x="116" y="31"/>
                    <a:pt x="123" y="31"/>
                    <a:pt x="126" y="27"/>
                  </a:cubicBezTo>
                  <a:cubicBezTo>
                    <a:pt x="129" y="23"/>
                    <a:pt x="133" y="20"/>
                    <a:pt x="138" y="18"/>
                  </a:cubicBezTo>
                  <a:cubicBezTo>
                    <a:pt x="143" y="17"/>
                    <a:pt x="148" y="16"/>
                    <a:pt x="153" y="18"/>
                  </a:cubicBezTo>
                  <a:cubicBezTo>
                    <a:pt x="158" y="19"/>
                    <a:pt x="163" y="21"/>
                    <a:pt x="167" y="25"/>
                  </a:cubicBezTo>
                  <a:cubicBezTo>
                    <a:pt x="170" y="29"/>
                    <a:pt x="173" y="33"/>
                    <a:pt x="174" y="38"/>
                  </a:cubicBezTo>
                  <a:cubicBezTo>
                    <a:pt x="174" y="41"/>
                    <a:pt x="176" y="43"/>
                    <a:pt x="178" y="44"/>
                  </a:cubicBezTo>
                  <a:cubicBezTo>
                    <a:pt x="180" y="45"/>
                    <a:pt x="182" y="45"/>
                    <a:pt x="185" y="44"/>
                  </a:cubicBezTo>
                  <a:cubicBezTo>
                    <a:pt x="189" y="42"/>
                    <a:pt x="194" y="41"/>
                    <a:pt x="199" y="42"/>
                  </a:cubicBezTo>
                  <a:cubicBezTo>
                    <a:pt x="205" y="43"/>
                    <a:pt x="209" y="45"/>
                    <a:pt x="213" y="48"/>
                  </a:cubicBezTo>
                  <a:cubicBezTo>
                    <a:pt x="219" y="53"/>
                    <a:pt x="222" y="59"/>
                    <a:pt x="223" y="67"/>
                  </a:cubicBezTo>
                  <a:cubicBezTo>
                    <a:pt x="223" y="71"/>
                    <a:pt x="227" y="74"/>
                    <a:pt x="231" y="74"/>
                  </a:cubicBezTo>
                  <a:cubicBezTo>
                    <a:pt x="236" y="74"/>
                    <a:pt x="239" y="70"/>
                    <a:pt x="239" y="65"/>
                  </a:cubicBezTo>
                  <a:cubicBezTo>
                    <a:pt x="238" y="54"/>
                    <a:pt x="233" y="43"/>
                    <a:pt x="224" y="36"/>
                  </a:cubicBezTo>
                  <a:cubicBezTo>
                    <a:pt x="217" y="31"/>
                    <a:pt x="210" y="27"/>
                    <a:pt x="202" y="26"/>
                  </a:cubicBezTo>
                  <a:cubicBezTo>
                    <a:pt x="196" y="25"/>
                    <a:pt x="191" y="26"/>
                    <a:pt x="187" y="27"/>
                  </a:cubicBezTo>
                  <a:cubicBezTo>
                    <a:pt x="185" y="22"/>
                    <a:pt x="182" y="18"/>
                    <a:pt x="178" y="14"/>
                  </a:cubicBezTo>
                  <a:cubicBezTo>
                    <a:pt x="173" y="8"/>
                    <a:pt x="165" y="4"/>
                    <a:pt x="157" y="2"/>
                  </a:cubicBezTo>
                  <a:cubicBezTo>
                    <a:pt x="149" y="0"/>
                    <a:pt x="141" y="1"/>
                    <a:pt x="133" y="3"/>
                  </a:cubicBezTo>
                  <a:cubicBezTo>
                    <a:pt x="128" y="5"/>
                    <a:pt x="124" y="8"/>
                    <a:pt x="120" y="11"/>
                  </a:cubicBezTo>
                  <a:cubicBezTo>
                    <a:pt x="116" y="8"/>
                    <a:pt x="111" y="5"/>
                    <a:pt x="107" y="3"/>
                  </a:cubicBezTo>
                  <a:cubicBezTo>
                    <a:pt x="99" y="1"/>
                    <a:pt x="90" y="0"/>
                    <a:pt x="82" y="2"/>
                  </a:cubicBezTo>
                  <a:cubicBezTo>
                    <a:pt x="74" y="4"/>
                    <a:pt x="67" y="8"/>
                    <a:pt x="61" y="14"/>
                  </a:cubicBezTo>
                  <a:cubicBezTo>
                    <a:pt x="58" y="18"/>
                    <a:pt x="55" y="22"/>
                    <a:pt x="53" y="27"/>
                  </a:cubicBezTo>
                  <a:cubicBezTo>
                    <a:pt x="48" y="26"/>
                    <a:pt x="43" y="25"/>
                    <a:pt x="38" y="26"/>
                  </a:cubicBezTo>
                  <a:cubicBezTo>
                    <a:pt x="30" y="27"/>
                    <a:pt x="22" y="31"/>
                    <a:pt x="16" y="36"/>
                  </a:cubicBezTo>
                  <a:cubicBezTo>
                    <a:pt x="7" y="43"/>
                    <a:pt x="2" y="54"/>
                    <a:pt x="1" y="65"/>
                  </a:cubicBezTo>
                  <a:cubicBezTo>
                    <a:pt x="0" y="70"/>
                    <a:pt x="4" y="74"/>
                    <a:pt x="8" y="74"/>
                  </a:cubicBezTo>
                  <a:cubicBezTo>
                    <a:pt x="8" y="74"/>
                    <a:pt x="8" y="74"/>
                    <a:pt x="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6" name="Freeform 562"/>
            <p:cNvSpPr>
              <a:spLocks noEditPoints="1"/>
            </p:cNvSpPr>
            <p:nvPr userDrawn="1"/>
          </p:nvSpPr>
          <p:spPr bwMode="auto">
            <a:xfrm>
              <a:off x="647700" y="884238"/>
              <a:ext cx="344488" cy="231775"/>
            </a:xfrm>
            <a:custGeom>
              <a:avLst/>
              <a:gdLst>
                <a:gd name="T0" fmla="*/ 0 w 360"/>
                <a:gd name="T1" fmla="*/ 233 h 241"/>
                <a:gd name="T2" fmla="*/ 8 w 360"/>
                <a:gd name="T3" fmla="*/ 241 h 241"/>
                <a:gd name="T4" fmla="*/ 31 w 360"/>
                <a:gd name="T5" fmla="*/ 241 h 241"/>
                <a:gd name="T6" fmla="*/ 75 w 360"/>
                <a:gd name="T7" fmla="*/ 241 h 241"/>
                <a:gd name="T8" fmla="*/ 116 w 360"/>
                <a:gd name="T9" fmla="*/ 241 h 241"/>
                <a:gd name="T10" fmla="*/ 159 w 360"/>
                <a:gd name="T11" fmla="*/ 241 h 241"/>
                <a:gd name="T12" fmla="*/ 201 w 360"/>
                <a:gd name="T13" fmla="*/ 241 h 241"/>
                <a:gd name="T14" fmla="*/ 244 w 360"/>
                <a:gd name="T15" fmla="*/ 241 h 241"/>
                <a:gd name="T16" fmla="*/ 285 w 360"/>
                <a:gd name="T17" fmla="*/ 241 h 241"/>
                <a:gd name="T18" fmla="*/ 329 w 360"/>
                <a:gd name="T19" fmla="*/ 241 h 241"/>
                <a:gd name="T20" fmla="*/ 352 w 360"/>
                <a:gd name="T21" fmla="*/ 241 h 241"/>
                <a:gd name="T22" fmla="*/ 360 w 360"/>
                <a:gd name="T23" fmla="*/ 233 h 241"/>
                <a:gd name="T24" fmla="*/ 352 w 360"/>
                <a:gd name="T25" fmla="*/ 225 h 241"/>
                <a:gd name="T26" fmla="*/ 337 w 360"/>
                <a:gd name="T27" fmla="*/ 225 h 241"/>
                <a:gd name="T28" fmla="*/ 337 w 360"/>
                <a:gd name="T29" fmla="*/ 8 h 241"/>
                <a:gd name="T30" fmla="*/ 329 w 360"/>
                <a:gd name="T31" fmla="*/ 0 h 241"/>
                <a:gd name="T32" fmla="*/ 285 w 360"/>
                <a:gd name="T33" fmla="*/ 0 h 241"/>
                <a:gd name="T34" fmla="*/ 277 w 360"/>
                <a:gd name="T35" fmla="*/ 8 h 241"/>
                <a:gd name="T36" fmla="*/ 277 w 360"/>
                <a:gd name="T37" fmla="*/ 225 h 241"/>
                <a:gd name="T38" fmla="*/ 252 w 360"/>
                <a:gd name="T39" fmla="*/ 225 h 241"/>
                <a:gd name="T40" fmla="*/ 252 w 360"/>
                <a:gd name="T41" fmla="*/ 121 h 241"/>
                <a:gd name="T42" fmla="*/ 244 w 360"/>
                <a:gd name="T43" fmla="*/ 113 h 241"/>
                <a:gd name="T44" fmla="*/ 201 w 360"/>
                <a:gd name="T45" fmla="*/ 113 h 241"/>
                <a:gd name="T46" fmla="*/ 193 w 360"/>
                <a:gd name="T47" fmla="*/ 121 h 241"/>
                <a:gd name="T48" fmla="*/ 193 w 360"/>
                <a:gd name="T49" fmla="*/ 225 h 241"/>
                <a:gd name="T50" fmla="*/ 167 w 360"/>
                <a:gd name="T51" fmla="*/ 225 h 241"/>
                <a:gd name="T52" fmla="*/ 167 w 360"/>
                <a:gd name="T53" fmla="*/ 80 h 241"/>
                <a:gd name="T54" fmla="*/ 159 w 360"/>
                <a:gd name="T55" fmla="*/ 72 h 241"/>
                <a:gd name="T56" fmla="*/ 116 w 360"/>
                <a:gd name="T57" fmla="*/ 72 h 241"/>
                <a:gd name="T58" fmla="*/ 108 w 360"/>
                <a:gd name="T59" fmla="*/ 80 h 241"/>
                <a:gd name="T60" fmla="*/ 108 w 360"/>
                <a:gd name="T61" fmla="*/ 225 h 241"/>
                <a:gd name="T62" fmla="*/ 83 w 360"/>
                <a:gd name="T63" fmla="*/ 225 h 241"/>
                <a:gd name="T64" fmla="*/ 83 w 360"/>
                <a:gd name="T65" fmla="*/ 166 h 241"/>
                <a:gd name="T66" fmla="*/ 75 w 360"/>
                <a:gd name="T67" fmla="*/ 158 h 241"/>
                <a:gd name="T68" fmla="*/ 31 w 360"/>
                <a:gd name="T69" fmla="*/ 158 h 241"/>
                <a:gd name="T70" fmla="*/ 23 w 360"/>
                <a:gd name="T71" fmla="*/ 166 h 241"/>
                <a:gd name="T72" fmla="*/ 23 w 360"/>
                <a:gd name="T73" fmla="*/ 225 h 241"/>
                <a:gd name="T74" fmla="*/ 8 w 360"/>
                <a:gd name="T75" fmla="*/ 225 h 241"/>
                <a:gd name="T76" fmla="*/ 0 w 360"/>
                <a:gd name="T77" fmla="*/ 233 h 241"/>
                <a:gd name="T78" fmla="*/ 293 w 360"/>
                <a:gd name="T79" fmla="*/ 16 h 241"/>
                <a:gd name="T80" fmla="*/ 321 w 360"/>
                <a:gd name="T81" fmla="*/ 16 h 241"/>
                <a:gd name="T82" fmla="*/ 321 w 360"/>
                <a:gd name="T83" fmla="*/ 225 h 241"/>
                <a:gd name="T84" fmla="*/ 293 w 360"/>
                <a:gd name="T85" fmla="*/ 225 h 241"/>
                <a:gd name="T86" fmla="*/ 293 w 360"/>
                <a:gd name="T87" fmla="*/ 16 h 241"/>
                <a:gd name="T88" fmla="*/ 209 w 360"/>
                <a:gd name="T89" fmla="*/ 129 h 241"/>
                <a:gd name="T90" fmla="*/ 236 w 360"/>
                <a:gd name="T91" fmla="*/ 129 h 241"/>
                <a:gd name="T92" fmla="*/ 236 w 360"/>
                <a:gd name="T93" fmla="*/ 225 h 241"/>
                <a:gd name="T94" fmla="*/ 209 w 360"/>
                <a:gd name="T95" fmla="*/ 225 h 241"/>
                <a:gd name="T96" fmla="*/ 209 w 360"/>
                <a:gd name="T97" fmla="*/ 129 h 241"/>
                <a:gd name="T98" fmla="*/ 124 w 360"/>
                <a:gd name="T99" fmla="*/ 88 h 241"/>
                <a:gd name="T100" fmla="*/ 151 w 360"/>
                <a:gd name="T101" fmla="*/ 88 h 241"/>
                <a:gd name="T102" fmla="*/ 151 w 360"/>
                <a:gd name="T103" fmla="*/ 225 h 241"/>
                <a:gd name="T104" fmla="*/ 124 w 360"/>
                <a:gd name="T105" fmla="*/ 225 h 241"/>
                <a:gd name="T106" fmla="*/ 124 w 360"/>
                <a:gd name="T107" fmla="*/ 88 h 241"/>
                <a:gd name="T108" fmla="*/ 39 w 360"/>
                <a:gd name="T109" fmla="*/ 174 h 241"/>
                <a:gd name="T110" fmla="*/ 67 w 360"/>
                <a:gd name="T111" fmla="*/ 174 h 241"/>
                <a:gd name="T112" fmla="*/ 67 w 360"/>
                <a:gd name="T113" fmla="*/ 225 h 241"/>
                <a:gd name="T114" fmla="*/ 39 w 360"/>
                <a:gd name="T115" fmla="*/ 225 h 241"/>
                <a:gd name="T116" fmla="*/ 39 w 360"/>
                <a:gd name="T117" fmla="*/ 17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41">
                  <a:moveTo>
                    <a:pt x="0" y="233"/>
                  </a:moveTo>
                  <a:cubicBezTo>
                    <a:pt x="0" y="238"/>
                    <a:pt x="4" y="241"/>
                    <a:pt x="8" y="241"/>
                  </a:cubicBezTo>
                  <a:cubicBezTo>
                    <a:pt x="31" y="241"/>
                    <a:pt x="31" y="241"/>
                    <a:pt x="31" y="241"/>
                  </a:cubicBezTo>
                  <a:cubicBezTo>
                    <a:pt x="75" y="241"/>
                    <a:pt x="75" y="241"/>
                    <a:pt x="75" y="241"/>
                  </a:cubicBezTo>
                  <a:cubicBezTo>
                    <a:pt x="116" y="241"/>
                    <a:pt x="116" y="241"/>
                    <a:pt x="116" y="241"/>
                  </a:cubicBezTo>
                  <a:cubicBezTo>
                    <a:pt x="159" y="241"/>
                    <a:pt x="159" y="241"/>
                    <a:pt x="159" y="241"/>
                  </a:cubicBezTo>
                  <a:cubicBezTo>
                    <a:pt x="201" y="241"/>
                    <a:pt x="201" y="241"/>
                    <a:pt x="201" y="241"/>
                  </a:cubicBezTo>
                  <a:cubicBezTo>
                    <a:pt x="244" y="241"/>
                    <a:pt x="244" y="241"/>
                    <a:pt x="244" y="241"/>
                  </a:cubicBezTo>
                  <a:cubicBezTo>
                    <a:pt x="285" y="241"/>
                    <a:pt x="285" y="241"/>
                    <a:pt x="285" y="241"/>
                  </a:cubicBezTo>
                  <a:cubicBezTo>
                    <a:pt x="329" y="241"/>
                    <a:pt x="329" y="241"/>
                    <a:pt x="329" y="241"/>
                  </a:cubicBezTo>
                  <a:cubicBezTo>
                    <a:pt x="352" y="241"/>
                    <a:pt x="352" y="241"/>
                    <a:pt x="352" y="241"/>
                  </a:cubicBezTo>
                  <a:cubicBezTo>
                    <a:pt x="356" y="241"/>
                    <a:pt x="360" y="238"/>
                    <a:pt x="360" y="233"/>
                  </a:cubicBezTo>
                  <a:cubicBezTo>
                    <a:pt x="360" y="229"/>
                    <a:pt x="356" y="225"/>
                    <a:pt x="352" y="225"/>
                  </a:cubicBezTo>
                  <a:cubicBezTo>
                    <a:pt x="337" y="225"/>
                    <a:pt x="337" y="225"/>
                    <a:pt x="337" y="225"/>
                  </a:cubicBezTo>
                  <a:cubicBezTo>
                    <a:pt x="337" y="8"/>
                    <a:pt x="337" y="8"/>
                    <a:pt x="337" y="8"/>
                  </a:cubicBezTo>
                  <a:cubicBezTo>
                    <a:pt x="337" y="4"/>
                    <a:pt x="333" y="0"/>
                    <a:pt x="329" y="0"/>
                  </a:cubicBezTo>
                  <a:cubicBezTo>
                    <a:pt x="285" y="0"/>
                    <a:pt x="285" y="0"/>
                    <a:pt x="285" y="0"/>
                  </a:cubicBezTo>
                  <a:cubicBezTo>
                    <a:pt x="281" y="0"/>
                    <a:pt x="277" y="4"/>
                    <a:pt x="277" y="8"/>
                  </a:cubicBezTo>
                  <a:cubicBezTo>
                    <a:pt x="277" y="225"/>
                    <a:pt x="277" y="225"/>
                    <a:pt x="277" y="225"/>
                  </a:cubicBezTo>
                  <a:cubicBezTo>
                    <a:pt x="252" y="225"/>
                    <a:pt x="252" y="225"/>
                    <a:pt x="252" y="225"/>
                  </a:cubicBezTo>
                  <a:cubicBezTo>
                    <a:pt x="252" y="121"/>
                    <a:pt x="252" y="121"/>
                    <a:pt x="252" y="121"/>
                  </a:cubicBezTo>
                  <a:cubicBezTo>
                    <a:pt x="252" y="116"/>
                    <a:pt x="248" y="113"/>
                    <a:pt x="244" y="113"/>
                  </a:cubicBezTo>
                  <a:cubicBezTo>
                    <a:pt x="201" y="113"/>
                    <a:pt x="201" y="113"/>
                    <a:pt x="201" y="113"/>
                  </a:cubicBezTo>
                  <a:cubicBezTo>
                    <a:pt x="196" y="113"/>
                    <a:pt x="193" y="116"/>
                    <a:pt x="193" y="121"/>
                  </a:cubicBezTo>
                  <a:cubicBezTo>
                    <a:pt x="193" y="225"/>
                    <a:pt x="193" y="225"/>
                    <a:pt x="193" y="225"/>
                  </a:cubicBezTo>
                  <a:cubicBezTo>
                    <a:pt x="167" y="225"/>
                    <a:pt x="167" y="225"/>
                    <a:pt x="167" y="225"/>
                  </a:cubicBezTo>
                  <a:cubicBezTo>
                    <a:pt x="167" y="80"/>
                    <a:pt x="167" y="80"/>
                    <a:pt x="167" y="80"/>
                  </a:cubicBezTo>
                  <a:cubicBezTo>
                    <a:pt x="167" y="76"/>
                    <a:pt x="164" y="72"/>
                    <a:pt x="159" y="72"/>
                  </a:cubicBezTo>
                  <a:cubicBezTo>
                    <a:pt x="116" y="72"/>
                    <a:pt x="116" y="72"/>
                    <a:pt x="116" y="72"/>
                  </a:cubicBezTo>
                  <a:cubicBezTo>
                    <a:pt x="111" y="72"/>
                    <a:pt x="108" y="76"/>
                    <a:pt x="108" y="80"/>
                  </a:cubicBezTo>
                  <a:cubicBezTo>
                    <a:pt x="108" y="225"/>
                    <a:pt x="108" y="225"/>
                    <a:pt x="108" y="225"/>
                  </a:cubicBezTo>
                  <a:cubicBezTo>
                    <a:pt x="83" y="225"/>
                    <a:pt x="83" y="225"/>
                    <a:pt x="83" y="225"/>
                  </a:cubicBezTo>
                  <a:cubicBezTo>
                    <a:pt x="83" y="166"/>
                    <a:pt x="83" y="166"/>
                    <a:pt x="83" y="166"/>
                  </a:cubicBezTo>
                  <a:cubicBezTo>
                    <a:pt x="83" y="161"/>
                    <a:pt x="79" y="158"/>
                    <a:pt x="75" y="158"/>
                  </a:cubicBezTo>
                  <a:cubicBezTo>
                    <a:pt x="31" y="158"/>
                    <a:pt x="31" y="158"/>
                    <a:pt x="31" y="158"/>
                  </a:cubicBezTo>
                  <a:cubicBezTo>
                    <a:pt x="27" y="158"/>
                    <a:pt x="23" y="161"/>
                    <a:pt x="23" y="166"/>
                  </a:cubicBezTo>
                  <a:cubicBezTo>
                    <a:pt x="23" y="225"/>
                    <a:pt x="23" y="225"/>
                    <a:pt x="23" y="225"/>
                  </a:cubicBezTo>
                  <a:cubicBezTo>
                    <a:pt x="8" y="225"/>
                    <a:pt x="8" y="225"/>
                    <a:pt x="8" y="225"/>
                  </a:cubicBezTo>
                  <a:cubicBezTo>
                    <a:pt x="4" y="225"/>
                    <a:pt x="0" y="229"/>
                    <a:pt x="0" y="233"/>
                  </a:cubicBezTo>
                  <a:close/>
                  <a:moveTo>
                    <a:pt x="293" y="16"/>
                  </a:moveTo>
                  <a:cubicBezTo>
                    <a:pt x="321" y="16"/>
                    <a:pt x="321" y="16"/>
                    <a:pt x="321" y="16"/>
                  </a:cubicBezTo>
                  <a:cubicBezTo>
                    <a:pt x="321" y="225"/>
                    <a:pt x="321" y="225"/>
                    <a:pt x="321" y="225"/>
                  </a:cubicBezTo>
                  <a:cubicBezTo>
                    <a:pt x="293" y="225"/>
                    <a:pt x="293" y="225"/>
                    <a:pt x="293" y="225"/>
                  </a:cubicBezTo>
                  <a:lnTo>
                    <a:pt x="293" y="16"/>
                  </a:lnTo>
                  <a:close/>
                  <a:moveTo>
                    <a:pt x="209" y="129"/>
                  </a:moveTo>
                  <a:cubicBezTo>
                    <a:pt x="236" y="129"/>
                    <a:pt x="236" y="129"/>
                    <a:pt x="236" y="129"/>
                  </a:cubicBezTo>
                  <a:cubicBezTo>
                    <a:pt x="236" y="225"/>
                    <a:pt x="236" y="225"/>
                    <a:pt x="236" y="225"/>
                  </a:cubicBezTo>
                  <a:cubicBezTo>
                    <a:pt x="209" y="225"/>
                    <a:pt x="209" y="225"/>
                    <a:pt x="209" y="225"/>
                  </a:cubicBezTo>
                  <a:lnTo>
                    <a:pt x="209" y="129"/>
                  </a:lnTo>
                  <a:close/>
                  <a:moveTo>
                    <a:pt x="124" y="88"/>
                  </a:moveTo>
                  <a:cubicBezTo>
                    <a:pt x="151" y="88"/>
                    <a:pt x="151" y="88"/>
                    <a:pt x="151" y="88"/>
                  </a:cubicBezTo>
                  <a:cubicBezTo>
                    <a:pt x="151" y="225"/>
                    <a:pt x="151" y="225"/>
                    <a:pt x="151" y="225"/>
                  </a:cubicBezTo>
                  <a:cubicBezTo>
                    <a:pt x="124" y="225"/>
                    <a:pt x="124" y="225"/>
                    <a:pt x="124" y="225"/>
                  </a:cubicBezTo>
                  <a:lnTo>
                    <a:pt x="124" y="88"/>
                  </a:lnTo>
                  <a:close/>
                  <a:moveTo>
                    <a:pt x="39" y="174"/>
                  </a:moveTo>
                  <a:cubicBezTo>
                    <a:pt x="67" y="174"/>
                    <a:pt x="67" y="174"/>
                    <a:pt x="67" y="174"/>
                  </a:cubicBezTo>
                  <a:cubicBezTo>
                    <a:pt x="67" y="225"/>
                    <a:pt x="67" y="225"/>
                    <a:pt x="67" y="225"/>
                  </a:cubicBezTo>
                  <a:cubicBezTo>
                    <a:pt x="39" y="225"/>
                    <a:pt x="39" y="225"/>
                    <a:pt x="39" y="225"/>
                  </a:cubicBezTo>
                  <a:lnTo>
                    <a:pt x="39"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7" name="Freeform 563"/>
            <p:cNvSpPr>
              <a:spLocks noEditPoints="1"/>
            </p:cNvSpPr>
            <p:nvPr userDrawn="1"/>
          </p:nvSpPr>
          <p:spPr bwMode="auto">
            <a:xfrm>
              <a:off x="1439863" y="47625"/>
              <a:ext cx="307975" cy="233363"/>
            </a:xfrm>
            <a:custGeom>
              <a:avLst/>
              <a:gdLst>
                <a:gd name="T0" fmla="*/ 9 w 322"/>
                <a:gd name="T1" fmla="*/ 141 h 245"/>
                <a:gd name="T2" fmla="*/ 60 w 322"/>
                <a:gd name="T3" fmla="*/ 93 h 245"/>
                <a:gd name="T4" fmla="*/ 75 w 322"/>
                <a:gd name="T5" fmla="*/ 95 h 245"/>
                <a:gd name="T6" fmla="*/ 150 w 322"/>
                <a:gd name="T7" fmla="*/ 161 h 245"/>
                <a:gd name="T8" fmla="*/ 79 w 322"/>
                <a:gd name="T9" fmla="*/ 243 h 245"/>
                <a:gd name="T10" fmla="*/ 90 w 322"/>
                <a:gd name="T11" fmla="*/ 243 h 245"/>
                <a:gd name="T12" fmla="*/ 231 w 322"/>
                <a:gd name="T13" fmla="*/ 243 h 245"/>
                <a:gd name="T14" fmla="*/ 243 w 322"/>
                <a:gd name="T15" fmla="*/ 243 h 245"/>
                <a:gd name="T16" fmla="*/ 172 w 322"/>
                <a:gd name="T17" fmla="*/ 161 h 245"/>
                <a:gd name="T18" fmla="*/ 247 w 322"/>
                <a:gd name="T19" fmla="*/ 95 h 245"/>
                <a:gd name="T20" fmla="*/ 262 w 322"/>
                <a:gd name="T21" fmla="*/ 93 h 245"/>
                <a:gd name="T22" fmla="*/ 313 w 322"/>
                <a:gd name="T23" fmla="*/ 141 h 245"/>
                <a:gd name="T24" fmla="*/ 321 w 322"/>
                <a:gd name="T25" fmla="*/ 132 h 245"/>
                <a:gd name="T26" fmla="*/ 287 w 322"/>
                <a:gd name="T27" fmla="*/ 46 h 245"/>
                <a:gd name="T28" fmla="*/ 276 w 322"/>
                <a:gd name="T29" fmla="*/ 35 h 245"/>
                <a:gd name="T30" fmla="*/ 190 w 322"/>
                <a:gd name="T31" fmla="*/ 1 h 245"/>
                <a:gd name="T32" fmla="*/ 183 w 322"/>
                <a:gd name="T33" fmla="*/ 14 h 245"/>
                <a:gd name="T34" fmla="*/ 226 w 322"/>
                <a:gd name="T35" fmla="*/ 66 h 245"/>
                <a:gd name="T36" fmla="*/ 231 w 322"/>
                <a:gd name="T37" fmla="*/ 79 h 245"/>
                <a:gd name="T38" fmla="*/ 90 w 322"/>
                <a:gd name="T39" fmla="*/ 79 h 245"/>
                <a:gd name="T40" fmla="*/ 96 w 322"/>
                <a:gd name="T41" fmla="*/ 66 h 245"/>
                <a:gd name="T42" fmla="*/ 139 w 322"/>
                <a:gd name="T43" fmla="*/ 14 h 245"/>
                <a:gd name="T44" fmla="*/ 132 w 322"/>
                <a:gd name="T45" fmla="*/ 1 h 245"/>
                <a:gd name="T46" fmla="*/ 46 w 322"/>
                <a:gd name="T47" fmla="*/ 35 h 245"/>
                <a:gd name="T48" fmla="*/ 35 w 322"/>
                <a:gd name="T49" fmla="*/ 46 h 245"/>
                <a:gd name="T50" fmla="*/ 1 w 322"/>
                <a:gd name="T51" fmla="*/ 132 h 245"/>
                <a:gd name="T52" fmla="*/ 214 w 322"/>
                <a:gd name="T53" fmla="*/ 23 h 245"/>
                <a:gd name="T54" fmla="*/ 299 w 322"/>
                <a:gd name="T55" fmla="*/ 108 h 245"/>
                <a:gd name="T56" fmla="*/ 263 w 322"/>
                <a:gd name="T57" fmla="*/ 75 h 245"/>
                <a:gd name="T58" fmla="*/ 254 w 322"/>
                <a:gd name="T59" fmla="*/ 79 h 245"/>
                <a:gd name="T60" fmla="*/ 246 w 322"/>
                <a:gd name="T61" fmla="*/ 63 h 245"/>
                <a:gd name="T62" fmla="*/ 214 w 322"/>
                <a:gd name="T63" fmla="*/ 23 h 245"/>
                <a:gd name="T64" fmla="*/ 108 w 322"/>
                <a:gd name="T65" fmla="*/ 23 h 245"/>
                <a:gd name="T66" fmla="*/ 76 w 322"/>
                <a:gd name="T67" fmla="*/ 63 h 245"/>
                <a:gd name="T68" fmla="*/ 68 w 322"/>
                <a:gd name="T69" fmla="*/ 79 h 245"/>
                <a:gd name="T70" fmla="*/ 53 w 322"/>
                <a:gd name="T71" fmla="*/ 77 h 245"/>
                <a:gd name="T72" fmla="*/ 55 w 322"/>
                <a:gd name="T73"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2" h="245">
                  <a:moveTo>
                    <a:pt x="5" y="140"/>
                  </a:moveTo>
                  <a:cubicBezTo>
                    <a:pt x="6" y="141"/>
                    <a:pt x="7" y="141"/>
                    <a:pt x="9" y="141"/>
                  </a:cubicBezTo>
                  <a:cubicBezTo>
                    <a:pt x="11" y="141"/>
                    <a:pt x="13" y="140"/>
                    <a:pt x="14" y="139"/>
                  </a:cubicBezTo>
                  <a:cubicBezTo>
                    <a:pt x="60" y="93"/>
                    <a:pt x="60" y="93"/>
                    <a:pt x="60" y="93"/>
                  </a:cubicBezTo>
                  <a:cubicBezTo>
                    <a:pt x="65" y="96"/>
                    <a:pt x="65" y="96"/>
                    <a:pt x="65" y="96"/>
                  </a:cubicBezTo>
                  <a:cubicBezTo>
                    <a:pt x="69" y="98"/>
                    <a:pt x="73" y="97"/>
                    <a:pt x="75" y="95"/>
                  </a:cubicBezTo>
                  <a:cubicBezTo>
                    <a:pt x="79" y="91"/>
                    <a:pt x="79" y="91"/>
                    <a:pt x="79" y="91"/>
                  </a:cubicBezTo>
                  <a:cubicBezTo>
                    <a:pt x="150" y="161"/>
                    <a:pt x="150" y="161"/>
                    <a:pt x="150" y="161"/>
                  </a:cubicBezTo>
                  <a:cubicBezTo>
                    <a:pt x="79" y="232"/>
                    <a:pt x="79" y="232"/>
                    <a:pt x="79" y="232"/>
                  </a:cubicBezTo>
                  <a:cubicBezTo>
                    <a:pt x="76" y="235"/>
                    <a:pt x="76" y="240"/>
                    <a:pt x="79" y="243"/>
                  </a:cubicBezTo>
                  <a:cubicBezTo>
                    <a:pt x="81" y="244"/>
                    <a:pt x="83" y="245"/>
                    <a:pt x="85" y="245"/>
                  </a:cubicBezTo>
                  <a:cubicBezTo>
                    <a:pt x="87" y="245"/>
                    <a:pt x="89" y="244"/>
                    <a:pt x="90" y="243"/>
                  </a:cubicBezTo>
                  <a:cubicBezTo>
                    <a:pt x="161" y="172"/>
                    <a:pt x="161" y="172"/>
                    <a:pt x="161" y="172"/>
                  </a:cubicBezTo>
                  <a:cubicBezTo>
                    <a:pt x="231" y="243"/>
                    <a:pt x="231" y="243"/>
                    <a:pt x="231" y="243"/>
                  </a:cubicBezTo>
                  <a:cubicBezTo>
                    <a:pt x="233" y="244"/>
                    <a:pt x="235" y="245"/>
                    <a:pt x="237" y="245"/>
                  </a:cubicBezTo>
                  <a:cubicBezTo>
                    <a:pt x="239" y="245"/>
                    <a:pt x="241" y="244"/>
                    <a:pt x="243" y="243"/>
                  </a:cubicBezTo>
                  <a:cubicBezTo>
                    <a:pt x="246" y="240"/>
                    <a:pt x="246" y="235"/>
                    <a:pt x="243" y="232"/>
                  </a:cubicBezTo>
                  <a:cubicBezTo>
                    <a:pt x="172" y="161"/>
                    <a:pt x="172" y="161"/>
                    <a:pt x="172" y="161"/>
                  </a:cubicBezTo>
                  <a:cubicBezTo>
                    <a:pt x="243" y="91"/>
                    <a:pt x="243" y="91"/>
                    <a:pt x="243" y="91"/>
                  </a:cubicBezTo>
                  <a:cubicBezTo>
                    <a:pt x="247" y="95"/>
                    <a:pt x="247" y="95"/>
                    <a:pt x="247" y="95"/>
                  </a:cubicBezTo>
                  <a:cubicBezTo>
                    <a:pt x="249" y="97"/>
                    <a:pt x="253" y="98"/>
                    <a:pt x="256" y="96"/>
                  </a:cubicBezTo>
                  <a:cubicBezTo>
                    <a:pt x="262" y="93"/>
                    <a:pt x="262" y="93"/>
                    <a:pt x="262" y="93"/>
                  </a:cubicBezTo>
                  <a:cubicBezTo>
                    <a:pt x="308" y="139"/>
                    <a:pt x="308" y="139"/>
                    <a:pt x="308" y="139"/>
                  </a:cubicBezTo>
                  <a:cubicBezTo>
                    <a:pt x="309" y="140"/>
                    <a:pt x="311" y="141"/>
                    <a:pt x="313" y="141"/>
                  </a:cubicBezTo>
                  <a:cubicBezTo>
                    <a:pt x="315" y="141"/>
                    <a:pt x="316" y="141"/>
                    <a:pt x="317" y="140"/>
                  </a:cubicBezTo>
                  <a:cubicBezTo>
                    <a:pt x="320" y="139"/>
                    <a:pt x="322" y="136"/>
                    <a:pt x="321" y="132"/>
                  </a:cubicBezTo>
                  <a:cubicBezTo>
                    <a:pt x="317" y="101"/>
                    <a:pt x="304" y="73"/>
                    <a:pt x="283" y="50"/>
                  </a:cubicBezTo>
                  <a:cubicBezTo>
                    <a:pt x="287" y="46"/>
                    <a:pt x="287" y="46"/>
                    <a:pt x="287" y="46"/>
                  </a:cubicBezTo>
                  <a:cubicBezTo>
                    <a:pt x="290" y="43"/>
                    <a:pt x="290" y="38"/>
                    <a:pt x="287" y="35"/>
                  </a:cubicBezTo>
                  <a:cubicBezTo>
                    <a:pt x="284" y="32"/>
                    <a:pt x="279" y="32"/>
                    <a:pt x="276" y="35"/>
                  </a:cubicBezTo>
                  <a:cubicBezTo>
                    <a:pt x="272" y="38"/>
                    <a:pt x="272" y="38"/>
                    <a:pt x="272" y="38"/>
                  </a:cubicBezTo>
                  <a:cubicBezTo>
                    <a:pt x="249" y="18"/>
                    <a:pt x="221" y="5"/>
                    <a:pt x="190" y="1"/>
                  </a:cubicBezTo>
                  <a:cubicBezTo>
                    <a:pt x="186" y="0"/>
                    <a:pt x="183" y="2"/>
                    <a:pt x="181" y="5"/>
                  </a:cubicBezTo>
                  <a:cubicBezTo>
                    <a:pt x="180" y="8"/>
                    <a:pt x="181" y="12"/>
                    <a:pt x="183" y="14"/>
                  </a:cubicBezTo>
                  <a:cubicBezTo>
                    <a:pt x="229" y="60"/>
                    <a:pt x="229" y="60"/>
                    <a:pt x="229" y="60"/>
                  </a:cubicBezTo>
                  <a:cubicBezTo>
                    <a:pt x="226" y="66"/>
                    <a:pt x="226" y="66"/>
                    <a:pt x="226" y="66"/>
                  </a:cubicBezTo>
                  <a:cubicBezTo>
                    <a:pt x="224" y="69"/>
                    <a:pt x="225" y="73"/>
                    <a:pt x="227" y="75"/>
                  </a:cubicBezTo>
                  <a:cubicBezTo>
                    <a:pt x="231" y="79"/>
                    <a:pt x="231" y="79"/>
                    <a:pt x="231" y="79"/>
                  </a:cubicBezTo>
                  <a:cubicBezTo>
                    <a:pt x="161" y="150"/>
                    <a:pt x="161" y="150"/>
                    <a:pt x="161" y="150"/>
                  </a:cubicBezTo>
                  <a:cubicBezTo>
                    <a:pt x="90" y="79"/>
                    <a:pt x="90" y="79"/>
                    <a:pt x="90" y="79"/>
                  </a:cubicBezTo>
                  <a:cubicBezTo>
                    <a:pt x="95" y="75"/>
                    <a:pt x="95" y="75"/>
                    <a:pt x="95" y="75"/>
                  </a:cubicBezTo>
                  <a:cubicBezTo>
                    <a:pt x="97" y="73"/>
                    <a:pt x="98" y="69"/>
                    <a:pt x="96" y="66"/>
                  </a:cubicBezTo>
                  <a:cubicBezTo>
                    <a:pt x="93" y="60"/>
                    <a:pt x="93" y="60"/>
                    <a:pt x="93" y="60"/>
                  </a:cubicBezTo>
                  <a:cubicBezTo>
                    <a:pt x="139" y="14"/>
                    <a:pt x="139" y="14"/>
                    <a:pt x="139" y="14"/>
                  </a:cubicBezTo>
                  <a:cubicBezTo>
                    <a:pt x="141" y="12"/>
                    <a:pt x="142" y="8"/>
                    <a:pt x="140" y="5"/>
                  </a:cubicBezTo>
                  <a:cubicBezTo>
                    <a:pt x="139" y="2"/>
                    <a:pt x="136" y="0"/>
                    <a:pt x="132" y="1"/>
                  </a:cubicBezTo>
                  <a:cubicBezTo>
                    <a:pt x="101" y="5"/>
                    <a:pt x="73" y="18"/>
                    <a:pt x="50" y="38"/>
                  </a:cubicBezTo>
                  <a:cubicBezTo>
                    <a:pt x="46" y="35"/>
                    <a:pt x="46" y="35"/>
                    <a:pt x="46" y="35"/>
                  </a:cubicBezTo>
                  <a:cubicBezTo>
                    <a:pt x="43" y="32"/>
                    <a:pt x="38" y="32"/>
                    <a:pt x="35" y="35"/>
                  </a:cubicBezTo>
                  <a:cubicBezTo>
                    <a:pt x="32" y="38"/>
                    <a:pt x="32" y="43"/>
                    <a:pt x="35" y="46"/>
                  </a:cubicBezTo>
                  <a:cubicBezTo>
                    <a:pt x="38" y="50"/>
                    <a:pt x="38" y="50"/>
                    <a:pt x="38" y="50"/>
                  </a:cubicBezTo>
                  <a:cubicBezTo>
                    <a:pt x="18" y="73"/>
                    <a:pt x="5" y="101"/>
                    <a:pt x="1" y="132"/>
                  </a:cubicBezTo>
                  <a:cubicBezTo>
                    <a:pt x="0" y="136"/>
                    <a:pt x="2" y="139"/>
                    <a:pt x="5" y="140"/>
                  </a:cubicBezTo>
                  <a:close/>
                  <a:moveTo>
                    <a:pt x="214" y="23"/>
                  </a:moveTo>
                  <a:cubicBezTo>
                    <a:pt x="234" y="29"/>
                    <a:pt x="252" y="40"/>
                    <a:pt x="267" y="55"/>
                  </a:cubicBezTo>
                  <a:cubicBezTo>
                    <a:pt x="282" y="70"/>
                    <a:pt x="293" y="88"/>
                    <a:pt x="299" y="108"/>
                  </a:cubicBezTo>
                  <a:cubicBezTo>
                    <a:pt x="269" y="77"/>
                    <a:pt x="269" y="77"/>
                    <a:pt x="269" y="77"/>
                  </a:cubicBezTo>
                  <a:cubicBezTo>
                    <a:pt x="267" y="76"/>
                    <a:pt x="265" y="75"/>
                    <a:pt x="263" y="75"/>
                  </a:cubicBezTo>
                  <a:cubicBezTo>
                    <a:pt x="262" y="75"/>
                    <a:pt x="260" y="75"/>
                    <a:pt x="259" y="76"/>
                  </a:cubicBezTo>
                  <a:cubicBezTo>
                    <a:pt x="254" y="79"/>
                    <a:pt x="254" y="79"/>
                    <a:pt x="254" y="79"/>
                  </a:cubicBezTo>
                  <a:cubicBezTo>
                    <a:pt x="243" y="68"/>
                    <a:pt x="243" y="68"/>
                    <a:pt x="243" y="68"/>
                  </a:cubicBezTo>
                  <a:cubicBezTo>
                    <a:pt x="246" y="63"/>
                    <a:pt x="246" y="63"/>
                    <a:pt x="246" y="63"/>
                  </a:cubicBezTo>
                  <a:cubicBezTo>
                    <a:pt x="248" y="60"/>
                    <a:pt x="247" y="56"/>
                    <a:pt x="245" y="53"/>
                  </a:cubicBezTo>
                  <a:lnTo>
                    <a:pt x="214" y="23"/>
                  </a:lnTo>
                  <a:close/>
                  <a:moveTo>
                    <a:pt x="55" y="55"/>
                  </a:moveTo>
                  <a:cubicBezTo>
                    <a:pt x="70" y="40"/>
                    <a:pt x="88" y="29"/>
                    <a:pt x="108" y="23"/>
                  </a:cubicBezTo>
                  <a:cubicBezTo>
                    <a:pt x="77" y="53"/>
                    <a:pt x="77" y="53"/>
                    <a:pt x="77" y="53"/>
                  </a:cubicBezTo>
                  <a:cubicBezTo>
                    <a:pt x="75" y="56"/>
                    <a:pt x="74" y="60"/>
                    <a:pt x="76" y="63"/>
                  </a:cubicBezTo>
                  <a:cubicBezTo>
                    <a:pt x="79" y="68"/>
                    <a:pt x="79" y="68"/>
                    <a:pt x="79" y="68"/>
                  </a:cubicBezTo>
                  <a:cubicBezTo>
                    <a:pt x="68" y="79"/>
                    <a:pt x="68" y="79"/>
                    <a:pt x="68" y="79"/>
                  </a:cubicBezTo>
                  <a:cubicBezTo>
                    <a:pt x="63" y="76"/>
                    <a:pt x="63" y="76"/>
                    <a:pt x="63" y="76"/>
                  </a:cubicBezTo>
                  <a:cubicBezTo>
                    <a:pt x="60" y="74"/>
                    <a:pt x="56" y="75"/>
                    <a:pt x="53" y="77"/>
                  </a:cubicBezTo>
                  <a:cubicBezTo>
                    <a:pt x="22" y="108"/>
                    <a:pt x="22" y="108"/>
                    <a:pt x="22" y="108"/>
                  </a:cubicBezTo>
                  <a:cubicBezTo>
                    <a:pt x="29" y="88"/>
                    <a:pt x="40" y="70"/>
                    <a:pt x="5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8" name="Freeform 564"/>
            <p:cNvSpPr>
              <a:spLocks noEditPoints="1"/>
            </p:cNvSpPr>
            <p:nvPr userDrawn="1"/>
          </p:nvSpPr>
          <p:spPr bwMode="auto">
            <a:xfrm>
              <a:off x="1298575" y="317500"/>
              <a:ext cx="368300" cy="298450"/>
            </a:xfrm>
            <a:custGeom>
              <a:avLst/>
              <a:gdLst>
                <a:gd name="T0" fmla="*/ 136 w 386"/>
                <a:gd name="T1" fmla="*/ 133 h 312"/>
                <a:gd name="T2" fmla="*/ 73 w 386"/>
                <a:gd name="T3" fmla="*/ 141 h 312"/>
                <a:gd name="T4" fmla="*/ 28 w 386"/>
                <a:gd name="T5" fmla="*/ 104 h 312"/>
                <a:gd name="T6" fmla="*/ 21 w 386"/>
                <a:gd name="T7" fmla="*/ 103 h 312"/>
                <a:gd name="T8" fmla="*/ 16 w 386"/>
                <a:gd name="T9" fmla="*/ 110 h 312"/>
                <a:gd name="T10" fmla="*/ 16 w 386"/>
                <a:gd name="T11" fmla="*/ 148 h 312"/>
                <a:gd name="T12" fmla="*/ 7 w 386"/>
                <a:gd name="T13" fmla="*/ 149 h 312"/>
                <a:gd name="T14" fmla="*/ 0 w 386"/>
                <a:gd name="T15" fmla="*/ 157 h 312"/>
                <a:gd name="T16" fmla="*/ 7 w 386"/>
                <a:gd name="T17" fmla="*/ 165 h 312"/>
                <a:gd name="T18" fmla="*/ 16 w 386"/>
                <a:gd name="T19" fmla="*/ 166 h 312"/>
                <a:gd name="T20" fmla="*/ 16 w 386"/>
                <a:gd name="T21" fmla="*/ 203 h 312"/>
                <a:gd name="T22" fmla="*/ 21 w 386"/>
                <a:gd name="T23" fmla="*/ 210 h 312"/>
                <a:gd name="T24" fmla="*/ 24 w 386"/>
                <a:gd name="T25" fmla="*/ 211 h 312"/>
                <a:gd name="T26" fmla="*/ 28 w 386"/>
                <a:gd name="T27" fmla="*/ 209 h 312"/>
                <a:gd name="T28" fmla="*/ 72 w 386"/>
                <a:gd name="T29" fmla="*/ 173 h 312"/>
                <a:gd name="T30" fmla="*/ 136 w 386"/>
                <a:gd name="T31" fmla="*/ 180 h 312"/>
                <a:gd name="T32" fmla="*/ 117 w 386"/>
                <a:gd name="T33" fmla="*/ 296 h 312"/>
                <a:gd name="T34" fmla="*/ 125 w 386"/>
                <a:gd name="T35" fmla="*/ 311 h 312"/>
                <a:gd name="T36" fmla="*/ 131 w 386"/>
                <a:gd name="T37" fmla="*/ 312 h 312"/>
                <a:gd name="T38" fmla="*/ 142 w 386"/>
                <a:gd name="T39" fmla="*/ 307 h 312"/>
                <a:gd name="T40" fmla="*/ 230 w 386"/>
                <a:gd name="T41" fmla="*/ 192 h 312"/>
                <a:gd name="T42" fmla="*/ 244 w 386"/>
                <a:gd name="T43" fmla="*/ 193 h 312"/>
                <a:gd name="T44" fmla="*/ 274 w 386"/>
                <a:gd name="T45" fmla="*/ 195 h 312"/>
                <a:gd name="T46" fmla="*/ 375 w 386"/>
                <a:gd name="T47" fmla="*/ 173 h 312"/>
                <a:gd name="T48" fmla="*/ 386 w 386"/>
                <a:gd name="T49" fmla="*/ 157 h 312"/>
                <a:gd name="T50" fmla="*/ 375 w 386"/>
                <a:gd name="T51" fmla="*/ 140 h 312"/>
                <a:gd name="T52" fmla="*/ 244 w 386"/>
                <a:gd name="T53" fmla="*/ 120 h 312"/>
                <a:gd name="T54" fmla="*/ 230 w 386"/>
                <a:gd name="T55" fmla="*/ 122 h 312"/>
                <a:gd name="T56" fmla="*/ 142 w 386"/>
                <a:gd name="T57" fmla="*/ 7 h 312"/>
                <a:gd name="T58" fmla="*/ 125 w 386"/>
                <a:gd name="T59" fmla="*/ 2 h 312"/>
                <a:gd name="T60" fmla="*/ 117 w 386"/>
                <a:gd name="T61" fmla="*/ 18 h 312"/>
                <a:gd name="T62" fmla="*/ 136 w 386"/>
                <a:gd name="T63" fmla="*/ 133 h 312"/>
                <a:gd name="T64" fmla="*/ 31 w 386"/>
                <a:gd name="T65" fmla="*/ 126 h 312"/>
                <a:gd name="T66" fmla="*/ 52 w 386"/>
                <a:gd name="T67" fmla="*/ 143 h 312"/>
                <a:gd name="T68" fmla="*/ 31 w 386"/>
                <a:gd name="T69" fmla="*/ 146 h 312"/>
                <a:gd name="T70" fmla="*/ 31 w 386"/>
                <a:gd name="T71" fmla="*/ 126 h 312"/>
                <a:gd name="T72" fmla="*/ 31 w 386"/>
                <a:gd name="T73" fmla="*/ 187 h 312"/>
                <a:gd name="T74" fmla="*/ 31 w 386"/>
                <a:gd name="T75" fmla="*/ 168 h 312"/>
                <a:gd name="T76" fmla="*/ 52 w 386"/>
                <a:gd name="T77" fmla="*/ 170 h 312"/>
                <a:gd name="T78" fmla="*/ 31 w 386"/>
                <a:gd name="T79" fmla="*/ 187 h 312"/>
                <a:gd name="T80" fmla="*/ 134 w 386"/>
                <a:gd name="T81" fmla="*/ 291 h 312"/>
                <a:gd name="T82" fmla="*/ 152 w 386"/>
                <a:gd name="T83" fmla="*/ 182 h 312"/>
                <a:gd name="T84" fmla="*/ 211 w 386"/>
                <a:gd name="T85" fmla="*/ 189 h 312"/>
                <a:gd name="T86" fmla="*/ 134 w 386"/>
                <a:gd name="T87" fmla="*/ 291 h 312"/>
                <a:gd name="T88" fmla="*/ 246 w 386"/>
                <a:gd name="T89" fmla="*/ 136 h 312"/>
                <a:gd name="T90" fmla="*/ 369 w 386"/>
                <a:gd name="T91" fmla="*/ 155 h 312"/>
                <a:gd name="T92" fmla="*/ 370 w 386"/>
                <a:gd name="T93" fmla="*/ 157 h 312"/>
                <a:gd name="T94" fmla="*/ 369 w 386"/>
                <a:gd name="T95" fmla="*/ 159 h 312"/>
                <a:gd name="T96" fmla="*/ 246 w 386"/>
                <a:gd name="T97" fmla="*/ 178 h 312"/>
                <a:gd name="T98" fmla="*/ 74 w 386"/>
                <a:gd name="T99" fmla="*/ 157 h 312"/>
                <a:gd name="T100" fmla="*/ 246 w 386"/>
                <a:gd name="T101" fmla="*/ 136 h 312"/>
                <a:gd name="T102" fmla="*/ 211 w 386"/>
                <a:gd name="T103" fmla="*/ 124 h 312"/>
                <a:gd name="T104" fmla="*/ 152 w 386"/>
                <a:gd name="T105" fmla="*/ 131 h 312"/>
                <a:gd name="T106" fmla="*/ 134 w 386"/>
                <a:gd name="T107" fmla="*/ 22 h 312"/>
                <a:gd name="T108" fmla="*/ 211 w 386"/>
                <a:gd name="T109" fmla="*/ 12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6" h="312">
                  <a:moveTo>
                    <a:pt x="136" y="133"/>
                  </a:moveTo>
                  <a:cubicBezTo>
                    <a:pt x="73" y="141"/>
                    <a:pt x="73" y="141"/>
                    <a:pt x="73" y="141"/>
                  </a:cubicBezTo>
                  <a:cubicBezTo>
                    <a:pt x="28" y="104"/>
                    <a:pt x="28" y="104"/>
                    <a:pt x="28" y="104"/>
                  </a:cubicBezTo>
                  <a:cubicBezTo>
                    <a:pt x="26" y="102"/>
                    <a:pt x="23" y="102"/>
                    <a:pt x="21" y="103"/>
                  </a:cubicBezTo>
                  <a:cubicBezTo>
                    <a:pt x="18" y="105"/>
                    <a:pt x="16" y="107"/>
                    <a:pt x="16" y="110"/>
                  </a:cubicBezTo>
                  <a:cubicBezTo>
                    <a:pt x="16" y="148"/>
                    <a:pt x="16" y="148"/>
                    <a:pt x="16" y="148"/>
                  </a:cubicBezTo>
                  <a:cubicBezTo>
                    <a:pt x="7" y="149"/>
                    <a:pt x="7" y="149"/>
                    <a:pt x="7" y="149"/>
                  </a:cubicBezTo>
                  <a:cubicBezTo>
                    <a:pt x="3" y="149"/>
                    <a:pt x="0" y="153"/>
                    <a:pt x="0" y="157"/>
                  </a:cubicBezTo>
                  <a:cubicBezTo>
                    <a:pt x="0" y="161"/>
                    <a:pt x="3" y="164"/>
                    <a:pt x="7" y="165"/>
                  </a:cubicBezTo>
                  <a:cubicBezTo>
                    <a:pt x="16" y="166"/>
                    <a:pt x="16" y="166"/>
                    <a:pt x="16" y="166"/>
                  </a:cubicBezTo>
                  <a:cubicBezTo>
                    <a:pt x="16" y="203"/>
                    <a:pt x="16" y="203"/>
                    <a:pt x="16" y="203"/>
                  </a:cubicBezTo>
                  <a:cubicBezTo>
                    <a:pt x="16" y="206"/>
                    <a:pt x="18" y="209"/>
                    <a:pt x="21" y="210"/>
                  </a:cubicBezTo>
                  <a:cubicBezTo>
                    <a:pt x="22" y="210"/>
                    <a:pt x="23" y="211"/>
                    <a:pt x="24" y="211"/>
                  </a:cubicBezTo>
                  <a:cubicBezTo>
                    <a:pt x="25" y="211"/>
                    <a:pt x="27" y="210"/>
                    <a:pt x="28" y="209"/>
                  </a:cubicBezTo>
                  <a:cubicBezTo>
                    <a:pt x="72" y="173"/>
                    <a:pt x="72" y="173"/>
                    <a:pt x="72" y="173"/>
                  </a:cubicBezTo>
                  <a:cubicBezTo>
                    <a:pt x="136" y="180"/>
                    <a:pt x="136" y="180"/>
                    <a:pt x="136" y="180"/>
                  </a:cubicBezTo>
                  <a:cubicBezTo>
                    <a:pt x="117" y="296"/>
                    <a:pt x="117" y="296"/>
                    <a:pt x="117" y="296"/>
                  </a:cubicBezTo>
                  <a:cubicBezTo>
                    <a:pt x="116" y="302"/>
                    <a:pt x="119" y="308"/>
                    <a:pt x="125" y="311"/>
                  </a:cubicBezTo>
                  <a:cubicBezTo>
                    <a:pt x="127" y="312"/>
                    <a:pt x="129" y="312"/>
                    <a:pt x="131" y="312"/>
                  </a:cubicBezTo>
                  <a:cubicBezTo>
                    <a:pt x="136" y="312"/>
                    <a:pt x="140" y="310"/>
                    <a:pt x="142" y="307"/>
                  </a:cubicBezTo>
                  <a:cubicBezTo>
                    <a:pt x="230" y="192"/>
                    <a:pt x="230" y="192"/>
                    <a:pt x="230" y="192"/>
                  </a:cubicBezTo>
                  <a:cubicBezTo>
                    <a:pt x="244" y="193"/>
                    <a:pt x="244" y="193"/>
                    <a:pt x="244" y="193"/>
                  </a:cubicBezTo>
                  <a:cubicBezTo>
                    <a:pt x="254" y="195"/>
                    <a:pt x="264" y="195"/>
                    <a:pt x="274" y="195"/>
                  </a:cubicBezTo>
                  <a:cubicBezTo>
                    <a:pt x="309" y="195"/>
                    <a:pt x="343" y="188"/>
                    <a:pt x="375" y="173"/>
                  </a:cubicBezTo>
                  <a:cubicBezTo>
                    <a:pt x="382" y="170"/>
                    <a:pt x="386" y="164"/>
                    <a:pt x="386" y="157"/>
                  </a:cubicBezTo>
                  <a:cubicBezTo>
                    <a:pt x="386" y="149"/>
                    <a:pt x="382" y="143"/>
                    <a:pt x="375" y="140"/>
                  </a:cubicBezTo>
                  <a:cubicBezTo>
                    <a:pt x="334" y="121"/>
                    <a:pt x="289" y="115"/>
                    <a:pt x="244" y="120"/>
                  </a:cubicBezTo>
                  <a:cubicBezTo>
                    <a:pt x="230" y="122"/>
                    <a:pt x="230" y="122"/>
                    <a:pt x="230" y="122"/>
                  </a:cubicBezTo>
                  <a:cubicBezTo>
                    <a:pt x="142" y="7"/>
                    <a:pt x="142" y="7"/>
                    <a:pt x="142" y="7"/>
                  </a:cubicBezTo>
                  <a:cubicBezTo>
                    <a:pt x="138" y="2"/>
                    <a:pt x="132" y="0"/>
                    <a:pt x="125" y="2"/>
                  </a:cubicBezTo>
                  <a:cubicBezTo>
                    <a:pt x="119" y="5"/>
                    <a:pt x="116" y="11"/>
                    <a:pt x="117" y="18"/>
                  </a:cubicBezTo>
                  <a:lnTo>
                    <a:pt x="136" y="133"/>
                  </a:lnTo>
                  <a:close/>
                  <a:moveTo>
                    <a:pt x="31" y="126"/>
                  </a:moveTo>
                  <a:cubicBezTo>
                    <a:pt x="52" y="143"/>
                    <a:pt x="52" y="143"/>
                    <a:pt x="52" y="143"/>
                  </a:cubicBezTo>
                  <a:cubicBezTo>
                    <a:pt x="31" y="146"/>
                    <a:pt x="31" y="146"/>
                    <a:pt x="31" y="146"/>
                  </a:cubicBezTo>
                  <a:lnTo>
                    <a:pt x="31" y="126"/>
                  </a:lnTo>
                  <a:close/>
                  <a:moveTo>
                    <a:pt x="31" y="187"/>
                  </a:moveTo>
                  <a:cubicBezTo>
                    <a:pt x="31" y="168"/>
                    <a:pt x="31" y="168"/>
                    <a:pt x="31" y="168"/>
                  </a:cubicBezTo>
                  <a:cubicBezTo>
                    <a:pt x="52" y="170"/>
                    <a:pt x="52" y="170"/>
                    <a:pt x="52" y="170"/>
                  </a:cubicBezTo>
                  <a:lnTo>
                    <a:pt x="31" y="187"/>
                  </a:lnTo>
                  <a:close/>
                  <a:moveTo>
                    <a:pt x="134" y="291"/>
                  </a:moveTo>
                  <a:cubicBezTo>
                    <a:pt x="152" y="182"/>
                    <a:pt x="152" y="182"/>
                    <a:pt x="152" y="182"/>
                  </a:cubicBezTo>
                  <a:cubicBezTo>
                    <a:pt x="211" y="189"/>
                    <a:pt x="211" y="189"/>
                    <a:pt x="211" y="189"/>
                  </a:cubicBezTo>
                  <a:lnTo>
                    <a:pt x="134" y="291"/>
                  </a:lnTo>
                  <a:close/>
                  <a:moveTo>
                    <a:pt x="246" y="136"/>
                  </a:moveTo>
                  <a:cubicBezTo>
                    <a:pt x="288" y="131"/>
                    <a:pt x="330" y="137"/>
                    <a:pt x="369" y="155"/>
                  </a:cubicBezTo>
                  <a:cubicBezTo>
                    <a:pt x="370" y="155"/>
                    <a:pt x="370" y="156"/>
                    <a:pt x="370" y="157"/>
                  </a:cubicBezTo>
                  <a:cubicBezTo>
                    <a:pt x="370" y="157"/>
                    <a:pt x="370" y="158"/>
                    <a:pt x="369" y="159"/>
                  </a:cubicBezTo>
                  <a:cubicBezTo>
                    <a:pt x="330" y="176"/>
                    <a:pt x="288" y="183"/>
                    <a:pt x="246" y="178"/>
                  </a:cubicBezTo>
                  <a:cubicBezTo>
                    <a:pt x="74" y="157"/>
                    <a:pt x="74" y="157"/>
                    <a:pt x="74" y="157"/>
                  </a:cubicBezTo>
                  <a:lnTo>
                    <a:pt x="246" y="136"/>
                  </a:lnTo>
                  <a:close/>
                  <a:moveTo>
                    <a:pt x="211" y="124"/>
                  </a:moveTo>
                  <a:cubicBezTo>
                    <a:pt x="152" y="131"/>
                    <a:pt x="152" y="131"/>
                    <a:pt x="152" y="131"/>
                  </a:cubicBezTo>
                  <a:cubicBezTo>
                    <a:pt x="134" y="22"/>
                    <a:pt x="134" y="22"/>
                    <a:pt x="134" y="22"/>
                  </a:cubicBezTo>
                  <a:lnTo>
                    <a:pt x="211"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9" name="Freeform 565"/>
            <p:cNvSpPr>
              <a:spLocks noEditPoints="1"/>
            </p:cNvSpPr>
            <p:nvPr userDrawn="1"/>
          </p:nvSpPr>
          <p:spPr bwMode="auto">
            <a:xfrm>
              <a:off x="327025" y="665163"/>
              <a:ext cx="300038" cy="382588"/>
            </a:xfrm>
            <a:custGeom>
              <a:avLst/>
              <a:gdLst>
                <a:gd name="T0" fmla="*/ 30 w 313"/>
                <a:gd name="T1" fmla="*/ 95 h 399"/>
                <a:gd name="T2" fmla="*/ 17 w 313"/>
                <a:gd name="T3" fmla="*/ 140 h 399"/>
                <a:gd name="T4" fmla="*/ 1 w 313"/>
                <a:gd name="T5" fmla="*/ 225 h 399"/>
                <a:gd name="T6" fmla="*/ 8 w 313"/>
                <a:gd name="T7" fmla="*/ 236 h 399"/>
                <a:gd name="T8" fmla="*/ 32 w 313"/>
                <a:gd name="T9" fmla="*/ 289 h 399"/>
                <a:gd name="T10" fmla="*/ 67 w 313"/>
                <a:gd name="T11" fmla="*/ 322 h 399"/>
                <a:gd name="T12" fmla="*/ 104 w 313"/>
                <a:gd name="T13" fmla="*/ 353 h 399"/>
                <a:gd name="T14" fmla="*/ 87 w 313"/>
                <a:gd name="T15" fmla="*/ 362 h 399"/>
                <a:gd name="T16" fmla="*/ 95 w 313"/>
                <a:gd name="T17" fmla="*/ 399 h 399"/>
                <a:gd name="T18" fmla="*/ 287 w 313"/>
                <a:gd name="T19" fmla="*/ 391 h 399"/>
                <a:gd name="T20" fmla="*/ 284 w 313"/>
                <a:gd name="T21" fmla="*/ 329 h 399"/>
                <a:gd name="T22" fmla="*/ 269 w 313"/>
                <a:gd name="T23" fmla="*/ 328 h 399"/>
                <a:gd name="T24" fmla="*/ 295 w 313"/>
                <a:gd name="T25" fmla="*/ 215 h 399"/>
                <a:gd name="T26" fmla="*/ 167 w 313"/>
                <a:gd name="T27" fmla="*/ 0 h 399"/>
                <a:gd name="T28" fmla="*/ 239 w 313"/>
                <a:gd name="T29" fmla="*/ 77 h 399"/>
                <a:gd name="T30" fmla="*/ 296 w 313"/>
                <a:gd name="T31" fmla="*/ 134 h 399"/>
                <a:gd name="T32" fmla="*/ 103 w 313"/>
                <a:gd name="T33" fmla="*/ 383 h 399"/>
                <a:gd name="T34" fmla="*/ 271 w 313"/>
                <a:gd name="T35" fmla="*/ 344 h 399"/>
                <a:gd name="T36" fmla="*/ 281 w 313"/>
                <a:gd name="T37" fmla="*/ 207 h 399"/>
                <a:gd name="T38" fmla="*/ 253 w 313"/>
                <a:gd name="T39" fmla="*/ 261 h 399"/>
                <a:gd name="T40" fmla="*/ 215 w 313"/>
                <a:gd name="T41" fmla="*/ 336 h 399"/>
                <a:gd name="T42" fmla="*/ 237 w 313"/>
                <a:gd name="T43" fmla="*/ 219 h 399"/>
                <a:gd name="T44" fmla="*/ 239 w 313"/>
                <a:gd name="T45" fmla="*/ 143 h 399"/>
                <a:gd name="T46" fmla="*/ 185 w 313"/>
                <a:gd name="T47" fmla="*/ 85 h 399"/>
                <a:gd name="T48" fmla="*/ 166 w 313"/>
                <a:gd name="T49" fmla="*/ 56 h 399"/>
                <a:gd name="T50" fmla="*/ 166 w 313"/>
                <a:gd name="T51" fmla="*/ 98 h 399"/>
                <a:gd name="T52" fmla="*/ 223 w 313"/>
                <a:gd name="T53" fmla="*/ 146 h 399"/>
                <a:gd name="T54" fmla="*/ 201 w 313"/>
                <a:gd name="T55" fmla="*/ 232 h 399"/>
                <a:gd name="T56" fmla="*/ 199 w 313"/>
                <a:gd name="T57" fmla="*/ 339 h 399"/>
                <a:gd name="T58" fmla="*/ 174 w 313"/>
                <a:gd name="T59" fmla="*/ 231 h 399"/>
                <a:gd name="T60" fmla="*/ 108 w 313"/>
                <a:gd name="T61" fmla="*/ 162 h 399"/>
                <a:gd name="T62" fmla="*/ 89 w 313"/>
                <a:gd name="T63" fmla="*/ 133 h 399"/>
                <a:gd name="T64" fmla="*/ 89 w 313"/>
                <a:gd name="T65" fmla="*/ 175 h 399"/>
                <a:gd name="T66" fmla="*/ 158 w 313"/>
                <a:gd name="T67" fmla="*/ 234 h 399"/>
                <a:gd name="T68" fmla="*/ 120 w 313"/>
                <a:gd name="T69" fmla="*/ 350 h 399"/>
                <a:gd name="T70" fmla="*/ 120 w 313"/>
                <a:gd name="T71" fmla="*/ 313 h 399"/>
                <a:gd name="T72" fmla="*/ 140 w 313"/>
                <a:gd name="T73" fmla="*/ 297 h 399"/>
                <a:gd name="T74" fmla="*/ 66 w 313"/>
                <a:gd name="T75" fmla="*/ 307 h 399"/>
                <a:gd name="T76" fmla="*/ 48 w 313"/>
                <a:gd name="T77" fmla="*/ 289 h 399"/>
                <a:gd name="T78" fmla="*/ 44 w 313"/>
                <a:gd name="T79" fmla="*/ 224 h 399"/>
                <a:gd name="T80" fmla="*/ 42 w 313"/>
                <a:gd name="T81" fmla="*/ 154 h 399"/>
                <a:gd name="T82" fmla="*/ 32 w 313"/>
                <a:gd name="T83" fmla="*/ 134 h 399"/>
                <a:gd name="T84" fmla="*/ 81 w 313"/>
                <a:gd name="T85" fmla="*/ 49 h 399"/>
                <a:gd name="T86" fmla="*/ 83 w 313"/>
                <a:gd name="T87" fmla="*/ 82 h 399"/>
                <a:gd name="T88" fmla="*/ 144 w 313"/>
                <a:gd name="T89" fmla="*/ 154 h 399"/>
                <a:gd name="T90" fmla="*/ 187 w 313"/>
                <a:gd name="T91" fmla="*/ 154 h 399"/>
                <a:gd name="T92" fmla="*/ 157 w 313"/>
                <a:gd name="T93" fmla="*/ 134 h 399"/>
                <a:gd name="T94" fmla="*/ 97 w 313"/>
                <a:gd name="T95" fmla="*/ 37 h 399"/>
                <a:gd name="T96" fmla="*/ 223 w 313"/>
                <a:gd name="T97" fmla="*/ 29 h 399"/>
                <a:gd name="T98" fmla="*/ 226 w 313"/>
                <a:gd name="T99" fmla="*/ 86 h 399"/>
                <a:gd name="T100" fmla="*/ 281 w 313"/>
                <a:gd name="T101" fmla="*/ 207 h 399"/>
                <a:gd name="T102" fmla="*/ 159 w 313"/>
                <a:gd name="T103" fmla="*/ 77 h 399"/>
                <a:gd name="T104" fmla="*/ 172 w 313"/>
                <a:gd name="T105" fmla="*/ 77 h 399"/>
                <a:gd name="T106" fmla="*/ 89 w 313"/>
                <a:gd name="T107" fmla="*/ 160 h 399"/>
                <a:gd name="T108" fmla="*/ 89 w 313"/>
                <a:gd name="T109" fmla="*/ 147 h 399"/>
                <a:gd name="T110" fmla="*/ 89 w 313"/>
                <a:gd name="T111" fmla="*/ 160 h 399"/>
                <a:gd name="T112" fmla="*/ 172 w 313"/>
                <a:gd name="T113" fmla="*/ 154 h 399"/>
                <a:gd name="T114" fmla="*/ 159 w 313"/>
                <a:gd name="T115" fmla="*/ 15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3" h="399">
                  <a:moveTo>
                    <a:pt x="167" y="0"/>
                  </a:moveTo>
                  <a:cubicBezTo>
                    <a:pt x="106" y="0"/>
                    <a:pt x="51" y="38"/>
                    <a:pt x="30" y="95"/>
                  </a:cubicBezTo>
                  <a:cubicBezTo>
                    <a:pt x="16" y="133"/>
                    <a:pt x="16" y="133"/>
                    <a:pt x="16" y="133"/>
                  </a:cubicBezTo>
                  <a:cubicBezTo>
                    <a:pt x="15" y="135"/>
                    <a:pt x="15" y="138"/>
                    <a:pt x="17" y="140"/>
                  </a:cubicBezTo>
                  <a:cubicBezTo>
                    <a:pt x="25" y="153"/>
                    <a:pt x="25" y="153"/>
                    <a:pt x="25" y="153"/>
                  </a:cubicBezTo>
                  <a:cubicBezTo>
                    <a:pt x="1" y="225"/>
                    <a:pt x="1" y="225"/>
                    <a:pt x="1" y="225"/>
                  </a:cubicBezTo>
                  <a:cubicBezTo>
                    <a:pt x="0" y="227"/>
                    <a:pt x="1" y="230"/>
                    <a:pt x="2" y="232"/>
                  </a:cubicBezTo>
                  <a:cubicBezTo>
                    <a:pt x="3" y="234"/>
                    <a:pt x="5" y="235"/>
                    <a:pt x="8" y="236"/>
                  </a:cubicBezTo>
                  <a:cubicBezTo>
                    <a:pt x="34" y="239"/>
                    <a:pt x="34" y="239"/>
                    <a:pt x="34" y="239"/>
                  </a:cubicBezTo>
                  <a:cubicBezTo>
                    <a:pt x="32" y="289"/>
                    <a:pt x="32" y="289"/>
                    <a:pt x="32" y="289"/>
                  </a:cubicBezTo>
                  <a:cubicBezTo>
                    <a:pt x="32" y="298"/>
                    <a:pt x="35" y="307"/>
                    <a:pt x="42" y="314"/>
                  </a:cubicBezTo>
                  <a:cubicBezTo>
                    <a:pt x="49" y="320"/>
                    <a:pt x="58" y="323"/>
                    <a:pt x="67" y="322"/>
                  </a:cubicBezTo>
                  <a:cubicBezTo>
                    <a:pt x="77" y="322"/>
                    <a:pt x="90" y="320"/>
                    <a:pt x="104" y="317"/>
                  </a:cubicBezTo>
                  <a:cubicBezTo>
                    <a:pt x="104" y="353"/>
                    <a:pt x="104" y="353"/>
                    <a:pt x="104" y="353"/>
                  </a:cubicBezTo>
                  <a:cubicBezTo>
                    <a:pt x="94" y="354"/>
                    <a:pt x="94" y="354"/>
                    <a:pt x="94" y="354"/>
                  </a:cubicBezTo>
                  <a:cubicBezTo>
                    <a:pt x="90" y="355"/>
                    <a:pt x="87" y="358"/>
                    <a:pt x="87" y="362"/>
                  </a:cubicBezTo>
                  <a:cubicBezTo>
                    <a:pt x="87" y="391"/>
                    <a:pt x="87" y="391"/>
                    <a:pt x="87" y="391"/>
                  </a:cubicBezTo>
                  <a:cubicBezTo>
                    <a:pt x="87" y="395"/>
                    <a:pt x="90" y="399"/>
                    <a:pt x="95" y="399"/>
                  </a:cubicBezTo>
                  <a:cubicBezTo>
                    <a:pt x="279" y="399"/>
                    <a:pt x="279" y="399"/>
                    <a:pt x="279" y="399"/>
                  </a:cubicBezTo>
                  <a:cubicBezTo>
                    <a:pt x="283" y="399"/>
                    <a:pt x="287" y="395"/>
                    <a:pt x="287" y="391"/>
                  </a:cubicBezTo>
                  <a:cubicBezTo>
                    <a:pt x="287" y="335"/>
                    <a:pt x="287" y="335"/>
                    <a:pt x="287" y="335"/>
                  </a:cubicBezTo>
                  <a:cubicBezTo>
                    <a:pt x="287" y="333"/>
                    <a:pt x="286" y="330"/>
                    <a:pt x="284" y="329"/>
                  </a:cubicBezTo>
                  <a:cubicBezTo>
                    <a:pt x="282" y="327"/>
                    <a:pt x="280" y="327"/>
                    <a:pt x="278" y="327"/>
                  </a:cubicBezTo>
                  <a:cubicBezTo>
                    <a:pt x="269" y="328"/>
                    <a:pt x="269" y="328"/>
                    <a:pt x="269" y="328"/>
                  </a:cubicBezTo>
                  <a:cubicBezTo>
                    <a:pt x="269" y="263"/>
                    <a:pt x="269" y="263"/>
                    <a:pt x="269" y="263"/>
                  </a:cubicBezTo>
                  <a:cubicBezTo>
                    <a:pt x="278" y="246"/>
                    <a:pt x="290" y="225"/>
                    <a:pt x="295" y="215"/>
                  </a:cubicBezTo>
                  <a:cubicBezTo>
                    <a:pt x="307" y="194"/>
                    <a:pt x="313" y="170"/>
                    <a:pt x="313" y="146"/>
                  </a:cubicBezTo>
                  <a:cubicBezTo>
                    <a:pt x="313" y="65"/>
                    <a:pt x="247" y="0"/>
                    <a:pt x="167" y="0"/>
                  </a:cubicBezTo>
                  <a:close/>
                  <a:moveTo>
                    <a:pt x="296" y="134"/>
                  </a:moveTo>
                  <a:cubicBezTo>
                    <a:pt x="239" y="77"/>
                    <a:pt x="239" y="77"/>
                    <a:pt x="239" y="77"/>
                  </a:cubicBezTo>
                  <a:cubicBezTo>
                    <a:pt x="239" y="38"/>
                    <a:pt x="239" y="38"/>
                    <a:pt x="239" y="38"/>
                  </a:cubicBezTo>
                  <a:cubicBezTo>
                    <a:pt x="271" y="59"/>
                    <a:pt x="293" y="94"/>
                    <a:pt x="296" y="134"/>
                  </a:cubicBezTo>
                  <a:close/>
                  <a:moveTo>
                    <a:pt x="271" y="383"/>
                  </a:moveTo>
                  <a:cubicBezTo>
                    <a:pt x="103" y="383"/>
                    <a:pt x="103" y="383"/>
                    <a:pt x="103" y="383"/>
                  </a:cubicBezTo>
                  <a:cubicBezTo>
                    <a:pt x="103" y="369"/>
                    <a:pt x="103" y="369"/>
                    <a:pt x="103" y="369"/>
                  </a:cubicBezTo>
                  <a:cubicBezTo>
                    <a:pt x="271" y="344"/>
                    <a:pt x="271" y="344"/>
                    <a:pt x="271" y="344"/>
                  </a:cubicBezTo>
                  <a:lnTo>
                    <a:pt x="271" y="383"/>
                  </a:lnTo>
                  <a:close/>
                  <a:moveTo>
                    <a:pt x="281" y="207"/>
                  </a:moveTo>
                  <a:cubicBezTo>
                    <a:pt x="276" y="218"/>
                    <a:pt x="263" y="240"/>
                    <a:pt x="254" y="257"/>
                  </a:cubicBezTo>
                  <a:cubicBezTo>
                    <a:pt x="254" y="258"/>
                    <a:pt x="253" y="260"/>
                    <a:pt x="253" y="261"/>
                  </a:cubicBezTo>
                  <a:cubicBezTo>
                    <a:pt x="253" y="331"/>
                    <a:pt x="253" y="331"/>
                    <a:pt x="253" y="331"/>
                  </a:cubicBezTo>
                  <a:cubicBezTo>
                    <a:pt x="215" y="336"/>
                    <a:pt x="215" y="336"/>
                    <a:pt x="215" y="336"/>
                  </a:cubicBezTo>
                  <a:cubicBezTo>
                    <a:pt x="215" y="241"/>
                    <a:pt x="215" y="241"/>
                    <a:pt x="215" y="241"/>
                  </a:cubicBezTo>
                  <a:cubicBezTo>
                    <a:pt x="237" y="219"/>
                    <a:pt x="237" y="219"/>
                    <a:pt x="237" y="219"/>
                  </a:cubicBezTo>
                  <a:cubicBezTo>
                    <a:pt x="239" y="217"/>
                    <a:pt x="239" y="215"/>
                    <a:pt x="239" y="213"/>
                  </a:cubicBezTo>
                  <a:cubicBezTo>
                    <a:pt x="239" y="143"/>
                    <a:pt x="239" y="143"/>
                    <a:pt x="239" y="143"/>
                  </a:cubicBezTo>
                  <a:cubicBezTo>
                    <a:pt x="239" y="141"/>
                    <a:pt x="239" y="138"/>
                    <a:pt x="237" y="137"/>
                  </a:cubicBezTo>
                  <a:cubicBezTo>
                    <a:pt x="185" y="85"/>
                    <a:pt x="185" y="85"/>
                    <a:pt x="185" y="85"/>
                  </a:cubicBezTo>
                  <a:cubicBezTo>
                    <a:pt x="186" y="83"/>
                    <a:pt x="187" y="80"/>
                    <a:pt x="187" y="77"/>
                  </a:cubicBezTo>
                  <a:cubicBezTo>
                    <a:pt x="187" y="65"/>
                    <a:pt x="177" y="56"/>
                    <a:pt x="166" y="56"/>
                  </a:cubicBezTo>
                  <a:cubicBezTo>
                    <a:pt x="154" y="56"/>
                    <a:pt x="144" y="65"/>
                    <a:pt x="144" y="77"/>
                  </a:cubicBezTo>
                  <a:cubicBezTo>
                    <a:pt x="144" y="89"/>
                    <a:pt x="154" y="98"/>
                    <a:pt x="166" y="98"/>
                  </a:cubicBezTo>
                  <a:cubicBezTo>
                    <a:pt x="169" y="98"/>
                    <a:pt x="171" y="97"/>
                    <a:pt x="174" y="96"/>
                  </a:cubicBezTo>
                  <a:cubicBezTo>
                    <a:pt x="223" y="146"/>
                    <a:pt x="223" y="146"/>
                    <a:pt x="223" y="146"/>
                  </a:cubicBezTo>
                  <a:cubicBezTo>
                    <a:pt x="223" y="210"/>
                    <a:pt x="223" y="210"/>
                    <a:pt x="223" y="210"/>
                  </a:cubicBezTo>
                  <a:cubicBezTo>
                    <a:pt x="201" y="232"/>
                    <a:pt x="201" y="232"/>
                    <a:pt x="201" y="232"/>
                  </a:cubicBezTo>
                  <a:cubicBezTo>
                    <a:pt x="200" y="233"/>
                    <a:pt x="199" y="236"/>
                    <a:pt x="199" y="238"/>
                  </a:cubicBezTo>
                  <a:cubicBezTo>
                    <a:pt x="199" y="339"/>
                    <a:pt x="199" y="339"/>
                    <a:pt x="199" y="339"/>
                  </a:cubicBezTo>
                  <a:cubicBezTo>
                    <a:pt x="174" y="342"/>
                    <a:pt x="174" y="342"/>
                    <a:pt x="174" y="342"/>
                  </a:cubicBezTo>
                  <a:cubicBezTo>
                    <a:pt x="174" y="231"/>
                    <a:pt x="174" y="231"/>
                    <a:pt x="174" y="231"/>
                  </a:cubicBezTo>
                  <a:cubicBezTo>
                    <a:pt x="174" y="229"/>
                    <a:pt x="173" y="227"/>
                    <a:pt x="171" y="225"/>
                  </a:cubicBezTo>
                  <a:cubicBezTo>
                    <a:pt x="108" y="162"/>
                    <a:pt x="108" y="162"/>
                    <a:pt x="108" y="162"/>
                  </a:cubicBezTo>
                  <a:cubicBezTo>
                    <a:pt x="109" y="160"/>
                    <a:pt x="110" y="157"/>
                    <a:pt x="110" y="154"/>
                  </a:cubicBezTo>
                  <a:cubicBezTo>
                    <a:pt x="110" y="142"/>
                    <a:pt x="100" y="133"/>
                    <a:pt x="89" y="133"/>
                  </a:cubicBezTo>
                  <a:cubicBezTo>
                    <a:pt x="77" y="133"/>
                    <a:pt x="67" y="142"/>
                    <a:pt x="67" y="154"/>
                  </a:cubicBezTo>
                  <a:cubicBezTo>
                    <a:pt x="67" y="166"/>
                    <a:pt x="77" y="175"/>
                    <a:pt x="89" y="175"/>
                  </a:cubicBezTo>
                  <a:cubicBezTo>
                    <a:pt x="92" y="175"/>
                    <a:pt x="94" y="175"/>
                    <a:pt x="97" y="173"/>
                  </a:cubicBezTo>
                  <a:cubicBezTo>
                    <a:pt x="158" y="234"/>
                    <a:pt x="158" y="234"/>
                    <a:pt x="158" y="234"/>
                  </a:cubicBezTo>
                  <a:cubicBezTo>
                    <a:pt x="158" y="345"/>
                    <a:pt x="158" y="345"/>
                    <a:pt x="158" y="345"/>
                  </a:cubicBezTo>
                  <a:cubicBezTo>
                    <a:pt x="120" y="350"/>
                    <a:pt x="120" y="350"/>
                    <a:pt x="120" y="350"/>
                  </a:cubicBezTo>
                  <a:cubicBezTo>
                    <a:pt x="120" y="314"/>
                    <a:pt x="120" y="314"/>
                    <a:pt x="120" y="314"/>
                  </a:cubicBezTo>
                  <a:cubicBezTo>
                    <a:pt x="120" y="314"/>
                    <a:pt x="120" y="313"/>
                    <a:pt x="120" y="313"/>
                  </a:cubicBezTo>
                  <a:cubicBezTo>
                    <a:pt x="125" y="311"/>
                    <a:pt x="130" y="309"/>
                    <a:pt x="136" y="307"/>
                  </a:cubicBezTo>
                  <a:cubicBezTo>
                    <a:pt x="140" y="306"/>
                    <a:pt x="142" y="301"/>
                    <a:pt x="140" y="297"/>
                  </a:cubicBezTo>
                  <a:cubicBezTo>
                    <a:pt x="139" y="293"/>
                    <a:pt x="134" y="291"/>
                    <a:pt x="130" y="293"/>
                  </a:cubicBezTo>
                  <a:cubicBezTo>
                    <a:pt x="106" y="302"/>
                    <a:pt x="82" y="305"/>
                    <a:pt x="66" y="307"/>
                  </a:cubicBezTo>
                  <a:cubicBezTo>
                    <a:pt x="61" y="307"/>
                    <a:pt x="57" y="305"/>
                    <a:pt x="53" y="302"/>
                  </a:cubicBezTo>
                  <a:cubicBezTo>
                    <a:pt x="50" y="299"/>
                    <a:pt x="48" y="294"/>
                    <a:pt x="48" y="289"/>
                  </a:cubicBezTo>
                  <a:cubicBezTo>
                    <a:pt x="50" y="233"/>
                    <a:pt x="50" y="233"/>
                    <a:pt x="50" y="233"/>
                  </a:cubicBezTo>
                  <a:cubicBezTo>
                    <a:pt x="51" y="228"/>
                    <a:pt x="48" y="225"/>
                    <a:pt x="44" y="224"/>
                  </a:cubicBezTo>
                  <a:cubicBezTo>
                    <a:pt x="19" y="221"/>
                    <a:pt x="19" y="221"/>
                    <a:pt x="19" y="221"/>
                  </a:cubicBezTo>
                  <a:cubicBezTo>
                    <a:pt x="42" y="154"/>
                    <a:pt x="42" y="154"/>
                    <a:pt x="42" y="154"/>
                  </a:cubicBezTo>
                  <a:cubicBezTo>
                    <a:pt x="43" y="152"/>
                    <a:pt x="42" y="149"/>
                    <a:pt x="41" y="147"/>
                  </a:cubicBezTo>
                  <a:cubicBezTo>
                    <a:pt x="32" y="134"/>
                    <a:pt x="32" y="134"/>
                    <a:pt x="32" y="134"/>
                  </a:cubicBezTo>
                  <a:cubicBezTo>
                    <a:pt x="45" y="100"/>
                    <a:pt x="45" y="100"/>
                    <a:pt x="45" y="100"/>
                  </a:cubicBezTo>
                  <a:cubicBezTo>
                    <a:pt x="53" y="80"/>
                    <a:pt x="65" y="63"/>
                    <a:pt x="81" y="49"/>
                  </a:cubicBezTo>
                  <a:cubicBezTo>
                    <a:pt x="81" y="77"/>
                    <a:pt x="81" y="77"/>
                    <a:pt x="81" y="77"/>
                  </a:cubicBezTo>
                  <a:cubicBezTo>
                    <a:pt x="81" y="79"/>
                    <a:pt x="81" y="81"/>
                    <a:pt x="83" y="82"/>
                  </a:cubicBezTo>
                  <a:cubicBezTo>
                    <a:pt x="146" y="145"/>
                    <a:pt x="146" y="145"/>
                    <a:pt x="146" y="145"/>
                  </a:cubicBezTo>
                  <a:cubicBezTo>
                    <a:pt x="145" y="148"/>
                    <a:pt x="144" y="151"/>
                    <a:pt x="144" y="154"/>
                  </a:cubicBezTo>
                  <a:cubicBezTo>
                    <a:pt x="144" y="166"/>
                    <a:pt x="154" y="175"/>
                    <a:pt x="166" y="175"/>
                  </a:cubicBezTo>
                  <a:cubicBezTo>
                    <a:pt x="177" y="175"/>
                    <a:pt x="187" y="166"/>
                    <a:pt x="187" y="154"/>
                  </a:cubicBezTo>
                  <a:cubicBezTo>
                    <a:pt x="187" y="142"/>
                    <a:pt x="177" y="133"/>
                    <a:pt x="166" y="133"/>
                  </a:cubicBezTo>
                  <a:cubicBezTo>
                    <a:pt x="163" y="133"/>
                    <a:pt x="160" y="133"/>
                    <a:pt x="157" y="134"/>
                  </a:cubicBezTo>
                  <a:cubicBezTo>
                    <a:pt x="97" y="73"/>
                    <a:pt x="97" y="73"/>
                    <a:pt x="97" y="73"/>
                  </a:cubicBezTo>
                  <a:cubicBezTo>
                    <a:pt x="97" y="37"/>
                    <a:pt x="97" y="37"/>
                    <a:pt x="97" y="37"/>
                  </a:cubicBezTo>
                  <a:cubicBezTo>
                    <a:pt x="117" y="23"/>
                    <a:pt x="141" y="16"/>
                    <a:pt x="167" y="16"/>
                  </a:cubicBezTo>
                  <a:cubicBezTo>
                    <a:pt x="187" y="16"/>
                    <a:pt x="206" y="21"/>
                    <a:pt x="223" y="29"/>
                  </a:cubicBezTo>
                  <a:cubicBezTo>
                    <a:pt x="223" y="81"/>
                    <a:pt x="223" y="81"/>
                    <a:pt x="223" y="81"/>
                  </a:cubicBezTo>
                  <a:cubicBezTo>
                    <a:pt x="223" y="83"/>
                    <a:pt x="224" y="85"/>
                    <a:pt x="226" y="86"/>
                  </a:cubicBezTo>
                  <a:cubicBezTo>
                    <a:pt x="296" y="157"/>
                    <a:pt x="296" y="157"/>
                    <a:pt x="296" y="157"/>
                  </a:cubicBezTo>
                  <a:cubicBezTo>
                    <a:pt x="295" y="175"/>
                    <a:pt x="290" y="192"/>
                    <a:pt x="281" y="207"/>
                  </a:cubicBezTo>
                  <a:close/>
                  <a:moveTo>
                    <a:pt x="166" y="83"/>
                  </a:moveTo>
                  <a:cubicBezTo>
                    <a:pt x="162" y="83"/>
                    <a:pt x="159" y="80"/>
                    <a:pt x="159" y="77"/>
                  </a:cubicBezTo>
                  <a:cubicBezTo>
                    <a:pt x="159" y="73"/>
                    <a:pt x="162" y="70"/>
                    <a:pt x="166" y="70"/>
                  </a:cubicBezTo>
                  <a:cubicBezTo>
                    <a:pt x="169" y="70"/>
                    <a:pt x="172" y="73"/>
                    <a:pt x="172" y="77"/>
                  </a:cubicBezTo>
                  <a:cubicBezTo>
                    <a:pt x="172" y="80"/>
                    <a:pt x="169" y="83"/>
                    <a:pt x="166" y="83"/>
                  </a:cubicBezTo>
                  <a:close/>
                  <a:moveTo>
                    <a:pt x="89" y="160"/>
                  </a:moveTo>
                  <a:cubicBezTo>
                    <a:pt x="85" y="160"/>
                    <a:pt x="82" y="157"/>
                    <a:pt x="82" y="154"/>
                  </a:cubicBezTo>
                  <a:cubicBezTo>
                    <a:pt x="82" y="150"/>
                    <a:pt x="85" y="147"/>
                    <a:pt x="89" y="147"/>
                  </a:cubicBezTo>
                  <a:cubicBezTo>
                    <a:pt x="92" y="147"/>
                    <a:pt x="95" y="150"/>
                    <a:pt x="95" y="154"/>
                  </a:cubicBezTo>
                  <a:cubicBezTo>
                    <a:pt x="95" y="157"/>
                    <a:pt x="92" y="160"/>
                    <a:pt x="89" y="160"/>
                  </a:cubicBezTo>
                  <a:close/>
                  <a:moveTo>
                    <a:pt x="166" y="147"/>
                  </a:moveTo>
                  <a:cubicBezTo>
                    <a:pt x="169" y="147"/>
                    <a:pt x="172" y="150"/>
                    <a:pt x="172" y="154"/>
                  </a:cubicBezTo>
                  <a:cubicBezTo>
                    <a:pt x="172" y="157"/>
                    <a:pt x="169" y="160"/>
                    <a:pt x="166" y="160"/>
                  </a:cubicBezTo>
                  <a:cubicBezTo>
                    <a:pt x="162" y="160"/>
                    <a:pt x="159" y="157"/>
                    <a:pt x="159" y="154"/>
                  </a:cubicBezTo>
                  <a:cubicBezTo>
                    <a:pt x="159" y="150"/>
                    <a:pt x="162" y="147"/>
                    <a:pt x="166"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0" name="Freeform 566"/>
            <p:cNvSpPr/>
            <p:nvPr userDrawn="1"/>
          </p:nvSpPr>
          <p:spPr bwMode="auto">
            <a:xfrm>
              <a:off x="1146175" y="196850"/>
              <a:ext cx="15875" cy="41275"/>
            </a:xfrm>
            <a:custGeom>
              <a:avLst/>
              <a:gdLst>
                <a:gd name="T0" fmla="*/ 16 w 16"/>
                <a:gd name="T1" fmla="*/ 35 h 43"/>
                <a:gd name="T2" fmla="*/ 16 w 16"/>
                <a:gd name="T3" fmla="*/ 8 h 43"/>
                <a:gd name="T4" fmla="*/ 8 w 16"/>
                <a:gd name="T5" fmla="*/ 0 h 43"/>
                <a:gd name="T6" fmla="*/ 0 w 16"/>
                <a:gd name="T7" fmla="*/ 8 h 43"/>
                <a:gd name="T8" fmla="*/ 0 w 16"/>
                <a:gd name="T9" fmla="*/ 35 h 43"/>
                <a:gd name="T10" fmla="*/ 8 w 16"/>
                <a:gd name="T11" fmla="*/ 43 h 43"/>
                <a:gd name="T12" fmla="*/ 16 w 16"/>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6" h="43">
                  <a:moveTo>
                    <a:pt x="16" y="35"/>
                  </a:moveTo>
                  <a:cubicBezTo>
                    <a:pt x="16" y="8"/>
                    <a:pt x="16" y="8"/>
                    <a:pt x="16" y="8"/>
                  </a:cubicBezTo>
                  <a:cubicBezTo>
                    <a:pt x="16" y="3"/>
                    <a:pt x="12" y="0"/>
                    <a:pt x="8" y="0"/>
                  </a:cubicBezTo>
                  <a:cubicBezTo>
                    <a:pt x="3" y="0"/>
                    <a:pt x="0" y="3"/>
                    <a:pt x="0" y="8"/>
                  </a:cubicBezTo>
                  <a:cubicBezTo>
                    <a:pt x="0" y="35"/>
                    <a:pt x="0" y="35"/>
                    <a:pt x="0" y="35"/>
                  </a:cubicBezTo>
                  <a:cubicBezTo>
                    <a:pt x="0" y="40"/>
                    <a:pt x="3" y="43"/>
                    <a:pt x="8" y="43"/>
                  </a:cubicBezTo>
                  <a:cubicBezTo>
                    <a:pt x="12" y="43"/>
                    <a:pt x="16" y="40"/>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1" name="Freeform 567"/>
            <p:cNvSpPr/>
            <p:nvPr userDrawn="1"/>
          </p:nvSpPr>
          <p:spPr bwMode="auto">
            <a:xfrm>
              <a:off x="1025525" y="246063"/>
              <a:ext cx="34925" cy="34925"/>
            </a:xfrm>
            <a:custGeom>
              <a:avLst/>
              <a:gdLst>
                <a:gd name="T0" fmla="*/ 14 w 37"/>
                <a:gd name="T1" fmla="*/ 3 h 36"/>
                <a:gd name="T2" fmla="*/ 3 w 37"/>
                <a:gd name="T3" fmla="*/ 3 h 36"/>
                <a:gd name="T4" fmla="*/ 3 w 37"/>
                <a:gd name="T5" fmla="*/ 15 h 36"/>
                <a:gd name="T6" fmla="*/ 23 w 37"/>
                <a:gd name="T7" fmla="*/ 34 h 36"/>
                <a:gd name="T8" fmla="*/ 28 w 37"/>
                <a:gd name="T9" fmla="*/ 36 h 36"/>
                <a:gd name="T10" fmla="*/ 34 w 37"/>
                <a:gd name="T11" fmla="*/ 34 h 36"/>
                <a:gd name="T12" fmla="*/ 34 w 37"/>
                <a:gd name="T13" fmla="*/ 23 h 36"/>
                <a:gd name="T14" fmla="*/ 14 w 37"/>
                <a:gd name="T15" fmla="*/ 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4" y="3"/>
                  </a:moveTo>
                  <a:cubicBezTo>
                    <a:pt x="11" y="0"/>
                    <a:pt x="6" y="0"/>
                    <a:pt x="3" y="3"/>
                  </a:cubicBezTo>
                  <a:cubicBezTo>
                    <a:pt x="0" y="6"/>
                    <a:pt x="0" y="11"/>
                    <a:pt x="3" y="15"/>
                  </a:cubicBezTo>
                  <a:cubicBezTo>
                    <a:pt x="23" y="34"/>
                    <a:pt x="23" y="34"/>
                    <a:pt x="23" y="34"/>
                  </a:cubicBezTo>
                  <a:cubicBezTo>
                    <a:pt x="24" y="36"/>
                    <a:pt x="26" y="36"/>
                    <a:pt x="28" y="36"/>
                  </a:cubicBezTo>
                  <a:cubicBezTo>
                    <a:pt x="30" y="36"/>
                    <a:pt x="32" y="36"/>
                    <a:pt x="34" y="34"/>
                  </a:cubicBezTo>
                  <a:cubicBezTo>
                    <a:pt x="37" y="31"/>
                    <a:pt x="37" y="26"/>
                    <a:pt x="34" y="23"/>
                  </a:cubicBezTo>
                  <a:lnTo>
                    <a:pt x="14"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2" name="Freeform 568"/>
            <p:cNvSpPr>
              <a:spLocks noEditPoints="1"/>
            </p:cNvSpPr>
            <p:nvPr userDrawn="1"/>
          </p:nvSpPr>
          <p:spPr bwMode="auto">
            <a:xfrm>
              <a:off x="1035050" y="255588"/>
              <a:ext cx="238125" cy="274638"/>
            </a:xfrm>
            <a:custGeom>
              <a:avLst/>
              <a:gdLst>
                <a:gd name="T0" fmla="*/ 0 w 250"/>
                <a:gd name="T1" fmla="*/ 125 h 287"/>
                <a:gd name="T2" fmla="*/ 36 w 250"/>
                <a:gd name="T3" fmla="*/ 213 h 287"/>
                <a:gd name="T4" fmla="*/ 53 w 250"/>
                <a:gd name="T5" fmla="*/ 230 h 287"/>
                <a:gd name="T6" fmla="*/ 73 w 250"/>
                <a:gd name="T7" fmla="*/ 279 h 287"/>
                <a:gd name="T8" fmla="*/ 81 w 250"/>
                <a:gd name="T9" fmla="*/ 287 h 287"/>
                <a:gd name="T10" fmla="*/ 168 w 250"/>
                <a:gd name="T11" fmla="*/ 287 h 287"/>
                <a:gd name="T12" fmla="*/ 176 w 250"/>
                <a:gd name="T13" fmla="*/ 279 h 287"/>
                <a:gd name="T14" fmla="*/ 197 w 250"/>
                <a:gd name="T15" fmla="*/ 230 h 287"/>
                <a:gd name="T16" fmla="*/ 213 w 250"/>
                <a:gd name="T17" fmla="*/ 213 h 287"/>
                <a:gd name="T18" fmla="*/ 250 w 250"/>
                <a:gd name="T19" fmla="*/ 125 h 287"/>
                <a:gd name="T20" fmla="*/ 213 w 250"/>
                <a:gd name="T21" fmla="*/ 36 h 287"/>
                <a:gd name="T22" fmla="*/ 125 w 250"/>
                <a:gd name="T23" fmla="*/ 0 h 287"/>
                <a:gd name="T24" fmla="*/ 36 w 250"/>
                <a:gd name="T25" fmla="*/ 36 h 287"/>
                <a:gd name="T26" fmla="*/ 0 w 250"/>
                <a:gd name="T27" fmla="*/ 125 h 287"/>
                <a:gd name="T28" fmla="*/ 125 w 250"/>
                <a:gd name="T29" fmla="*/ 16 h 287"/>
                <a:gd name="T30" fmla="*/ 202 w 250"/>
                <a:gd name="T31" fmla="*/ 48 h 287"/>
                <a:gd name="T32" fmla="*/ 234 w 250"/>
                <a:gd name="T33" fmla="*/ 125 h 287"/>
                <a:gd name="T34" fmla="*/ 202 w 250"/>
                <a:gd name="T35" fmla="*/ 202 h 287"/>
                <a:gd name="T36" fmla="*/ 185 w 250"/>
                <a:gd name="T37" fmla="*/ 219 h 287"/>
                <a:gd name="T38" fmla="*/ 161 w 250"/>
                <a:gd name="T39" fmla="*/ 271 h 287"/>
                <a:gd name="T40" fmla="*/ 133 w 250"/>
                <a:gd name="T41" fmla="*/ 271 h 287"/>
                <a:gd name="T42" fmla="*/ 133 w 250"/>
                <a:gd name="T43" fmla="*/ 177 h 287"/>
                <a:gd name="T44" fmla="*/ 167 w 250"/>
                <a:gd name="T45" fmla="*/ 143 h 287"/>
                <a:gd name="T46" fmla="*/ 167 w 250"/>
                <a:gd name="T47" fmla="*/ 132 h 287"/>
                <a:gd name="T48" fmla="*/ 156 w 250"/>
                <a:gd name="T49" fmla="*/ 132 h 287"/>
                <a:gd name="T50" fmla="*/ 125 w 250"/>
                <a:gd name="T51" fmla="*/ 163 h 287"/>
                <a:gd name="T52" fmla="*/ 94 w 250"/>
                <a:gd name="T53" fmla="*/ 132 h 287"/>
                <a:gd name="T54" fmla="*/ 83 w 250"/>
                <a:gd name="T55" fmla="*/ 132 h 287"/>
                <a:gd name="T56" fmla="*/ 83 w 250"/>
                <a:gd name="T57" fmla="*/ 143 h 287"/>
                <a:gd name="T58" fmla="*/ 117 w 250"/>
                <a:gd name="T59" fmla="*/ 177 h 287"/>
                <a:gd name="T60" fmla="*/ 117 w 250"/>
                <a:gd name="T61" fmla="*/ 271 h 287"/>
                <a:gd name="T62" fmla="*/ 89 w 250"/>
                <a:gd name="T63" fmla="*/ 271 h 287"/>
                <a:gd name="T64" fmla="*/ 64 w 250"/>
                <a:gd name="T65" fmla="*/ 219 h 287"/>
                <a:gd name="T66" fmla="*/ 48 w 250"/>
                <a:gd name="T67" fmla="*/ 202 h 287"/>
                <a:gd name="T68" fmla="*/ 16 w 250"/>
                <a:gd name="T69" fmla="*/ 125 h 287"/>
                <a:gd name="T70" fmla="*/ 48 w 250"/>
                <a:gd name="T71" fmla="*/ 48 h 287"/>
                <a:gd name="T72" fmla="*/ 125 w 250"/>
                <a:gd name="T73" fmla="*/ 1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287">
                  <a:moveTo>
                    <a:pt x="0" y="125"/>
                  </a:moveTo>
                  <a:cubicBezTo>
                    <a:pt x="0" y="158"/>
                    <a:pt x="13" y="190"/>
                    <a:pt x="36" y="213"/>
                  </a:cubicBezTo>
                  <a:cubicBezTo>
                    <a:pt x="53" y="230"/>
                    <a:pt x="53" y="230"/>
                    <a:pt x="53" y="230"/>
                  </a:cubicBezTo>
                  <a:cubicBezTo>
                    <a:pt x="66" y="243"/>
                    <a:pt x="73" y="261"/>
                    <a:pt x="73" y="279"/>
                  </a:cubicBezTo>
                  <a:cubicBezTo>
                    <a:pt x="73" y="284"/>
                    <a:pt x="77" y="287"/>
                    <a:pt x="81" y="287"/>
                  </a:cubicBezTo>
                  <a:cubicBezTo>
                    <a:pt x="168" y="287"/>
                    <a:pt x="168" y="287"/>
                    <a:pt x="168" y="287"/>
                  </a:cubicBezTo>
                  <a:cubicBezTo>
                    <a:pt x="173" y="287"/>
                    <a:pt x="176" y="284"/>
                    <a:pt x="176" y="279"/>
                  </a:cubicBezTo>
                  <a:cubicBezTo>
                    <a:pt x="176" y="261"/>
                    <a:pt x="183" y="243"/>
                    <a:pt x="197" y="230"/>
                  </a:cubicBezTo>
                  <a:cubicBezTo>
                    <a:pt x="213" y="213"/>
                    <a:pt x="213" y="213"/>
                    <a:pt x="213" y="213"/>
                  </a:cubicBezTo>
                  <a:cubicBezTo>
                    <a:pt x="237" y="190"/>
                    <a:pt x="250" y="158"/>
                    <a:pt x="250" y="125"/>
                  </a:cubicBezTo>
                  <a:cubicBezTo>
                    <a:pt x="250" y="91"/>
                    <a:pt x="237" y="60"/>
                    <a:pt x="213" y="36"/>
                  </a:cubicBezTo>
                  <a:cubicBezTo>
                    <a:pt x="190" y="13"/>
                    <a:pt x="158" y="0"/>
                    <a:pt x="125" y="0"/>
                  </a:cubicBezTo>
                  <a:cubicBezTo>
                    <a:pt x="91" y="0"/>
                    <a:pt x="60" y="13"/>
                    <a:pt x="36" y="36"/>
                  </a:cubicBezTo>
                  <a:cubicBezTo>
                    <a:pt x="13" y="60"/>
                    <a:pt x="0" y="91"/>
                    <a:pt x="0" y="125"/>
                  </a:cubicBezTo>
                  <a:close/>
                  <a:moveTo>
                    <a:pt x="125" y="16"/>
                  </a:moveTo>
                  <a:cubicBezTo>
                    <a:pt x="154" y="16"/>
                    <a:pt x="181" y="27"/>
                    <a:pt x="202" y="48"/>
                  </a:cubicBezTo>
                  <a:cubicBezTo>
                    <a:pt x="223" y="68"/>
                    <a:pt x="234" y="96"/>
                    <a:pt x="234" y="125"/>
                  </a:cubicBezTo>
                  <a:cubicBezTo>
                    <a:pt x="234" y="154"/>
                    <a:pt x="223" y="181"/>
                    <a:pt x="202" y="202"/>
                  </a:cubicBezTo>
                  <a:cubicBezTo>
                    <a:pt x="185" y="219"/>
                    <a:pt x="185" y="219"/>
                    <a:pt x="185" y="219"/>
                  </a:cubicBezTo>
                  <a:cubicBezTo>
                    <a:pt x="171" y="233"/>
                    <a:pt x="162" y="251"/>
                    <a:pt x="161" y="271"/>
                  </a:cubicBezTo>
                  <a:cubicBezTo>
                    <a:pt x="133" y="271"/>
                    <a:pt x="133" y="271"/>
                    <a:pt x="133" y="271"/>
                  </a:cubicBezTo>
                  <a:cubicBezTo>
                    <a:pt x="133" y="177"/>
                    <a:pt x="133" y="177"/>
                    <a:pt x="133" y="177"/>
                  </a:cubicBezTo>
                  <a:cubicBezTo>
                    <a:pt x="167" y="143"/>
                    <a:pt x="167" y="143"/>
                    <a:pt x="167" y="143"/>
                  </a:cubicBezTo>
                  <a:cubicBezTo>
                    <a:pt x="170" y="140"/>
                    <a:pt x="170" y="135"/>
                    <a:pt x="167" y="132"/>
                  </a:cubicBezTo>
                  <a:cubicBezTo>
                    <a:pt x="164" y="129"/>
                    <a:pt x="159" y="129"/>
                    <a:pt x="156" y="132"/>
                  </a:cubicBezTo>
                  <a:cubicBezTo>
                    <a:pt x="125" y="163"/>
                    <a:pt x="125" y="163"/>
                    <a:pt x="125" y="163"/>
                  </a:cubicBezTo>
                  <a:cubicBezTo>
                    <a:pt x="94" y="132"/>
                    <a:pt x="94" y="132"/>
                    <a:pt x="94" y="132"/>
                  </a:cubicBezTo>
                  <a:cubicBezTo>
                    <a:pt x="91" y="129"/>
                    <a:pt x="86" y="129"/>
                    <a:pt x="83" y="132"/>
                  </a:cubicBezTo>
                  <a:cubicBezTo>
                    <a:pt x="79" y="135"/>
                    <a:pt x="79" y="140"/>
                    <a:pt x="83" y="143"/>
                  </a:cubicBezTo>
                  <a:cubicBezTo>
                    <a:pt x="117" y="177"/>
                    <a:pt x="117" y="177"/>
                    <a:pt x="117" y="177"/>
                  </a:cubicBezTo>
                  <a:cubicBezTo>
                    <a:pt x="117" y="271"/>
                    <a:pt x="117" y="271"/>
                    <a:pt x="117" y="271"/>
                  </a:cubicBezTo>
                  <a:cubicBezTo>
                    <a:pt x="89" y="271"/>
                    <a:pt x="89" y="271"/>
                    <a:pt x="89" y="271"/>
                  </a:cubicBezTo>
                  <a:cubicBezTo>
                    <a:pt x="87" y="251"/>
                    <a:pt x="78" y="233"/>
                    <a:pt x="64" y="219"/>
                  </a:cubicBezTo>
                  <a:cubicBezTo>
                    <a:pt x="48" y="202"/>
                    <a:pt x="48" y="202"/>
                    <a:pt x="48" y="202"/>
                  </a:cubicBezTo>
                  <a:cubicBezTo>
                    <a:pt x="27" y="181"/>
                    <a:pt x="16" y="154"/>
                    <a:pt x="16" y="125"/>
                  </a:cubicBezTo>
                  <a:cubicBezTo>
                    <a:pt x="16" y="96"/>
                    <a:pt x="27" y="68"/>
                    <a:pt x="48" y="48"/>
                  </a:cubicBezTo>
                  <a:cubicBezTo>
                    <a:pt x="68" y="27"/>
                    <a:pt x="96" y="16"/>
                    <a:pt x="1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3" name="Freeform 569"/>
            <p:cNvSpPr/>
            <p:nvPr userDrawn="1"/>
          </p:nvSpPr>
          <p:spPr bwMode="auto">
            <a:xfrm>
              <a:off x="1104900" y="546100"/>
              <a:ext cx="98425" cy="15875"/>
            </a:xfrm>
            <a:custGeom>
              <a:avLst/>
              <a:gdLst>
                <a:gd name="T0" fmla="*/ 103 w 103"/>
                <a:gd name="T1" fmla="*/ 8 h 16"/>
                <a:gd name="T2" fmla="*/ 95 w 103"/>
                <a:gd name="T3" fmla="*/ 0 h 16"/>
                <a:gd name="T4" fmla="*/ 8 w 103"/>
                <a:gd name="T5" fmla="*/ 0 h 16"/>
                <a:gd name="T6" fmla="*/ 0 w 103"/>
                <a:gd name="T7" fmla="*/ 8 h 16"/>
                <a:gd name="T8" fmla="*/ 8 w 103"/>
                <a:gd name="T9" fmla="*/ 16 h 16"/>
                <a:gd name="T10" fmla="*/ 95 w 103"/>
                <a:gd name="T11" fmla="*/ 16 h 16"/>
                <a:gd name="T12" fmla="*/ 103 w 10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03" h="16">
                  <a:moveTo>
                    <a:pt x="103" y="8"/>
                  </a:moveTo>
                  <a:cubicBezTo>
                    <a:pt x="103" y="4"/>
                    <a:pt x="100" y="0"/>
                    <a:pt x="95" y="0"/>
                  </a:cubicBezTo>
                  <a:cubicBezTo>
                    <a:pt x="8" y="0"/>
                    <a:pt x="8" y="0"/>
                    <a:pt x="8" y="0"/>
                  </a:cubicBezTo>
                  <a:cubicBezTo>
                    <a:pt x="4" y="0"/>
                    <a:pt x="0" y="4"/>
                    <a:pt x="0" y="8"/>
                  </a:cubicBezTo>
                  <a:cubicBezTo>
                    <a:pt x="0" y="12"/>
                    <a:pt x="4" y="16"/>
                    <a:pt x="8" y="16"/>
                  </a:cubicBezTo>
                  <a:cubicBezTo>
                    <a:pt x="95" y="16"/>
                    <a:pt x="95" y="16"/>
                    <a:pt x="95" y="16"/>
                  </a:cubicBezTo>
                  <a:cubicBezTo>
                    <a:pt x="100" y="16"/>
                    <a:pt x="103" y="12"/>
                    <a:pt x="10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4" name="Freeform 570"/>
            <p:cNvSpPr/>
            <p:nvPr userDrawn="1"/>
          </p:nvSpPr>
          <p:spPr bwMode="auto">
            <a:xfrm>
              <a:off x="1120775" y="577850"/>
              <a:ext cx="66675" cy="15875"/>
            </a:xfrm>
            <a:custGeom>
              <a:avLst/>
              <a:gdLst>
                <a:gd name="T0" fmla="*/ 8 w 69"/>
                <a:gd name="T1" fmla="*/ 0 h 16"/>
                <a:gd name="T2" fmla="*/ 0 w 69"/>
                <a:gd name="T3" fmla="*/ 8 h 16"/>
                <a:gd name="T4" fmla="*/ 8 w 69"/>
                <a:gd name="T5" fmla="*/ 16 h 16"/>
                <a:gd name="T6" fmla="*/ 61 w 69"/>
                <a:gd name="T7" fmla="*/ 16 h 16"/>
                <a:gd name="T8" fmla="*/ 69 w 69"/>
                <a:gd name="T9" fmla="*/ 8 h 16"/>
                <a:gd name="T10" fmla="*/ 61 w 69"/>
                <a:gd name="T11" fmla="*/ 0 h 16"/>
                <a:gd name="T12" fmla="*/ 8 w 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9" h="16">
                  <a:moveTo>
                    <a:pt x="8" y="0"/>
                  </a:moveTo>
                  <a:cubicBezTo>
                    <a:pt x="4" y="0"/>
                    <a:pt x="0" y="3"/>
                    <a:pt x="0" y="8"/>
                  </a:cubicBezTo>
                  <a:cubicBezTo>
                    <a:pt x="0" y="12"/>
                    <a:pt x="4" y="16"/>
                    <a:pt x="8" y="16"/>
                  </a:cubicBezTo>
                  <a:cubicBezTo>
                    <a:pt x="61" y="16"/>
                    <a:pt x="61" y="16"/>
                    <a:pt x="61" y="16"/>
                  </a:cubicBezTo>
                  <a:cubicBezTo>
                    <a:pt x="66" y="16"/>
                    <a:pt x="69" y="12"/>
                    <a:pt x="69" y="8"/>
                  </a:cubicBezTo>
                  <a:cubicBezTo>
                    <a:pt x="69" y="3"/>
                    <a:pt x="66" y="0"/>
                    <a:pt x="61"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5" name="Freeform 571"/>
            <p:cNvSpPr/>
            <p:nvPr userDrawn="1"/>
          </p:nvSpPr>
          <p:spPr bwMode="auto">
            <a:xfrm>
              <a:off x="1246188" y="246063"/>
              <a:ext cx="36513" cy="34925"/>
            </a:xfrm>
            <a:custGeom>
              <a:avLst/>
              <a:gdLst>
                <a:gd name="T0" fmla="*/ 15 w 37"/>
                <a:gd name="T1" fmla="*/ 34 h 36"/>
                <a:gd name="T2" fmla="*/ 34 w 37"/>
                <a:gd name="T3" fmla="*/ 15 h 36"/>
                <a:gd name="T4" fmla="*/ 34 w 37"/>
                <a:gd name="T5" fmla="*/ 3 h 36"/>
                <a:gd name="T6" fmla="*/ 23 w 37"/>
                <a:gd name="T7" fmla="*/ 3 h 36"/>
                <a:gd name="T8" fmla="*/ 4 w 37"/>
                <a:gd name="T9" fmla="*/ 23 h 36"/>
                <a:gd name="T10" fmla="*/ 4 w 37"/>
                <a:gd name="T11" fmla="*/ 34 h 36"/>
                <a:gd name="T12" fmla="*/ 9 w 37"/>
                <a:gd name="T13" fmla="*/ 36 h 36"/>
                <a:gd name="T14" fmla="*/ 15 w 37"/>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6">
                  <a:moveTo>
                    <a:pt x="15" y="34"/>
                  </a:moveTo>
                  <a:cubicBezTo>
                    <a:pt x="34" y="15"/>
                    <a:pt x="34" y="15"/>
                    <a:pt x="34" y="15"/>
                  </a:cubicBezTo>
                  <a:cubicBezTo>
                    <a:pt x="37" y="11"/>
                    <a:pt x="37" y="6"/>
                    <a:pt x="34" y="3"/>
                  </a:cubicBezTo>
                  <a:cubicBezTo>
                    <a:pt x="31" y="0"/>
                    <a:pt x="26" y="0"/>
                    <a:pt x="23" y="3"/>
                  </a:cubicBezTo>
                  <a:cubicBezTo>
                    <a:pt x="4" y="23"/>
                    <a:pt x="4" y="23"/>
                    <a:pt x="4" y="23"/>
                  </a:cubicBezTo>
                  <a:cubicBezTo>
                    <a:pt x="0" y="26"/>
                    <a:pt x="0" y="31"/>
                    <a:pt x="4" y="34"/>
                  </a:cubicBezTo>
                  <a:cubicBezTo>
                    <a:pt x="5" y="36"/>
                    <a:pt x="7" y="36"/>
                    <a:pt x="9" y="36"/>
                  </a:cubicBezTo>
                  <a:cubicBezTo>
                    <a:pt x="11" y="36"/>
                    <a:pt x="13" y="36"/>
                    <a:pt x="1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6" name="Freeform 572"/>
            <p:cNvSpPr/>
            <p:nvPr userDrawn="1"/>
          </p:nvSpPr>
          <p:spPr bwMode="auto">
            <a:xfrm>
              <a:off x="2105025" y="85725"/>
              <a:ext cx="36513" cy="125413"/>
            </a:xfrm>
            <a:custGeom>
              <a:avLst/>
              <a:gdLst>
                <a:gd name="T0" fmla="*/ 22 w 38"/>
                <a:gd name="T1" fmla="*/ 66 h 132"/>
                <a:gd name="T2" fmla="*/ 3 w 38"/>
                <a:gd name="T3" fmla="*/ 119 h 132"/>
                <a:gd name="T4" fmla="*/ 4 w 38"/>
                <a:gd name="T5" fmla="*/ 130 h 132"/>
                <a:gd name="T6" fmla="*/ 9 w 38"/>
                <a:gd name="T7" fmla="*/ 132 h 132"/>
                <a:gd name="T8" fmla="*/ 16 w 38"/>
                <a:gd name="T9" fmla="*/ 129 h 132"/>
                <a:gd name="T10" fmla="*/ 38 w 38"/>
                <a:gd name="T11" fmla="*/ 66 h 132"/>
                <a:gd name="T12" fmla="*/ 16 w 38"/>
                <a:gd name="T13" fmla="*/ 4 h 132"/>
                <a:gd name="T14" fmla="*/ 4 w 38"/>
                <a:gd name="T15" fmla="*/ 3 h 132"/>
                <a:gd name="T16" fmla="*/ 3 w 38"/>
                <a:gd name="T17" fmla="*/ 14 h 132"/>
                <a:gd name="T18" fmla="*/ 22 w 38"/>
                <a:gd name="T19"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2" y="66"/>
                  </a:moveTo>
                  <a:cubicBezTo>
                    <a:pt x="22" y="86"/>
                    <a:pt x="15" y="104"/>
                    <a:pt x="3" y="119"/>
                  </a:cubicBezTo>
                  <a:cubicBezTo>
                    <a:pt x="0" y="122"/>
                    <a:pt x="1" y="128"/>
                    <a:pt x="4" y="130"/>
                  </a:cubicBezTo>
                  <a:cubicBezTo>
                    <a:pt x="6" y="132"/>
                    <a:pt x="8" y="132"/>
                    <a:pt x="9" y="132"/>
                  </a:cubicBezTo>
                  <a:cubicBezTo>
                    <a:pt x="12" y="132"/>
                    <a:pt x="14" y="131"/>
                    <a:pt x="16" y="129"/>
                  </a:cubicBezTo>
                  <a:cubicBezTo>
                    <a:pt x="30" y="112"/>
                    <a:pt x="38" y="89"/>
                    <a:pt x="38" y="66"/>
                  </a:cubicBezTo>
                  <a:cubicBezTo>
                    <a:pt x="38" y="44"/>
                    <a:pt x="30" y="21"/>
                    <a:pt x="16" y="4"/>
                  </a:cubicBezTo>
                  <a:cubicBezTo>
                    <a:pt x="13" y="0"/>
                    <a:pt x="8" y="0"/>
                    <a:pt x="4" y="3"/>
                  </a:cubicBezTo>
                  <a:cubicBezTo>
                    <a:pt x="1" y="5"/>
                    <a:pt x="0" y="11"/>
                    <a:pt x="3" y="14"/>
                  </a:cubicBezTo>
                  <a:cubicBezTo>
                    <a:pt x="15" y="29"/>
                    <a:pt x="22" y="47"/>
                    <a:pt x="22"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7" name="Freeform 573"/>
            <p:cNvSpPr/>
            <p:nvPr userDrawn="1"/>
          </p:nvSpPr>
          <p:spPr bwMode="auto">
            <a:xfrm>
              <a:off x="2082800" y="103188"/>
              <a:ext cx="30163" cy="90488"/>
            </a:xfrm>
            <a:custGeom>
              <a:avLst/>
              <a:gdLst>
                <a:gd name="T0" fmla="*/ 15 w 31"/>
                <a:gd name="T1" fmla="*/ 48 h 96"/>
                <a:gd name="T2" fmla="*/ 2 w 31"/>
                <a:gd name="T3" fmla="*/ 83 h 96"/>
                <a:gd name="T4" fmla="*/ 3 w 31"/>
                <a:gd name="T5" fmla="*/ 94 h 96"/>
                <a:gd name="T6" fmla="*/ 8 w 31"/>
                <a:gd name="T7" fmla="*/ 96 h 96"/>
                <a:gd name="T8" fmla="*/ 15 w 31"/>
                <a:gd name="T9" fmla="*/ 94 h 96"/>
                <a:gd name="T10" fmla="*/ 31 w 31"/>
                <a:gd name="T11" fmla="*/ 48 h 96"/>
                <a:gd name="T12" fmla="*/ 15 w 31"/>
                <a:gd name="T13" fmla="*/ 3 h 96"/>
                <a:gd name="T14" fmla="*/ 3 w 31"/>
                <a:gd name="T15" fmla="*/ 3 h 96"/>
                <a:gd name="T16" fmla="*/ 2 w 31"/>
                <a:gd name="T17" fmla="*/ 14 h 96"/>
                <a:gd name="T18" fmla="*/ 15 w 31"/>
                <a:gd name="T1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96">
                  <a:moveTo>
                    <a:pt x="15" y="48"/>
                  </a:moveTo>
                  <a:cubicBezTo>
                    <a:pt x="15" y="61"/>
                    <a:pt x="11" y="73"/>
                    <a:pt x="2" y="83"/>
                  </a:cubicBezTo>
                  <a:cubicBezTo>
                    <a:pt x="0" y="86"/>
                    <a:pt x="0" y="91"/>
                    <a:pt x="3" y="94"/>
                  </a:cubicBezTo>
                  <a:cubicBezTo>
                    <a:pt x="5" y="96"/>
                    <a:pt x="7" y="96"/>
                    <a:pt x="8" y="96"/>
                  </a:cubicBezTo>
                  <a:cubicBezTo>
                    <a:pt x="11" y="96"/>
                    <a:pt x="13" y="95"/>
                    <a:pt x="15" y="94"/>
                  </a:cubicBezTo>
                  <a:cubicBezTo>
                    <a:pt x="25" y="81"/>
                    <a:pt x="31" y="65"/>
                    <a:pt x="31" y="48"/>
                  </a:cubicBezTo>
                  <a:cubicBezTo>
                    <a:pt x="31" y="32"/>
                    <a:pt x="25" y="16"/>
                    <a:pt x="15" y="3"/>
                  </a:cubicBezTo>
                  <a:cubicBezTo>
                    <a:pt x="12" y="0"/>
                    <a:pt x="7" y="0"/>
                    <a:pt x="3" y="3"/>
                  </a:cubicBezTo>
                  <a:cubicBezTo>
                    <a:pt x="0" y="6"/>
                    <a:pt x="0" y="11"/>
                    <a:pt x="2" y="14"/>
                  </a:cubicBezTo>
                  <a:cubicBezTo>
                    <a:pt x="11" y="24"/>
                    <a:pt x="15" y="36"/>
                    <a:pt x="15"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8" name="Freeform 574"/>
            <p:cNvSpPr/>
            <p:nvPr userDrawn="1"/>
          </p:nvSpPr>
          <p:spPr bwMode="auto">
            <a:xfrm>
              <a:off x="2060575" y="119063"/>
              <a:ext cx="25400" cy="58738"/>
            </a:xfrm>
            <a:custGeom>
              <a:avLst/>
              <a:gdLst>
                <a:gd name="T0" fmla="*/ 3 w 26"/>
                <a:gd name="T1" fmla="*/ 58 h 60"/>
                <a:gd name="T2" fmla="*/ 8 w 26"/>
                <a:gd name="T3" fmla="*/ 60 h 60"/>
                <a:gd name="T4" fmla="*/ 14 w 26"/>
                <a:gd name="T5" fmla="*/ 58 h 60"/>
                <a:gd name="T6" fmla="*/ 26 w 26"/>
                <a:gd name="T7" fmla="*/ 30 h 60"/>
                <a:gd name="T8" fmla="*/ 14 w 26"/>
                <a:gd name="T9" fmla="*/ 3 h 60"/>
                <a:gd name="T10" fmla="*/ 3 w 26"/>
                <a:gd name="T11" fmla="*/ 3 h 60"/>
                <a:gd name="T12" fmla="*/ 3 w 26"/>
                <a:gd name="T13" fmla="*/ 14 h 60"/>
                <a:gd name="T14" fmla="*/ 10 w 26"/>
                <a:gd name="T15" fmla="*/ 30 h 60"/>
                <a:gd name="T16" fmla="*/ 3 w 26"/>
                <a:gd name="T17" fmla="*/ 47 h 60"/>
                <a:gd name="T18" fmla="*/ 3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3" y="58"/>
                  </a:moveTo>
                  <a:cubicBezTo>
                    <a:pt x="4" y="60"/>
                    <a:pt x="6" y="60"/>
                    <a:pt x="8" y="60"/>
                  </a:cubicBezTo>
                  <a:cubicBezTo>
                    <a:pt x="10" y="60"/>
                    <a:pt x="13" y="60"/>
                    <a:pt x="14" y="58"/>
                  </a:cubicBezTo>
                  <a:cubicBezTo>
                    <a:pt x="21" y="51"/>
                    <a:pt x="26" y="41"/>
                    <a:pt x="26" y="30"/>
                  </a:cubicBezTo>
                  <a:cubicBezTo>
                    <a:pt x="26" y="20"/>
                    <a:pt x="21" y="10"/>
                    <a:pt x="14" y="3"/>
                  </a:cubicBezTo>
                  <a:cubicBezTo>
                    <a:pt x="11" y="0"/>
                    <a:pt x="6" y="0"/>
                    <a:pt x="3" y="3"/>
                  </a:cubicBezTo>
                  <a:cubicBezTo>
                    <a:pt x="0" y="6"/>
                    <a:pt x="0" y="11"/>
                    <a:pt x="3" y="14"/>
                  </a:cubicBezTo>
                  <a:cubicBezTo>
                    <a:pt x="7" y="19"/>
                    <a:pt x="10" y="24"/>
                    <a:pt x="10" y="30"/>
                  </a:cubicBezTo>
                  <a:cubicBezTo>
                    <a:pt x="10" y="37"/>
                    <a:pt x="7" y="42"/>
                    <a:pt x="3" y="47"/>
                  </a:cubicBezTo>
                  <a:cubicBezTo>
                    <a:pt x="0" y="50"/>
                    <a:pt x="0" y="55"/>
                    <a:pt x="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9" name="Freeform 575"/>
            <p:cNvSpPr/>
            <p:nvPr userDrawn="1"/>
          </p:nvSpPr>
          <p:spPr bwMode="auto">
            <a:xfrm>
              <a:off x="1795463" y="85725"/>
              <a:ext cx="36513" cy="125413"/>
            </a:xfrm>
            <a:custGeom>
              <a:avLst/>
              <a:gdLst>
                <a:gd name="T0" fmla="*/ 29 w 38"/>
                <a:gd name="T1" fmla="*/ 132 h 132"/>
                <a:gd name="T2" fmla="*/ 34 w 38"/>
                <a:gd name="T3" fmla="*/ 130 h 132"/>
                <a:gd name="T4" fmla="*/ 35 w 38"/>
                <a:gd name="T5" fmla="*/ 119 h 132"/>
                <a:gd name="T6" fmla="*/ 16 w 38"/>
                <a:gd name="T7" fmla="*/ 66 h 132"/>
                <a:gd name="T8" fmla="*/ 35 w 38"/>
                <a:gd name="T9" fmla="*/ 14 h 132"/>
                <a:gd name="T10" fmla="*/ 34 w 38"/>
                <a:gd name="T11" fmla="*/ 3 h 132"/>
                <a:gd name="T12" fmla="*/ 23 w 38"/>
                <a:gd name="T13" fmla="*/ 4 h 132"/>
                <a:gd name="T14" fmla="*/ 0 w 38"/>
                <a:gd name="T15" fmla="*/ 66 h 132"/>
                <a:gd name="T16" fmla="*/ 23 w 38"/>
                <a:gd name="T17" fmla="*/ 129 h 132"/>
                <a:gd name="T18" fmla="*/ 29 w 38"/>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2">
                  <a:moveTo>
                    <a:pt x="29" y="132"/>
                  </a:moveTo>
                  <a:cubicBezTo>
                    <a:pt x="31" y="132"/>
                    <a:pt x="32" y="132"/>
                    <a:pt x="34" y="130"/>
                  </a:cubicBezTo>
                  <a:cubicBezTo>
                    <a:pt x="37" y="128"/>
                    <a:pt x="38" y="122"/>
                    <a:pt x="35" y="119"/>
                  </a:cubicBezTo>
                  <a:cubicBezTo>
                    <a:pt x="23" y="104"/>
                    <a:pt x="16" y="86"/>
                    <a:pt x="16" y="66"/>
                  </a:cubicBezTo>
                  <a:cubicBezTo>
                    <a:pt x="16" y="47"/>
                    <a:pt x="23" y="29"/>
                    <a:pt x="35" y="14"/>
                  </a:cubicBezTo>
                  <a:cubicBezTo>
                    <a:pt x="38" y="11"/>
                    <a:pt x="37" y="5"/>
                    <a:pt x="34" y="3"/>
                  </a:cubicBezTo>
                  <a:cubicBezTo>
                    <a:pt x="31" y="0"/>
                    <a:pt x="26" y="0"/>
                    <a:pt x="23" y="4"/>
                  </a:cubicBezTo>
                  <a:cubicBezTo>
                    <a:pt x="8" y="21"/>
                    <a:pt x="0" y="44"/>
                    <a:pt x="0" y="66"/>
                  </a:cubicBezTo>
                  <a:cubicBezTo>
                    <a:pt x="0" y="89"/>
                    <a:pt x="8" y="112"/>
                    <a:pt x="23" y="129"/>
                  </a:cubicBezTo>
                  <a:cubicBezTo>
                    <a:pt x="24" y="131"/>
                    <a:pt x="27" y="132"/>
                    <a:pt x="29"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0" name="Freeform 576"/>
            <p:cNvSpPr/>
            <p:nvPr userDrawn="1"/>
          </p:nvSpPr>
          <p:spPr bwMode="auto">
            <a:xfrm>
              <a:off x="1824038" y="103188"/>
              <a:ext cx="30163" cy="90488"/>
            </a:xfrm>
            <a:custGeom>
              <a:avLst/>
              <a:gdLst>
                <a:gd name="T0" fmla="*/ 17 w 32"/>
                <a:gd name="T1" fmla="*/ 94 h 96"/>
                <a:gd name="T2" fmla="*/ 23 w 32"/>
                <a:gd name="T3" fmla="*/ 96 h 96"/>
                <a:gd name="T4" fmla="*/ 28 w 32"/>
                <a:gd name="T5" fmla="*/ 94 h 96"/>
                <a:gd name="T6" fmla="*/ 29 w 32"/>
                <a:gd name="T7" fmla="*/ 83 h 96"/>
                <a:gd name="T8" fmla="*/ 16 w 32"/>
                <a:gd name="T9" fmla="*/ 48 h 96"/>
                <a:gd name="T10" fmla="*/ 29 w 32"/>
                <a:gd name="T11" fmla="*/ 14 h 96"/>
                <a:gd name="T12" fmla="*/ 28 w 32"/>
                <a:gd name="T13" fmla="*/ 3 h 96"/>
                <a:gd name="T14" fmla="*/ 17 w 32"/>
                <a:gd name="T15" fmla="*/ 3 h 96"/>
                <a:gd name="T16" fmla="*/ 0 w 32"/>
                <a:gd name="T17" fmla="*/ 48 h 96"/>
                <a:gd name="T18" fmla="*/ 17 w 32"/>
                <a:gd name="T19" fmla="*/ 9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96">
                  <a:moveTo>
                    <a:pt x="17" y="94"/>
                  </a:moveTo>
                  <a:cubicBezTo>
                    <a:pt x="18" y="95"/>
                    <a:pt x="21" y="96"/>
                    <a:pt x="23" y="96"/>
                  </a:cubicBezTo>
                  <a:cubicBezTo>
                    <a:pt x="25" y="96"/>
                    <a:pt x="27" y="96"/>
                    <a:pt x="28" y="94"/>
                  </a:cubicBezTo>
                  <a:cubicBezTo>
                    <a:pt x="31" y="91"/>
                    <a:pt x="32" y="86"/>
                    <a:pt x="29" y="83"/>
                  </a:cubicBezTo>
                  <a:cubicBezTo>
                    <a:pt x="21" y="73"/>
                    <a:pt x="16" y="61"/>
                    <a:pt x="16" y="48"/>
                  </a:cubicBezTo>
                  <a:cubicBezTo>
                    <a:pt x="16" y="36"/>
                    <a:pt x="21" y="24"/>
                    <a:pt x="29" y="14"/>
                  </a:cubicBezTo>
                  <a:cubicBezTo>
                    <a:pt x="32" y="11"/>
                    <a:pt x="31" y="6"/>
                    <a:pt x="28" y="3"/>
                  </a:cubicBezTo>
                  <a:cubicBezTo>
                    <a:pt x="25" y="0"/>
                    <a:pt x="20" y="0"/>
                    <a:pt x="17" y="3"/>
                  </a:cubicBezTo>
                  <a:cubicBezTo>
                    <a:pt x="6" y="16"/>
                    <a:pt x="0" y="32"/>
                    <a:pt x="0" y="48"/>
                  </a:cubicBezTo>
                  <a:cubicBezTo>
                    <a:pt x="0" y="65"/>
                    <a:pt x="6" y="81"/>
                    <a:pt x="17"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1" name="Freeform 577"/>
            <p:cNvSpPr/>
            <p:nvPr userDrawn="1"/>
          </p:nvSpPr>
          <p:spPr bwMode="auto">
            <a:xfrm>
              <a:off x="1852613" y="119063"/>
              <a:ext cx="25400" cy="58738"/>
            </a:xfrm>
            <a:custGeom>
              <a:avLst/>
              <a:gdLst>
                <a:gd name="T0" fmla="*/ 11 w 26"/>
                <a:gd name="T1" fmla="*/ 58 h 60"/>
                <a:gd name="T2" fmla="*/ 17 w 26"/>
                <a:gd name="T3" fmla="*/ 60 h 60"/>
                <a:gd name="T4" fmla="*/ 23 w 26"/>
                <a:gd name="T5" fmla="*/ 58 h 60"/>
                <a:gd name="T6" fmla="*/ 23 w 26"/>
                <a:gd name="T7" fmla="*/ 47 h 60"/>
                <a:gd name="T8" fmla="*/ 16 w 26"/>
                <a:gd name="T9" fmla="*/ 30 h 60"/>
                <a:gd name="T10" fmla="*/ 23 w 26"/>
                <a:gd name="T11" fmla="*/ 14 h 60"/>
                <a:gd name="T12" fmla="*/ 23 w 26"/>
                <a:gd name="T13" fmla="*/ 3 h 60"/>
                <a:gd name="T14" fmla="*/ 11 w 26"/>
                <a:gd name="T15" fmla="*/ 3 h 60"/>
                <a:gd name="T16" fmla="*/ 0 w 26"/>
                <a:gd name="T17" fmla="*/ 30 h 60"/>
                <a:gd name="T18" fmla="*/ 11 w 26"/>
                <a:gd name="T19"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0">
                  <a:moveTo>
                    <a:pt x="11" y="58"/>
                  </a:moveTo>
                  <a:cubicBezTo>
                    <a:pt x="13" y="60"/>
                    <a:pt x="15" y="60"/>
                    <a:pt x="17" y="60"/>
                  </a:cubicBezTo>
                  <a:cubicBezTo>
                    <a:pt x="19" y="60"/>
                    <a:pt x="21" y="60"/>
                    <a:pt x="23" y="58"/>
                  </a:cubicBezTo>
                  <a:cubicBezTo>
                    <a:pt x="26" y="55"/>
                    <a:pt x="26" y="50"/>
                    <a:pt x="23" y="47"/>
                  </a:cubicBezTo>
                  <a:cubicBezTo>
                    <a:pt x="18" y="42"/>
                    <a:pt x="16" y="37"/>
                    <a:pt x="16" y="30"/>
                  </a:cubicBezTo>
                  <a:cubicBezTo>
                    <a:pt x="16" y="24"/>
                    <a:pt x="18" y="19"/>
                    <a:pt x="23" y="14"/>
                  </a:cubicBezTo>
                  <a:cubicBezTo>
                    <a:pt x="26" y="11"/>
                    <a:pt x="26" y="6"/>
                    <a:pt x="23" y="3"/>
                  </a:cubicBezTo>
                  <a:cubicBezTo>
                    <a:pt x="19" y="0"/>
                    <a:pt x="14" y="0"/>
                    <a:pt x="11" y="3"/>
                  </a:cubicBezTo>
                  <a:cubicBezTo>
                    <a:pt x="4" y="10"/>
                    <a:pt x="0" y="20"/>
                    <a:pt x="0" y="30"/>
                  </a:cubicBezTo>
                  <a:cubicBezTo>
                    <a:pt x="0" y="41"/>
                    <a:pt x="4" y="51"/>
                    <a:pt x="1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2" name="Freeform 578"/>
            <p:cNvSpPr>
              <a:spLocks noEditPoints="1"/>
            </p:cNvSpPr>
            <p:nvPr userDrawn="1"/>
          </p:nvSpPr>
          <p:spPr bwMode="auto">
            <a:xfrm>
              <a:off x="1830388" y="50800"/>
              <a:ext cx="276225" cy="679450"/>
            </a:xfrm>
            <a:custGeom>
              <a:avLst/>
              <a:gdLst>
                <a:gd name="T0" fmla="*/ 84 w 288"/>
                <a:gd name="T1" fmla="*/ 157 h 710"/>
                <a:gd name="T2" fmla="*/ 8 w 288"/>
                <a:gd name="T3" fmla="*/ 694 h 710"/>
                <a:gd name="T4" fmla="*/ 280 w 288"/>
                <a:gd name="T5" fmla="*/ 710 h 710"/>
                <a:gd name="T6" fmla="*/ 218 w 288"/>
                <a:gd name="T7" fmla="*/ 694 h 710"/>
                <a:gd name="T8" fmla="*/ 245 w 288"/>
                <a:gd name="T9" fmla="*/ 322 h 710"/>
                <a:gd name="T10" fmla="*/ 186 w 288"/>
                <a:gd name="T11" fmla="*/ 255 h 710"/>
                <a:gd name="T12" fmla="*/ 201 w 288"/>
                <a:gd name="T13" fmla="*/ 171 h 710"/>
                <a:gd name="T14" fmla="*/ 204 w 288"/>
                <a:gd name="T15" fmla="*/ 157 h 710"/>
                <a:gd name="T16" fmla="*/ 178 w 288"/>
                <a:gd name="T17" fmla="*/ 141 h 710"/>
                <a:gd name="T18" fmla="*/ 212 w 288"/>
                <a:gd name="T19" fmla="*/ 99 h 710"/>
                <a:gd name="T20" fmla="*/ 196 w 288"/>
                <a:gd name="T21" fmla="*/ 28 h 710"/>
                <a:gd name="T22" fmla="*/ 168 w 288"/>
                <a:gd name="T23" fmla="*/ 7 h 710"/>
                <a:gd name="T24" fmla="*/ 120 w 288"/>
                <a:gd name="T25" fmla="*/ 7 h 710"/>
                <a:gd name="T26" fmla="*/ 92 w 288"/>
                <a:gd name="T27" fmla="*/ 28 h 710"/>
                <a:gd name="T28" fmla="*/ 76 w 288"/>
                <a:gd name="T29" fmla="*/ 99 h 710"/>
                <a:gd name="T30" fmla="*/ 110 w 288"/>
                <a:gd name="T31" fmla="*/ 141 h 710"/>
                <a:gd name="T32" fmla="*/ 159 w 288"/>
                <a:gd name="T33" fmla="*/ 333 h 710"/>
                <a:gd name="T34" fmla="*/ 159 w 288"/>
                <a:gd name="T35" fmla="*/ 331 h 710"/>
                <a:gd name="T36" fmla="*/ 119 w 288"/>
                <a:gd name="T37" fmla="*/ 243 h 710"/>
                <a:gd name="T38" fmla="*/ 169 w 288"/>
                <a:gd name="T39" fmla="*/ 468 h 710"/>
                <a:gd name="T40" fmla="*/ 118 w 288"/>
                <a:gd name="T41" fmla="*/ 452 h 710"/>
                <a:gd name="T42" fmla="*/ 118 w 288"/>
                <a:gd name="T43" fmla="*/ 452 h 710"/>
                <a:gd name="T44" fmla="*/ 114 w 288"/>
                <a:gd name="T45" fmla="*/ 527 h 710"/>
                <a:gd name="T46" fmla="*/ 174 w 288"/>
                <a:gd name="T47" fmla="*/ 543 h 710"/>
                <a:gd name="T48" fmla="*/ 191 w 288"/>
                <a:gd name="T49" fmla="*/ 549 h 710"/>
                <a:gd name="T50" fmla="*/ 191 w 288"/>
                <a:gd name="T51" fmla="*/ 549 h 710"/>
                <a:gd name="T52" fmla="*/ 165 w 288"/>
                <a:gd name="T53" fmla="*/ 398 h 710"/>
                <a:gd name="T54" fmla="*/ 158 w 288"/>
                <a:gd name="T55" fmla="*/ 269 h 710"/>
                <a:gd name="T56" fmla="*/ 130 w 288"/>
                <a:gd name="T57" fmla="*/ 253 h 710"/>
                <a:gd name="T58" fmla="*/ 170 w 288"/>
                <a:gd name="T59" fmla="*/ 253 h 710"/>
                <a:gd name="T60" fmla="*/ 133 w 288"/>
                <a:gd name="T61" fmla="*/ 195 h 710"/>
                <a:gd name="T62" fmla="*/ 163 w 288"/>
                <a:gd name="T63" fmla="*/ 195 h 710"/>
                <a:gd name="T64" fmla="*/ 151 w 288"/>
                <a:gd name="T65" fmla="*/ 157 h 710"/>
                <a:gd name="T66" fmla="*/ 92 w 288"/>
                <a:gd name="T67" fmla="*/ 622 h 710"/>
                <a:gd name="T68" fmla="*/ 87 w 288"/>
                <a:gd name="T69" fmla="*/ 694 h 710"/>
                <a:gd name="T70" fmla="*/ 166 w 288"/>
                <a:gd name="T71" fmla="*/ 347 h 710"/>
                <a:gd name="T72" fmla="*/ 229 w 288"/>
                <a:gd name="T73" fmla="*/ 322 h 710"/>
                <a:gd name="T74" fmla="*/ 201 w 288"/>
                <a:gd name="T75" fmla="*/ 294 h 710"/>
                <a:gd name="T76" fmla="*/ 126 w 288"/>
                <a:gd name="T77" fmla="*/ 315 h 710"/>
                <a:gd name="T78" fmla="*/ 158 w 288"/>
                <a:gd name="T79" fmla="*/ 315 h 710"/>
                <a:gd name="T80" fmla="*/ 201 w 288"/>
                <a:gd name="T81" fmla="*/ 242 h 710"/>
                <a:gd name="T82" fmla="*/ 196 w 288"/>
                <a:gd name="T83" fmla="*/ 61 h 710"/>
                <a:gd name="T84" fmla="*/ 172 w 288"/>
                <a:gd name="T85" fmla="*/ 61 h 710"/>
                <a:gd name="T86" fmla="*/ 130 w 288"/>
                <a:gd name="T87" fmla="*/ 91 h 710"/>
                <a:gd name="T88" fmla="*/ 158 w 288"/>
                <a:gd name="T89" fmla="*/ 91 h 710"/>
                <a:gd name="T90" fmla="*/ 155 w 288"/>
                <a:gd name="T91" fmla="*/ 45 h 710"/>
                <a:gd name="T92" fmla="*/ 92 w 288"/>
                <a:gd name="T93" fmla="*/ 91 h 710"/>
                <a:gd name="T94" fmla="*/ 114 w 288"/>
                <a:gd name="T95" fmla="*/ 91 h 710"/>
                <a:gd name="T96" fmla="*/ 159 w 288"/>
                <a:gd name="T97" fmla="*/ 107 h 710"/>
                <a:gd name="T98" fmla="*/ 129 w 288"/>
                <a:gd name="T99" fmla="*/ 10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710">
                  <a:moveTo>
                    <a:pt x="84" y="141"/>
                  </a:moveTo>
                  <a:cubicBezTo>
                    <a:pt x="80" y="141"/>
                    <a:pt x="76" y="144"/>
                    <a:pt x="76" y="149"/>
                  </a:cubicBezTo>
                  <a:cubicBezTo>
                    <a:pt x="76" y="153"/>
                    <a:pt x="80" y="157"/>
                    <a:pt x="84" y="157"/>
                  </a:cubicBezTo>
                  <a:cubicBezTo>
                    <a:pt x="109" y="157"/>
                    <a:pt x="109" y="157"/>
                    <a:pt x="109" y="157"/>
                  </a:cubicBezTo>
                  <a:cubicBezTo>
                    <a:pt x="71" y="694"/>
                    <a:pt x="71" y="694"/>
                    <a:pt x="71" y="694"/>
                  </a:cubicBezTo>
                  <a:cubicBezTo>
                    <a:pt x="8" y="694"/>
                    <a:pt x="8" y="694"/>
                    <a:pt x="8" y="694"/>
                  </a:cubicBezTo>
                  <a:cubicBezTo>
                    <a:pt x="4" y="694"/>
                    <a:pt x="0" y="697"/>
                    <a:pt x="0" y="702"/>
                  </a:cubicBezTo>
                  <a:cubicBezTo>
                    <a:pt x="0" y="706"/>
                    <a:pt x="4" y="710"/>
                    <a:pt x="8" y="710"/>
                  </a:cubicBezTo>
                  <a:cubicBezTo>
                    <a:pt x="280" y="710"/>
                    <a:pt x="280" y="710"/>
                    <a:pt x="280" y="710"/>
                  </a:cubicBezTo>
                  <a:cubicBezTo>
                    <a:pt x="284" y="710"/>
                    <a:pt x="288" y="706"/>
                    <a:pt x="288" y="702"/>
                  </a:cubicBezTo>
                  <a:cubicBezTo>
                    <a:pt x="288" y="697"/>
                    <a:pt x="284" y="694"/>
                    <a:pt x="280" y="694"/>
                  </a:cubicBezTo>
                  <a:cubicBezTo>
                    <a:pt x="218" y="694"/>
                    <a:pt x="218" y="694"/>
                    <a:pt x="218" y="694"/>
                  </a:cubicBezTo>
                  <a:cubicBezTo>
                    <a:pt x="194" y="364"/>
                    <a:pt x="194" y="364"/>
                    <a:pt x="194" y="364"/>
                  </a:cubicBezTo>
                  <a:cubicBezTo>
                    <a:pt x="196" y="365"/>
                    <a:pt x="199" y="365"/>
                    <a:pt x="201" y="365"/>
                  </a:cubicBezTo>
                  <a:cubicBezTo>
                    <a:pt x="225" y="365"/>
                    <a:pt x="245" y="346"/>
                    <a:pt x="245" y="322"/>
                  </a:cubicBezTo>
                  <a:cubicBezTo>
                    <a:pt x="245" y="298"/>
                    <a:pt x="225" y="278"/>
                    <a:pt x="201" y="278"/>
                  </a:cubicBezTo>
                  <a:cubicBezTo>
                    <a:pt x="197" y="278"/>
                    <a:pt x="192" y="279"/>
                    <a:pt x="188" y="280"/>
                  </a:cubicBezTo>
                  <a:cubicBezTo>
                    <a:pt x="186" y="255"/>
                    <a:pt x="186" y="255"/>
                    <a:pt x="186" y="255"/>
                  </a:cubicBezTo>
                  <a:cubicBezTo>
                    <a:pt x="191" y="257"/>
                    <a:pt x="196" y="258"/>
                    <a:pt x="201" y="258"/>
                  </a:cubicBezTo>
                  <a:cubicBezTo>
                    <a:pt x="225" y="258"/>
                    <a:pt x="245" y="239"/>
                    <a:pt x="245" y="215"/>
                  </a:cubicBezTo>
                  <a:cubicBezTo>
                    <a:pt x="245" y="191"/>
                    <a:pt x="225" y="171"/>
                    <a:pt x="201" y="171"/>
                  </a:cubicBezTo>
                  <a:cubicBezTo>
                    <a:pt x="194" y="171"/>
                    <a:pt x="187" y="173"/>
                    <a:pt x="181" y="177"/>
                  </a:cubicBezTo>
                  <a:cubicBezTo>
                    <a:pt x="179" y="157"/>
                    <a:pt x="179" y="157"/>
                    <a:pt x="179" y="157"/>
                  </a:cubicBezTo>
                  <a:cubicBezTo>
                    <a:pt x="204" y="157"/>
                    <a:pt x="204" y="157"/>
                    <a:pt x="204" y="157"/>
                  </a:cubicBezTo>
                  <a:cubicBezTo>
                    <a:pt x="209" y="157"/>
                    <a:pt x="212" y="153"/>
                    <a:pt x="212" y="149"/>
                  </a:cubicBezTo>
                  <a:cubicBezTo>
                    <a:pt x="212" y="144"/>
                    <a:pt x="209" y="141"/>
                    <a:pt x="204" y="141"/>
                  </a:cubicBezTo>
                  <a:cubicBezTo>
                    <a:pt x="178" y="141"/>
                    <a:pt x="178" y="141"/>
                    <a:pt x="178" y="141"/>
                  </a:cubicBezTo>
                  <a:cubicBezTo>
                    <a:pt x="176" y="107"/>
                    <a:pt x="176" y="107"/>
                    <a:pt x="176" y="107"/>
                  </a:cubicBezTo>
                  <a:cubicBezTo>
                    <a:pt x="204" y="107"/>
                    <a:pt x="204" y="107"/>
                    <a:pt x="204" y="107"/>
                  </a:cubicBezTo>
                  <a:cubicBezTo>
                    <a:pt x="209" y="107"/>
                    <a:pt x="212" y="103"/>
                    <a:pt x="212" y="99"/>
                  </a:cubicBezTo>
                  <a:cubicBezTo>
                    <a:pt x="212" y="28"/>
                    <a:pt x="212" y="28"/>
                    <a:pt x="212" y="28"/>
                  </a:cubicBezTo>
                  <a:cubicBezTo>
                    <a:pt x="212" y="24"/>
                    <a:pt x="209" y="20"/>
                    <a:pt x="204" y="20"/>
                  </a:cubicBezTo>
                  <a:cubicBezTo>
                    <a:pt x="200" y="20"/>
                    <a:pt x="196" y="24"/>
                    <a:pt x="196" y="28"/>
                  </a:cubicBezTo>
                  <a:cubicBezTo>
                    <a:pt x="196" y="45"/>
                    <a:pt x="196" y="45"/>
                    <a:pt x="196" y="45"/>
                  </a:cubicBezTo>
                  <a:cubicBezTo>
                    <a:pt x="171" y="45"/>
                    <a:pt x="171" y="45"/>
                    <a:pt x="171" y="45"/>
                  </a:cubicBezTo>
                  <a:cubicBezTo>
                    <a:pt x="168" y="7"/>
                    <a:pt x="168" y="7"/>
                    <a:pt x="168" y="7"/>
                  </a:cubicBezTo>
                  <a:cubicBezTo>
                    <a:pt x="168" y="3"/>
                    <a:pt x="165" y="0"/>
                    <a:pt x="160" y="0"/>
                  </a:cubicBezTo>
                  <a:cubicBezTo>
                    <a:pt x="128" y="0"/>
                    <a:pt x="128" y="0"/>
                    <a:pt x="128" y="0"/>
                  </a:cubicBezTo>
                  <a:cubicBezTo>
                    <a:pt x="124" y="0"/>
                    <a:pt x="120" y="3"/>
                    <a:pt x="120" y="7"/>
                  </a:cubicBezTo>
                  <a:cubicBezTo>
                    <a:pt x="117" y="45"/>
                    <a:pt x="117" y="45"/>
                    <a:pt x="117" y="45"/>
                  </a:cubicBezTo>
                  <a:cubicBezTo>
                    <a:pt x="92" y="45"/>
                    <a:pt x="92" y="45"/>
                    <a:pt x="92" y="45"/>
                  </a:cubicBezTo>
                  <a:cubicBezTo>
                    <a:pt x="92" y="28"/>
                    <a:pt x="92" y="28"/>
                    <a:pt x="92" y="28"/>
                  </a:cubicBezTo>
                  <a:cubicBezTo>
                    <a:pt x="92" y="24"/>
                    <a:pt x="89" y="20"/>
                    <a:pt x="84" y="20"/>
                  </a:cubicBezTo>
                  <a:cubicBezTo>
                    <a:pt x="80" y="20"/>
                    <a:pt x="76" y="24"/>
                    <a:pt x="76" y="28"/>
                  </a:cubicBezTo>
                  <a:cubicBezTo>
                    <a:pt x="76" y="99"/>
                    <a:pt x="76" y="99"/>
                    <a:pt x="76" y="99"/>
                  </a:cubicBezTo>
                  <a:cubicBezTo>
                    <a:pt x="76" y="103"/>
                    <a:pt x="80" y="107"/>
                    <a:pt x="84" y="107"/>
                  </a:cubicBezTo>
                  <a:cubicBezTo>
                    <a:pt x="113" y="107"/>
                    <a:pt x="113" y="107"/>
                    <a:pt x="113" y="107"/>
                  </a:cubicBezTo>
                  <a:cubicBezTo>
                    <a:pt x="110" y="141"/>
                    <a:pt x="110" y="141"/>
                    <a:pt x="110" y="141"/>
                  </a:cubicBezTo>
                  <a:lnTo>
                    <a:pt x="84" y="141"/>
                  </a:lnTo>
                  <a:close/>
                  <a:moveTo>
                    <a:pt x="159" y="331"/>
                  </a:moveTo>
                  <a:cubicBezTo>
                    <a:pt x="159" y="332"/>
                    <a:pt x="159" y="332"/>
                    <a:pt x="159" y="333"/>
                  </a:cubicBezTo>
                  <a:cubicBezTo>
                    <a:pt x="110" y="373"/>
                    <a:pt x="110" y="373"/>
                    <a:pt x="110" y="373"/>
                  </a:cubicBezTo>
                  <a:cubicBezTo>
                    <a:pt x="113" y="331"/>
                    <a:pt x="113" y="331"/>
                    <a:pt x="113" y="331"/>
                  </a:cubicBezTo>
                  <a:lnTo>
                    <a:pt x="159" y="331"/>
                  </a:lnTo>
                  <a:close/>
                  <a:moveTo>
                    <a:pt x="121" y="211"/>
                  </a:moveTo>
                  <a:cubicBezTo>
                    <a:pt x="154" y="211"/>
                    <a:pt x="154" y="211"/>
                    <a:pt x="154" y="211"/>
                  </a:cubicBezTo>
                  <a:cubicBezTo>
                    <a:pt x="119" y="243"/>
                    <a:pt x="119" y="243"/>
                    <a:pt x="119" y="243"/>
                  </a:cubicBezTo>
                  <a:lnTo>
                    <a:pt x="121" y="211"/>
                  </a:lnTo>
                  <a:close/>
                  <a:moveTo>
                    <a:pt x="103" y="468"/>
                  </a:moveTo>
                  <a:cubicBezTo>
                    <a:pt x="169" y="468"/>
                    <a:pt x="169" y="468"/>
                    <a:pt x="169" y="468"/>
                  </a:cubicBezTo>
                  <a:cubicBezTo>
                    <a:pt x="99" y="520"/>
                    <a:pt x="99" y="520"/>
                    <a:pt x="99" y="520"/>
                  </a:cubicBezTo>
                  <a:lnTo>
                    <a:pt x="103" y="468"/>
                  </a:lnTo>
                  <a:close/>
                  <a:moveTo>
                    <a:pt x="118" y="452"/>
                  </a:moveTo>
                  <a:cubicBezTo>
                    <a:pt x="181" y="404"/>
                    <a:pt x="181" y="404"/>
                    <a:pt x="181" y="404"/>
                  </a:cubicBezTo>
                  <a:cubicBezTo>
                    <a:pt x="184" y="452"/>
                    <a:pt x="184" y="452"/>
                    <a:pt x="184" y="452"/>
                  </a:cubicBezTo>
                  <a:lnTo>
                    <a:pt x="118" y="452"/>
                  </a:lnTo>
                  <a:close/>
                  <a:moveTo>
                    <a:pt x="186" y="475"/>
                  </a:moveTo>
                  <a:cubicBezTo>
                    <a:pt x="190" y="527"/>
                    <a:pt x="190" y="527"/>
                    <a:pt x="190" y="527"/>
                  </a:cubicBezTo>
                  <a:cubicBezTo>
                    <a:pt x="114" y="527"/>
                    <a:pt x="114" y="527"/>
                    <a:pt x="114" y="527"/>
                  </a:cubicBezTo>
                  <a:lnTo>
                    <a:pt x="186" y="475"/>
                  </a:lnTo>
                  <a:close/>
                  <a:moveTo>
                    <a:pt x="98" y="543"/>
                  </a:moveTo>
                  <a:cubicBezTo>
                    <a:pt x="174" y="543"/>
                    <a:pt x="174" y="543"/>
                    <a:pt x="174" y="543"/>
                  </a:cubicBezTo>
                  <a:cubicBezTo>
                    <a:pt x="94" y="599"/>
                    <a:pt x="94" y="599"/>
                    <a:pt x="94" y="599"/>
                  </a:cubicBezTo>
                  <a:lnTo>
                    <a:pt x="98" y="543"/>
                  </a:lnTo>
                  <a:close/>
                  <a:moveTo>
                    <a:pt x="191" y="549"/>
                  </a:moveTo>
                  <a:cubicBezTo>
                    <a:pt x="195" y="606"/>
                    <a:pt x="195" y="606"/>
                    <a:pt x="195" y="606"/>
                  </a:cubicBezTo>
                  <a:cubicBezTo>
                    <a:pt x="109" y="606"/>
                    <a:pt x="109" y="606"/>
                    <a:pt x="109" y="606"/>
                  </a:cubicBezTo>
                  <a:lnTo>
                    <a:pt x="191" y="549"/>
                  </a:lnTo>
                  <a:close/>
                  <a:moveTo>
                    <a:pt x="105" y="444"/>
                  </a:moveTo>
                  <a:cubicBezTo>
                    <a:pt x="108" y="398"/>
                    <a:pt x="108" y="398"/>
                    <a:pt x="108" y="398"/>
                  </a:cubicBezTo>
                  <a:cubicBezTo>
                    <a:pt x="165" y="398"/>
                    <a:pt x="165" y="398"/>
                    <a:pt x="165" y="398"/>
                  </a:cubicBezTo>
                  <a:lnTo>
                    <a:pt x="105" y="444"/>
                  </a:lnTo>
                  <a:close/>
                  <a:moveTo>
                    <a:pt x="117" y="269"/>
                  </a:moveTo>
                  <a:cubicBezTo>
                    <a:pt x="158" y="269"/>
                    <a:pt x="158" y="269"/>
                    <a:pt x="158" y="269"/>
                  </a:cubicBezTo>
                  <a:cubicBezTo>
                    <a:pt x="115" y="306"/>
                    <a:pt x="115" y="306"/>
                    <a:pt x="115" y="306"/>
                  </a:cubicBezTo>
                  <a:lnTo>
                    <a:pt x="117" y="269"/>
                  </a:lnTo>
                  <a:close/>
                  <a:moveTo>
                    <a:pt x="130" y="253"/>
                  </a:moveTo>
                  <a:cubicBezTo>
                    <a:pt x="159" y="226"/>
                    <a:pt x="159" y="226"/>
                    <a:pt x="159" y="226"/>
                  </a:cubicBezTo>
                  <a:cubicBezTo>
                    <a:pt x="161" y="233"/>
                    <a:pt x="165" y="239"/>
                    <a:pt x="169" y="244"/>
                  </a:cubicBezTo>
                  <a:cubicBezTo>
                    <a:pt x="170" y="253"/>
                    <a:pt x="170" y="253"/>
                    <a:pt x="170" y="253"/>
                  </a:cubicBezTo>
                  <a:lnTo>
                    <a:pt x="130" y="253"/>
                  </a:lnTo>
                  <a:close/>
                  <a:moveTo>
                    <a:pt x="163" y="195"/>
                  </a:moveTo>
                  <a:cubicBezTo>
                    <a:pt x="133" y="195"/>
                    <a:pt x="133" y="195"/>
                    <a:pt x="133" y="195"/>
                  </a:cubicBezTo>
                  <a:cubicBezTo>
                    <a:pt x="164" y="166"/>
                    <a:pt x="164" y="166"/>
                    <a:pt x="164" y="166"/>
                  </a:cubicBezTo>
                  <a:cubicBezTo>
                    <a:pt x="165" y="190"/>
                    <a:pt x="165" y="190"/>
                    <a:pt x="165" y="190"/>
                  </a:cubicBezTo>
                  <a:cubicBezTo>
                    <a:pt x="164" y="192"/>
                    <a:pt x="164" y="193"/>
                    <a:pt x="163" y="195"/>
                  </a:cubicBezTo>
                  <a:close/>
                  <a:moveTo>
                    <a:pt x="123" y="184"/>
                  </a:moveTo>
                  <a:cubicBezTo>
                    <a:pt x="125" y="157"/>
                    <a:pt x="125" y="157"/>
                    <a:pt x="125" y="157"/>
                  </a:cubicBezTo>
                  <a:cubicBezTo>
                    <a:pt x="151" y="157"/>
                    <a:pt x="151" y="157"/>
                    <a:pt x="151" y="157"/>
                  </a:cubicBezTo>
                  <a:lnTo>
                    <a:pt x="123" y="184"/>
                  </a:lnTo>
                  <a:close/>
                  <a:moveTo>
                    <a:pt x="87" y="694"/>
                  </a:moveTo>
                  <a:cubicBezTo>
                    <a:pt x="92" y="622"/>
                    <a:pt x="92" y="622"/>
                    <a:pt x="92" y="622"/>
                  </a:cubicBezTo>
                  <a:cubicBezTo>
                    <a:pt x="196" y="622"/>
                    <a:pt x="196" y="622"/>
                    <a:pt x="196" y="622"/>
                  </a:cubicBezTo>
                  <a:cubicBezTo>
                    <a:pt x="202" y="694"/>
                    <a:pt x="202" y="694"/>
                    <a:pt x="202" y="694"/>
                  </a:cubicBezTo>
                  <a:lnTo>
                    <a:pt x="87" y="694"/>
                  </a:lnTo>
                  <a:close/>
                  <a:moveTo>
                    <a:pt x="179" y="382"/>
                  </a:moveTo>
                  <a:cubicBezTo>
                    <a:pt x="122" y="382"/>
                    <a:pt x="122" y="382"/>
                    <a:pt x="122" y="382"/>
                  </a:cubicBezTo>
                  <a:cubicBezTo>
                    <a:pt x="166" y="347"/>
                    <a:pt x="166" y="347"/>
                    <a:pt x="166" y="347"/>
                  </a:cubicBezTo>
                  <a:cubicBezTo>
                    <a:pt x="169" y="351"/>
                    <a:pt x="173" y="355"/>
                    <a:pt x="177" y="358"/>
                  </a:cubicBezTo>
                  <a:lnTo>
                    <a:pt x="179" y="382"/>
                  </a:lnTo>
                  <a:close/>
                  <a:moveTo>
                    <a:pt x="229" y="322"/>
                  </a:moveTo>
                  <a:cubicBezTo>
                    <a:pt x="229" y="337"/>
                    <a:pt x="216" y="349"/>
                    <a:pt x="201" y="349"/>
                  </a:cubicBezTo>
                  <a:cubicBezTo>
                    <a:pt x="186" y="349"/>
                    <a:pt x="174" y="337"/>
                    <a:pt x="174" y="322"/>
                  </a:cubicBezTo>
                  <a:cubicBezTo>
                    <a:pt x="174" y="307"/>
                    <a:pt x="186" y="294"/>
                    <a:pt x="201" y="294"/>
                  </a:cubicBezTo>
                  <a:cubicBezTo>
                    <a:pt x="216" y="294"/>
                    <a:pt x="229" y="307"/>
                    <a:pt x="229" y="322"/>
                  </a:cubicBezTo>
                  <a:close/>
                  <a:moveTo>
                    <a:pt x="158" y="315"/>
                  </a:moveTo>
                  <a:cubicBezTo>
                    <a:pt x="126" y="315"/>
                    <a:pt x="126" y="315"/>
                    <a:pt x="126" y="315"/>
                  </a:cubicBezTo>
                  <a:cubicBezTo>
                    <a:pt x="172" y="276"/>
                    <a:pt x="172" y="276"/>
                    <a:pt x="172" y="276"/>
                  </a:cubicBezTo>
                  <a:cubicBezTo>
                    <a:pt x="173" y="289"/>
                    <a:pt x="173" y="289"/>
                    <a:pt x="173" y="289"/>
                  </a:cubicBezTo>
                  <a:cubicBezTo>
                    <a:pt x="165" y="296"/>
                    <a:pt x="160" y="305"/>
                    <a:pt x="158" y="315"/>
                  </a:cubicBezTo>
                  <a:close/>
                  <a:moveTo>
                    <a:pt x="201" y="187"/>
                  </a:moveTo>
                  <a:cubicBezTo>
                    <a:pt x="216" y="187"/>
                    <a:pt x="229" y="200"/>
                    <a:pt x="229" y="215"/>
                  </a:cubicBezTo>
                  <a:cubicBezTo>
                    <a:pt x="229" y="230"/>
                    <a:pt x="216" y="242"/>
                    <a:pt x="201" y="242"/>
                  </a:cubicBezTo>
                  <a:cubicBezTo>
                    <a:pt x="186" y="242"/>
                    <a:pt x="174" y="230"/>
                    <a:pt x="174" y="215"/>
                  </a:cubicBezTo>
                  <a:cubicBezTo>
                    <a:pt x="174" y="200"/>
                    <a:pt x="186" y="187"/>
                    <a:pt x="201" y="187"/>
                  </a:cubicBezTo>
                  <a:close/>
                  <a:moveTo>
                    <a:pt x="196" y="61"/>
                  </a:moveTo>
                  <a:cubicBezTo>
                    <a:pt x="196" y="91"/>
                    <a:pt x="196" y="91"/>
                    <a:pt x="196" y="91"/>
                  </a:cubicBezTo>
                  <a:cubicBezTo>
                    <a:pt x="174" y="91"/>
                    <a:pt x="174" y="91"/>
                    <a:pt x="174" y="91"/>
                  </a:cubicBezTo>
                  <a:cubicBezTo>
                    <a:pt x="172" y="61"/>
                    <a:pt x="172" y="61"/>
                    <a:pt x="172" y="61"/>
                  </a:cubicBezTo>
                  <a:lnTo>
                    <a:pt x="196" y="61"/>
                  </a:lnTo>
                  <a:close/>
                  <a:moveTo>
                    <a:pt x="158" y="91"/>
                  </a:moveTo>
                  <a:cubicBezTo>
                    <a:pt x="130" y="91"/>
                    <a:pt x="130" y="91"/>
                    <a:pt x="130" y="91"/>
                  </a:cubicBezTo>
                  <a:cubicBezTo>
                    <a:pt x="132" y="61"/>
                    <a:pt x="132" y="61"/>
                    <a:pt x="132" y="61"/>
                  </a:cubicBezTo>
                  <a:cubicBezTo>
                    <a:pt x="156" y="61"/>
                    <a:pt x="156" y="61"/>
                    <a:pt x="156" y="61"/>
                  </a:cubicBezTo>
                  <a:lnTo>
                    <a:pt x="158" y="91"/>
                  </a:lnTo>
                  <a:close/>
                  <a:moveTo>
                    <a:pt x="135" y="16"/>
                  </a:moveTo>
                  <a:cubicBezTo>
                    <a:pt x="153" y="16"/>
                    <a:pt x="153" y="16"/>
                    <a:pt x="153" y="16"/>
                  </a:cubicBezTo>
                  <a:cubicBezTo>
                    <a:pt x="155" y="45"/>
                    <a:pt x="155" y="45"/>
                    <a:pt x="155" y="45"/>
                  </a:cubicBezTo>
                  <a:cubicBezTo>
                    <a:pt x="133" y="45"/>
                    <a:pt x="133" y="45"/>
                    <a:pt x="133" y="45"/>
                  </a:cubicBezTo>
                  <a:lnTo>
                    <a:pt x="135" y="16"/>
                  </a:lnTo>
                  <a:close/>
                  <a:moveTo>
                    <a:pt x="92" y="91"/>
                  </a:moveTo>
                  <a:cubicBezTo>
                    <a:pt x="92" y="61"/>
                    <a:pt x="92" y="61"/>
                    <a:pt x="92" y="61"/>
                  </a:cubicBezTo>
                  <a:cubicBezTo>
                    <a:pt x="116" y="61"/>
                    <a:pt x="116" y="61"/>
                    <a:pt x="116" y="61"/>
                  </a:cubicBezTo>
                  <a:cubicBezTo>
                    <a:pt x="114" y="91"/>
                    <a:pt x="114" y="91"/>
                    <a:pt x="114" y="91"/>
                  </a:cubicBezTo>
                  <a:lnTo>
                    <a:pt x="92" y="91"/>
                  </a:lnTo>
                  <a:close/>
                  <a:moveTo>
                    <a:pt x="129" y="107"/>
                  </a:moveTo>
                  <a:cubicBezTo>
                    <a:pt x="159" y="107"/>
                    <a:pt x="159" y="107"/>
                    <a:pt x="159" y="107"/>
                  </a:cubicBezTo>
                  <a:cubicBezTo>
                    <a:pt x="162" y="141"/>
                    <a:pt x="162" y="141"/>
                    <a:pt x="162" y="141"/>
                  </a:cubicBezTo>
                  <a:cubicBezTo>
                    <a:pt x="126" y="141"/>
                    <a:pt x="126" y="141"/>
                    <a:pt x="126" y="141"/>
                  </a:cubicBezTo>
                  <a:lnTo>
                    <a:pt x="129"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3" name="Freeform 579"/>
            <p:cNvSpPr/>
            <p:nvPr userDrawn="1"/>
          </p:nvSpPr>
          <p:spPr bwMode="auto">
            <a:xfrm>
              <a:off x="1365250" y="1093788"/>
              <a:ext cx="50800" cy="73025"/>
            </a:xfrm>
            <a:custGeom>
              <a:avLst/>
              <a:gdLst>
                <a:gd name="T0" fmla="*/ 38 w 53"/>
                <a:gd name="T1" fmla="*/ 75 h 77"/>
                <a:gd name="T2" fmla="*/ 44 w 53"/>
                <a:gd name="T3" fmla="*/ 77 h 77"/>
                <a:gd name="T4" fmla="*/ 49 w 53"/>
                <a:gd name="T5" fmla="*/ 75 h 77"/>
                <a:gd name="T6" fmla="*/ 50 w 53"/>
                <a:gd name="T7" fmla="*/ 64 h 77"/>
                <a:gd name="T8" fmla="*/ 16 w 53"/>
                <a:gd name="T9" fmla="*/ 6 h 77"/>
                <a:gd name="T10" fmla="*/ 6 w 53"/>
                <a:gd name="T11" fmla="*/ 1 h 77"/>
                <a:gd name="T12" fmla="*/ 1 w 53"/>
                <a:gd name="T13" fmla="*/ 11 h 77"/>
                <a:gd name="T14" fmla="*/ 38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38" y="75"/>
                  </a:moveTo>
                  <a:cubicBezTo>
                    <a:pt x="40" y="77"/>
                    <a:pt x="42" y="77"/>
                    <a:pt x="44" y="77"/>
                  </a:cubicBezTo>
                  <a:cubicBezTo>
                    <a:pt x="46" y="77"/>
                    <a:pt x="48" y="77"/>
                    <a:pt x="49" y="75"/>
                  </a:cubicBezTo>
                  <a:cubicBezTo>
                    <a:pt x="53" y="72"/>
                    <a:pt x="53" y="67"/>
                    <a:pt x="50" y="64"/>
                  </a:cubicBezTo>
                  <a:cubicBezTo>
                    <a:pt x="35" y="47"/>
                    <a:pt x="23" y="27"/>
                    <a:pt x="16" y="6"/>
                  </a:cubicBezTo>
                  <a:cubicBezTo>
                    <a:pt x="15" y="2"/>
                    <a:pt x="11" y="0"/>
                    <a:pt x="6" y="1"/>
                  </a:cubicBezTo>
                  <a:cubicBezTo>
                    <a:pt x="2" y="2"/>
                    <a:pt x="0" y="7"/>
                    <a:pt x="1" y="11"/>
                  </a:cubicBezTo>
                  <a:cubicBezTo>
                    <a:pt x="8" y="35"/>
                    <a:pt x="21" y="57"/>
                    <a:pt x="38"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4" name="Freeform 580"/>
            <p:cNvSpPr/>
            <p:nvPr userDrawn="1"/>
          </p:nvSpPr>
          <p:spPr bwMode="auto">
            <a:xfrm>
              <a:off x="1627188" y="1093788"/>
              <a:ext cx="49213" cy="73025"/>
            </a:xfrm>
            <a:custGeom>
              <a:avLst/>
              <a:gdLst>
                <a:gd name="T0" fmla="*/ 15 w 53"/>
                <a:gd name="T1" fmla="*/ 75 h 77"/>
                <a:gd name="T2" fmla="*/ 52 w 53"/>
                <a:gd name="T3" fmla="*/ 11 h 77"/>
                <a:gd name="T4" fmla="*/ 46 w 53"/>
                <a:gd name="T5" fmla="*/ 1 h 77"/>
                <a:gd name="T6" fmla="*/ 36 w 53"/>
                <a:gd name="T7" fmla="*/ 6 h 77"/>
                <a:gd name="T8" fmla="*/ 3 w 53"/>
                <a:gd name="T9" fmla="*/ 64 h 77"/>
                <a:gd name="T10" fmla="*/ 3 w 53"/>
                <a:gd name="T11" fmla="*/ 75 h 77"/>
                <a:gd name="T12" fmla="*/ 9 w 53"/>
                <a:gd name="T13" fmla="*/ 77 h 77"/>
                <a:gd name="T14" fmla="*/ 15 w 53"/>
                <a:gd name="T15" fmla="*/ 7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77">
                  <a:moveTo>
                    <a:pt x="15" y="75"/>
                  </a:moveTo>
                  <a:cubicBezTo>
                    <a:pt x="31" y="57"/>
                    <a:pt x="44" y="35"/>
                    <a:pt x="52" y="11"/>
                  </a:cubicBezTo>
                  <a:cubicBezTo>
                    <a:pt x="53" y="7"/>
                    <a:pt x="51" y="2"/>
                    <a:pt x="46" y="1"/>
                  </a:cubicBezTo>
                  <a:cubicBezTo>
                    <a:pt x="42" y="0"/>
                    <a:pt x="38" y="2"/>
                    <a:pt x="36" y="6"/>
                  </a:cubicBezTo>
                  <a:cubicBezTo>
                    <a:pt x="30" y="27"/>
                    <a:pt x="18" y="47"/>
                    <a:pt x="3" y="64"/>
                  </a:cubicBezTo>
                  <a:cubicBezTo>
                    <a:pt x="0" y="67"/>
                    <a:pt x="0" y="72"/>
                    <a:pt x="3" y="75"/>
                  </a:cubicBezTo>
                  <a:cubicBezTo>
                    <a:pt x="5" y="77"/>
                    <a:pt x="7" y="77"/>
                    <a:pt x="9" y="77"/>
                  </a:cubicBezTo>
                  <a:cubicBezTo>
                    <a:pt x="11" y="77"/>
                    <a:pt x="13" y="77"/>
                    <a:pt x="1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5" name="Freeform 581"/>
            <p:cNvSpPr/>
            <p:nvPr userDrawn="1"/>
          </p:nvSpPr>
          <p:spPr bwMode="auto">
            <a:xfrm>
              <a:off x="1365250" y="949325"/>
              <a:ext cx="44450" cy="66675"/>
            </a:xfrm>
            <a:custGeom>
              <a:avLst/>
              <a:gdLst>
                <a:gd name="T0" fmla="*/ 9 w 46"/>
                <a:gd name="T1" fmla="*/ 69 h 69"/>
                <a:gd name="T2" fmla="*/ 16 w 46"/>
                <a:gd name="T3" fmla="*/ 64 h 69"/>
                <a:gd name="T4" fmla="*/ 43 w 46"/>
                <a:gd name="T5" fmla="*/ 14 h 69"/>
                <a:gd name="T6" fmla="*/ 42 w 46"/>
                <a:gd name="T7" fmla="*/ 3 h 69"/>
                <a:gd name="T8" fmla="*/ 30 w 46"/>
                <a:gd name="T9" fmla="*/ 4 h 69"/>
                <a:gd name="T10" fmla="*/ 1 w 46"/>
                <a:gd name="T11" fmla="*/ 59 h 69"/>
                <a:gd name="T12" fmla="*/ 6 w 46"/>
                <a:gd name="T13" fmla="*/ 69 h 69"/>
                <a:gd name="T14" fmla="*/ 9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9" y="69"/>
                  </a:moveTo>
                  <a:cubicBezTo>
                    <a:pt x="12" y="69"/>
                    <a:pt x="15" y="67"/>
                    <a:pt x="16" y="64"/>
                  </a:cubicBezTo>
                  <a:cubicBezTo>
                    <a:pt x="22" y="46"/>
                    <a:pt x="31" y="29"/>
                    <a:pt x="43" y="14"/>
                  </a:cubicBezTo>
                  <a:cubicBezTo>
                    <a:pt x="46" y="11"/>
                    <a:pt x="45" y="6"/>
                    <a:pt x="42" y="3"/>
                  </a:cubicBezTo>
                  <a:cubicBezTo>
                    <a:pt x="38" y="0"/>
                    <a:pt x="33" y="1"/>
                    <a:pt x="30" y="4"/>
                  </a:cubicBezTo>
                  <a:cubicBezTo>
                    <a:pt x="17" y="21"/>
                    <a:pt x="7" y="39"/>
                    <a:pt x="1" y="59"/>
                  </a:cubicBezTo>
                  <a:cubicBezTo>
                    <a:pt x="0" y="63"/>
                    <a:pt x="2" y="68"/>
                    <a:pt x="6" y="69"/>
                  </a:cubicBezTo>
                  <a:cubicBezTo>
                    <a:pt x="7" y="69"/>
                    <a:pt x="8" y="69"/>
                    <a:pt x="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6" name="Freeform 582"/>
            <p:cNvSpPr/>
            <p:nvPr userDrawn="1"/>
          </p:nvSpPr>
          <p:spPr bwMode="auto">
            <a:xfrm>
              <a:off x="1633538" y="949325"/>
              <a:ext cx="42863" cy="66675"/>
            </a:xfrm>
            <a:custGeom>
              <a:avLst/>
              <a:gdLst>
                <a:gd name="T0" fmla="*/ 37 w 46"/>
                <a:gd name="T1" fmla="*/ 69 h 69"/>
                <a:gd name="T2" fmla="*/ 39 w 46"/>
                <a:gd name="T3" fmla="*/ 69 h 69"/>
                <a:gd name="T4" fmla="*/ 44 w 46"/>
                <a:gd name="T5" fmla="*/ 59 h 69"/>
                <a:gd name="T6" fmla="*/ 15 w 46"/>
                <a:gd name="T7" fmla="*/ 4 h 69"/>
                <a:gd name="T8" fmla="*/ 4 w 46"/>
                <a:gd name="T9" fmla="*/ 3 h 69"/>
                <a:gd name="T10" fmla="*/ 3 w 46"/>
                <a:gd name="T11" fmla="*/ 14 h 69"/>
                <a:gd name="T12" fmla="*/ 29 w 46"/>
                <a:gd name="T13" fmla="*/ 64 h 69"/>
                <a:gd name="T14" fmla="*/ 37 w 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9">
                  <a:moveTo>
                    <a:pt x="37" y="69"/>
                  </a:moveTo>
                  <a:cubicBezTo>
                    <a:pt x="38" y="69"/>
                    <a:pt x="38" y="69"/>
                    <a:pt x="39" y="69"/>
                  </a:cubicBezTo>
                  <a:cubicBezTo>
                    <a:pt x="43" y="68"/>
                    <a:pt x="46" y="63"/>
                    <a:pt x="44" y="59"/>
                  </a:cubicBezTo>
                  <a:cubicBezTo>
                    <a:pt x="38" y="39"/>
                    <a:pt x="28" y="21"/>
                    <a:pt x="15" y="4"/>
                  </a:cubicBezTo>
                  <a:cubicBezTo>
                    <a:pt x="12" y="1"/>
                    <a:pt x="7" y="0"/>
                    <a:pt x="4" y="3"/>
                  </a:cubicBezTo>
                  <a:cubicBezTo>
                    <a:pt x="1" y="6"/>
                    <a:pt x="0" y="11"/>
                    <a:pt x="3" y="14"/>
                  </a:cubicBezTo>
                  <a:cubicBezTo>
                    <a:pt x="15" y="29"/>
                    <a:pt x="24" y="46"/>
                    <a:pt x="29" y="64"/>
                  </a:cubicBezTo>
                  <a:cubicBezTo>
                    <a:pt x="30" y="67"/>
                    <a:pt x="33" y="69"/>
                    <a:pt x="3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7" name="Freeform 583"/>
            <p:cNvSpPr>
              <a:spLocks noEditPoints="1"/>
            </p:cNvSpPr>
            <p:nvPr userDrawn="1"/>
          </p:nvSpPr>
          <p:spPr bwMode="auto">
            <a:xfrm>
              <a:off x="1474788" y="998538"/>
              <a:ext cx="93663" cy="93663"/>
            </a:xfrm>
            <a:custGeom>
              <a:avLst/>
              <a:gdLst>
                <a:gd name="T0" fmla="*/ 49 w 98"/>
                <a:gd name="T1" fmla="*/ 99 h 99"/>
                <a:gd name="T2" fmla="*/ 98 w 98"/>
                <a:gd name="T3" fmla="*/ 50 h 99"/>
                <a:gd name="T4" fmla="*/ 49 w 98"/>
                <a:gd name="T5" fmla="*/ 0 h 99"/>
                <a:gd name="T6" fmla="*/ 0 w 98"/>
                <a:gd name="T7" fmla="*/ 50 h 99"/>
                <a:gd name="T8" fmla="*/ 49 w 98"/>
                <a:gd name="T9" fmla="*/ 99 h 99"/>
                <a:gd name="T10" fmla="*/ 49 w 98"/>
                <a:gd name="T11" fmla="*/ 16 h 99"/>
                <a:gd name="T12" fmla="*/ 82 w 98"/>
                <a:gd name="T13" fmla="*/ 50 h 99"/>
                <a:gd name="T14" fmla="*/ 49 w 98"/>
                <a:gd name="T15" fmla="*/ 83 h 99"/>
                <a:gd name="T16" fmla="*/ 16 w 98"/>
                <a:gd name="T17" fmla="*/ 50 h 99"/>
                <a:gd name="T18" fmla="*/ 49 w 98"/>
                <a:gd name="T19"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99">
                  <a:moveTo>
                    <a:pt x="49" y="99"/>
                  </a:moveTo>
                  <a:cubicBezTo>
                    <a:pt x="76" y="99"/>
                    <a:pt x="98" y="77"/>
                    <a:pt x="98" y="50"/>
                  </a:cubicBezTo>
                  <a:cubicBezTo>
                    <a:pt x="98" y="22"/>
                    <a:pt x="76" y="0"/>
                    <a:pt x="49" y="0"/>
                  </a:cubicBezTo>
                  <a:cubicBezTo>
                    <a:pt x="22" y="0"/>
                    <a:pt x="0" y="22"/>
                    <a:pt x="0" y="50"/>
                  </a:cubicBezTo>
                  <a:cubicBezTo>
                    <a:pt x="0" y="77"/>
                    <a:pt x="22" y="99"/>
                    <a:pt x="49" y="99"/>
                  </a:cubicBezTo>
                  <a:close/>
                  <a:moveTo>
                    <a:pt x="49" y="16"/>
                  </a:moveTo>
                  <a:cubicBezTo>
                    <a:pt x="67" y="16"/>
                    <a:pt x="82" y="31"/>
                    <a:pt x="82" y="50"/>
                  </a:cubicBezTo>
                  <a:cubicBezTo>
                    <a:pt x="82" y="68"/>
                    <a:pt x="67" y="83"/>
                    <a:pt x="49" y="83"/>
                  </a:cubicBezTo>
                  <a:cubicBezTo>
                    <a:pt x="31" y="83"/>
                    <a:pt x="16" y="68"/>
                    <a:pt x="16" y="50"/>
                  </a:cubicBezTo>
                  <a:cubicBezTo>
                    <a:pt x="16" y="31"/>
                    <a:pt x="31"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8" name="Freeform 584"/>
            <p:cNvSpPr>
              <a:spLocks noEditPoints="1"/>
            </p:cNvSpPr>
            <p:nvPr userDrawn="1"/>
          </p:nvSpPr>
          <p:spPr bwMode="auto">
            <a:xfrm>
              <a:off x="1409700" y="1112838"/>
              <a:ext cx="222250" cy="90488"/>
            </a:xfrm>
            <a:custGeom>
              <a:avLst/>
              <a:gdLst>
                <a:gd name="T0" fmla="*/ 9 w 233"/>
                <a:gd name="T1" fmla="*/ 95 h 95"/>
                <a:gd name="T2" fmla="*/ 225 w 233"/>
                <a:gd name="T3" fmla="*/ 95 h 95"/>
                <a:gd name="T4" fmla="*/ 232 w 233"/>
                <a:gd name="T5" fmla="*/ 91 h 95"/>
                <a:gd name="T6" fmla="*/ 232 w 233"/>
                <a:gd name="T7" fmla="*/ 83 h 95"/>
                <a:gd name="T8" fmla="*/ 211 w 233"/>
                <a:gd name="T9" fmla="*/ 35 h 95"/>
                <a:gd name="T10" fmla="*/ 156 w 233"/>
                <a:gd name="T11" fmla="*/ 0 h 95"/>
                <a:gd name="T12" fmla="*/ 78 w 233"/>
                <a:gd name="T13" fmla="*/ 0 h 95"/>
                <a:gd name="T14" fmla="*/ 23 w 233"/>
                <a:gd name="T15" fmla="*/ 35 h 95"/>
                <a:gd name="T16" fmla="*/ 1 w 233"/>
                <a:gd name="T17" fmla="*/ 83 h 95"/>
                <a:gd name="T18" fmla="*/ 2 w 233"/>
                <a:gd name="T19" fmla="*/ 91 h 95"/>
                <a:gd name="T20" fmla="*/ 9 w 233"/>
                <a:gd name="T21" fmla="*/ 95 h 95"/>
                <a:gd name="T22" fmla="*/ 38 w 233"/>
                <a:gd name="T23" fmla="*/ 42 h 95"/>
                <a:gd name="T24" fmla="*/ 78 w 233"/>
                <a:gd name="T25" fmla="*/ 16 h 95"/>
                <a:gd name="T26" fmla="*/ 156 w 233"/>
                <a:gd name="T27" fmla="*/ 16 h 95"/>
                <a:gd name="T28" fmla="*/ 196 w 233"/>
                <a:gd name="T29" fmla="*/ 42 h 95"/>
                <a:gd name="T30" fmla="*/ 213 w 233"/>
                <a:gd name="T31" fmla="*/ 79 h 95"/>
                <a:gd name="T32" fmla="*/ 21 w 233"/>
                <a:gd name="T33" fmla="*/ 79 h 95"/>
                <a:gd name="T34" fmla="*/ 38 w 233"/>
                <a:gd name="T3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 h="95">
                  <a:moveTo>
                    <a:pt x="9" y="95"/>
                  </a:moveTo>
                  <a:cubicBezTo>
                    <a:pt x="225" y="95"/>
                    <a:pt x="225" y="95"/>
                    <a:pt x="225" y="95"/>
                  </a:cubicBezTo>
                  <a:cubicBezTo>
                    <a:pt x="228" y="95"/>
                    <a:pt x="230" y="93"/>
                    <a:pt x="232" y="91"/>
                  </a:cubicBezTo>
                  <a:cubicBezTo>
                    <a:pt x="233" y="89"/>
                    <a:pt x="233" y="86"/>
                    <a:pt x="232" y="83"/>
                  </a:cubicBezTo>
                  <a:cubicBezTo>
                    <a:pt x="211" y="35"/>
                    <a:pt x="211" y="35"/>
                    <a:pt x="211" y="35"/>
                  </a:cubicBezTo>
                  <a:cubicBezTo>
                    <a:pt x="201" y="14"/>
                    <a:pt x="179" y="0"/>
                    <a:pt x="156" y="0"/>
                  </a:cubicBezTo>
                  <a:cubicBezTo>
                    <a:pt x="78" y="0"/>
                    <a:pt x="78" y="0"/>
                    <a:pt x="78" y="0"/>
                  </a:cubicBezTo>
                  <a:cubicBezTo>
                    <a:pt x="54" y="0"/>
                    <a:pt x="33" y="14"/>
                    <a:pt x="23" y="35"/>
                  </a:cubicBezTo>
                  <a:cubicBezTo>
                    <a:pt x="1" y="83"/>
                    <a:pt x="1" y="83"/>
                    <a:pt x="1" y="83"/>
                  </a:cubicBezTo>
                  <a:cubicBezTo>
                    <a:pt x="0" y="86"/>
                    <a:pt x="0" y="89"/>
                    <a:pt x="2" y="91"/>
                  </a:cubicBezTo>
                  <a:cubicBezTo>
                    <a:pt x="3" y="93"/>
                    <a:pt x="6" y="95"/>
                    <a:pt x="9" y="95"/>
                  </a:cubicBezTo>
                  <a:close/>
                  <a:moveTo>
                    <a:pt x="38" y="42"/>
                  </a:moveTo>
                  <a:cubicBezTo>
                    <a:pt x="45" y="26"/>
                    <a:pt x="60" y="16"/>
                    <a:pt x="78" y="16"/>
                  </a:cubicBezTo>
                  <a:cubicBezTo>
                    <a:pt x="156" y="16"/>
                    <a:pt x="156" y="16"/>
                    <a:pt x="156" y="16"/>
                  </a:cubicBezTo>
                  <a:cubicBezTo>
                    <a:pt x="173" y="16"/>
                    <a:pt x="189" y="26"/>
                    <a:pt x="196" y="42"/>
                  </a:cubicBezTo>
                  <a:cubicBezTo>
                    <a:pt x="213" y="79"/>
                    <a:pt x="213" y="79"/>
                    <a:pt x="213" y="79"/>
                  </a:cubicBezTo>
                  <a:cubicBezTo>
                    <a:pt x="21" y="79"/>
                    <a:pt x="21" y="79"/>
                    <a:pt x="21" y="79"/>
                  </a:cubicBezTo>
                  <a:lnTo>
                    <a:pt x="38"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9" name="Freeform 585"/>
            <p:cNvSpPr>
              <a:spLocks noEditPoints="1"/>
            </p:cNvSpPr>
            <p:nvPr userDrawn="1"/>
          </p:nvSpPr>
          <p:spPr bwMode="auto">
            <a:xfrm>
              <a:off x="1333500" y="1023938"/>
              <a:ext cx="61913" cy="61913"/>
            </a:xfrm>
            <a:custGeom>
              <a:avLst/>
              <a:gdLst>
                <a:gd name="T0" fmla="*/ 0 w 65"/>
                <a:gd name="T1" fmla="*/ 8 h 64"/>
                <a:gd name="T2" fmla="*/ 0 w 65"/>
                <a:gd name="T3" fmla="*/ 56 h 64"/>
                <a:gd name="T4" fmla="*/ 8 w 65"/>
                <a:gd name="T5" fmla="*/ 64 h 64"/>
                <a:gd name="T6" fmla="*/ 57 w 65"/>
                <a:gd name="T7" fmla="*/ 64 h 64"/>
                <a:gd name="T8" fmla="*/ 65 w 65"/>
                <a:gd name="T9" fmla="*/ 56 h 64"/>
                <a:gd name="T10" fmla="*/ 65 w 65"/>
                <a:gd name="T11" fmla="*/ 8 h 64"/>
                <a:gd name="T12" fmla="*/ 57 w 65"/>
                <a:gd name="T13" fmla="*/ 0 h 64"/>
                <a:gd name="T14" fmla="*/ 8 w 65"/>
                <a:gd name="T15" fmla="*/ 0 h 64"/>
                <a:gd name="T16" fmla="*/ 0 w 65"/>
                <a:gd name="T17" fmla="*/ 8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0" y="8"/>
                  </a:moveTo>
                  <a:cubicBezTo>
                    <a:pt x="0" y="56"/>
                    <a:pt x="0" y="56"/>
                    <a:pt x="0" y="56"/>
                  </a:cubicBezTo>
                  <a:cubicBezTo>
                    <a:pt x="0" y="61"/>
                    <a:pt x="4" y="64"/>
                    <a:pt x="8" y="64"/>
                  </a:cubicBezTo>
                  <a:cubicBezTo>
                    <a:pt x="57" y="64"/>
                    <a:pt x="57" y="64"/>
                    <a:pt x="57" y="64"/>
                  </a:cubicBez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0" name="Freeform 586"/>
            <p:cNvSpPr>
              <a:spLocks noEditPoints="1"/>
            </p:cNvSpPr>
            <p:nvPr userDrawn="1"/>
          </p:nvSpPr>
          <p:spPr bwMode="auto">
            <a:xfrm>
              <a:off x="1409700" y="887413"/>
              <a:ext cx="61913" cy="60325"/>
            </a:xfrm>
            <a:custGeom>
              <a:avLst/>
              <a:gdLst>
                <a:gd name="T0" fmla="*/ 56 w 64"/>
                <a:gd name="T1" fmla="*/ 64 h 64"/>
                <a:gd name="T2" fmla="*/ 64 w 64"/>
                <a:gd name="T3" fmla="*/ 56 h 64"/>
                <a:gd name="T4" fmla="*/ 64 w 64"/>
                <a:gd name="T5" fmla="*/ 8 h 64"/>
                <a:gd name="T6" fmla="*/ 56 w 64"/>
                <a:gd name="T7" fmla="*/ 0 h 64"/>
                <a:gd name="T8" fmla="*/ 8 w 64"/>
                <a:gd name="T9" fmla="*/ 0 h 64"/>
                <a:gd name="T10" fmla="*/ 0 w 64"/>
                <a:gd name="T11" fmla="*/ 8 h 64"/>
                <a:gd name="T12" fmla="*/ 0 w 64"/>
                <a:gd name="T13" fmla="*/ 56 h 64"/>
                <a:gd name="T14" fmla="*/ 8 w 64"/>
                <a:gd name="T15" fmla="*/ 64 h 64"/>
                <a:gd name="T16" fmla="*/ 56 w 64"/>
                <a:gd name="T17" fmla="*/ 64 h 64"/>
                <a:gd name="T18" fmla="*/ 16 w 64"/>
                <a:gd name="T19" fmla="*/ 16 h 64"/>
                <a:gd name="T20" fmla="*/ 48 w 64"/>
                <a:gd name="T21" fmla="*/ 16 h 64"/>
                <a:gd name="T22" fmla="*/ 48 w 64"/>
                <a:gd name="T23" fmla="*/ 48 h 64"/>
                <a:gd name="T24" fmla="*/ 16 w 64"/>
                <a:gd name="T25" fmla="*/ 48 h 64"/>
                <a:gd name="T26" fmla="*/ 16 w 64"/>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56" y="64"/>
                  </a:moveTo>
                  <a:cubicBezTo>
                    <a:pt x="61" y="64"/>
                    <a:pt x="64" y="61"/>
                    <a:pt x="64" y="56"/>
                  </a:cubicBez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lnTo>
                    <a:pt x="56" y="64"/>
                  </a:lnTo>
                  <a:close/>
                  <a:moveTo>
                    <a:pt x="16" y="16"/>
                  </a:moveTo>
                  <a:cubicBezTo>
                    <a:pt x="48" y="16"/>
                    <a:pt x="48" y="16"/>
                    <a:pt x="48" y="16"/>
                  </a:cubicBezTo>
                  <a:cubicBezTo>
                    <a:pt x="48" y="48"/>
                    <a:pt x="48" y="48"/>
                    <a:pt x="48"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1" name="Freeform 587"/>
            <p:cNvSpPr>
              <a:spLocks noEditPoints="1"/>
            </p:cNvSpPr>
            <p:nvPr userDrawn="1"/>
          </p:nvSpPr>
          <p:spPr bwMode="auto">
            <a:xfrm>
              <a:off x="1570038" y="887413"/>
              <a:ext cx="61913" cy="60325"/>
            </a:xfrm>
            <a:custGeom>
              <a:avLst/>
              <a:gdLst>
                <a:gd name="T0" fmla="*/ 57 w 65"/>
                <a:gd name="T1" fmla="*/ 64 h 64"/>
                <a:gd name="T2" fmla="*/ 65 w 65"/>
                <a:gd name="T3" fmla="*/ 56 h 64"/>
                <a:gd name="T4" fmla="*/ 65 w 65"/>
                <a:gd name="T5" fmla="*/ 8 h 64"/>
                <a:gd name="T6" fmla="*/ 57 w 65"/>
                <a:gd name="T7" fmla="*/ 0 h 64"/>
                <a:gd name="T8" fmla="*/ 8 w 65"/>
                <a:gd name="T9" fmla="*/ 0 h 64"/>
                <a:gd name="T10" fmla="*/ 0 w 65"/>
                <a:gd name="T11" fmla="*/ 8 h 64"/>
                <a:gd name="T12" fmla="*/ 0 w 65"/>
                <a:gd name="T13" fmla="*/ 56 h 64"/>
                <a:gd name="T14" fmla="*/ 8 w 65"/>
                <a:gd name="T15" fmla="*/ 64 h 64"/>
                <a:gd name="T16" fmla="*/ 57 w 65"/>
                <a:gd name="T17" fmla="*/ 64 h 64"/>
                <a:gd name="T18" fmla="*/ 16 w 65"/>
                <a:gd name="T19" fmla="*/ 16 h 64"/>
                <a:gd name="T20" fmla="*/ 49 w 65"/>
                <a:gd name="T21" fmla="*/ 16 h 64"/>
                <a:gd name="T22" fmla="*/ 49 w 65"/>
                <a:gd name="T23" fmla="*/ 48 h 64"/>
                <a:gd name="T24" fmla="*/ 16 w 65"/>
                <a:gd name="T25" fmla="*/ 48 h 64"/>
                <a:gd name="T26" fmla="*/ 16 w 65"/>
                <a:gd name="T2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4">
                  <a:moveTo>
                    <a:pt x="57" y="64"/>
                  </a:moveTo>
                  <a:cubicBezTo>
                    <a:pt x="61" y="64"/>
                    <a:pt x="65" y="61"/>
                    <a:pt x="65" y="56"/>
                  </a:cubicBezTo>
                  <a:cubicBezTo>
                    <a:pt x="65" y="8"/>
                    <a:pt x="65" y="8"/>
                    <a:pt x="65" y="8"/>
                  </a:cubicBezTo>
                  <a:cubicBezTo>
                    <a:pt x="65" y="3"/>
                    <a:pt x="61" y="0"/>
                    <a:pt x="57" y="0"/>
                  </a:cubicBezTo>
                  <a:cubicBezTo>
                    <a:pt x="8" y="0"/>
                    <a:pt x="8" y="0"/>
                    <a:pt x="8" y="0"/>
                  </a:cubicBezTo>
                  <a:cubicBezTo>
                    <a:pt x="4" y="0"/>
                    <a:pt x="0" y="3"/>
                    <a:pt x="0" y="8"/>
                  </a:cubicBezTo>
                  <a:cubicBezTo>
                    <a:pt x="0" y="56"/>
                    <a:pt x="0" y="56"/>
                    <a:pt x="0" y="56"/>
                  </a:cubicBezTo>
                  <a:cubicBezTo>
                    <a:pt x="0" y="61"/>
                    <a:pt x="4" y="64"/>
                    <a:pt x="8" y="64"/>
                  </a:cubicBezTo>
                  <a:lnTo>
                    <a:pt x="57" y="64"/>
                  </a:lnTo>
                  <a:close/>
                  <a:moveTo>
                    <a:pt x="16" y="16"/>
                  </a:moveTo>
                  <a:cubicBezTo>
                    <a:pt x="49" y="16"/>
                    <a:pt x="49" y="16"/>
                    <a:pt x="49" y="16"/>
                  </a:cubicBezTo>
                  <a:cubicBezTo>
                    <a:pt x="49" y="48"/>
                    <a:pt x="49" y="48"/>
                    <a:pt x="49" y="48"/>
                  </a:cubicBezTo>
                  <a:cubicBezTo>
                    <a:pt x="16" y="48"/>
                    <a:pt x="16" y="48"/>
                    <a:pt x="16" y="48"/>
                  </a:cubicBezTo>
                  <a:lnTo>
                    <a:pt x="1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2" name="Freeform 588"/>
            <p:cNvSpPr>
              <a:spLocks noEditPoints="1"/>
            </p:cNvSpPr>
            <p:nvPr userDrawn="1"/>
          </p:nvSpPr>
          <p:spPr bwMode="auto">
            <a:xfrm>
              <a:off x="1647825" y="1023938"/>
              <a:ext cx="60325" cy="61913"/>
            </a:xfrm>
            <a:custGeom>
              <a:avLst/>
              <a:gdLst>
                <a:gd name="T0" fmla="*/ 64 w 64"/>
                <a:gd name="T1" fmla="*/ 56 h 64"/>
                <a:gd name="T2" fmla="*/ 64 w 64"/>
                <a:gd name="T3" fmla="*/ 8 h 64"/>
                <a:gd name="T4" fmla="*/ 56 w 64"/>
                <a:gd name="T5" fmla="*/ 0 h 64"/>
                <a:gd name="T6" fmla="*/ 8 w 64"/>
                <a:gd name="T7" fmla="*/ 0 h 64"/>
                <a:gd name="T8" fmla="*/ 0 w 64"/>
                <a:gd name="T9" fmla="*/ 8 h 64"/>
                <a:gd name="T10" fmla="*/ 0 w 64"/>
                <a:gd name="T11" fmla="*/ 56 h 64"/>
                <a:gd name="T12" fmla="*/ 8 w 64"/>
                <a:gd name="T13" fmla="*/ 64 h 64"/>
                <a:gd name="T14" fmla="*/ 56 w 64"/>
                <a:gd name="T15" fmla="*/ 64 h 64"/>
                <a:gd name="T16" fmla="*/ 64 w 64"/>
                <a:gd name="T17" fmla="*/ 56 h 64"/>
                <a:gd name="T18" fmla="*/ 48 w 64"/>
                <a:gd name="T19" fmla="*/ 48 h 64"/>
                <a:gd name="T20" fmla="*/ 16 w 64"/>
                <a:gd name="T21" fmla="*/ 48 h 64"/>
                <a:gd name="T22" fmla="*/ 16 w 64"/>
                <a:gd name="T23" fmla="*/ 16 h 64"/>
                <a:gd name="T24" fmla="*/ 48 w 64"/>
                <a:gd name="T25" fmla="*/ 16 h 64"/>
                <a:gd name="T26" fmla="*/ 48 w 64"/>
                <a:gd name="T2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64">
                  <a:moveTo>
                    <a:pt x="64" y="56"/>
                  </a:moveTo>
                  <a:cubicBezTo>
                    <a:pt x="64" y="8"/>
                    <a:pt x="64" y="8"/>
                    <a:pt x="64" y="8"/>
                  </a:cubicBezTo>
                  <a:cubicBezTo>
                    <a:pt x="64" y="3"/>
                    <a:pt x="61" y="0"/>
                    <a:pt x="56" y="0"/>
                  </a:cubicBezTo>
                  <a:cubicBezTo>
                    <a:pt x="8" y="0"/>
                    <a:pt x="8" y="0"/>
                    <a:pt x="8" y="0"/>
                  </a:cubicBezTo>
                  <a:cubicBezTo>
                    <a:pt x="3" y="0"/>
                    <a:pt x="0" y="3"/>
                    <a:pt x="0" y="8"/>
                  </a:cubicBezTo>
                  <a:cubicBezTo>
                    <a:pt x="0" y="56"/>
                    <a:pt x="0" y="56"/>
                    <a:pt x="0" y="56"/>
                  </a:cubicBezTo>
                  <a:cubicBezTo>
                    <a:pt x="0" y="61"/>
                    <a:pt x="3" y="64"/>
                    <a:pt x="8" y="64"/>
                  </a:cubicBezTo>
                  <a:cubicBezTo>
                    <a:pt x="56" y="64"/>
                    <a:pt x="56" y="64"/>
                    <a:pt x="56" y="64"/>
                  </a:cubicBezTo>
                  <a:cubicBezTo>
                    <a:pt x="61" y="64"/>
                    <a:pt x="64" y="61"/>
                    <a:pt x="64" y="56"/>
                  </a:cubicBezTo>
                  <a:close/>
                  <a:moveTo>
                    <a:pt x="48" y="48"/>
                  </a:moveTo>
                  <a:cubicBezTo>
                    <a:pt x="16" y="48"/>
                    <a:pt x="16" y="48"/>
                    <a:pt x="16" y="48"/>
                  </a:cubicBezTo>
                  <a:cubicBezTo>
                    <a:pt x="16" y="16"/>
                    <a:pt x="16" y="16"/>
                    <a:pt x="16" y="16"/>
                  </a:cubicBezTo>
                  <a:cubicBezTo>
                    <a:pt x="48" y="16"/>
                    <a:pt x="48" y="16"/>
                    <a:pt x="48" y="16"/>
                  </a:cubicBezTo>
                  <a:lnTo>
                    <a:pt x="4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3" name="Freeform 589"/>
            <p:cNvSpPr/>
            <p:nvPr userDrawn="1"/>
          </p:nvSpPr>
          <p:spPr bwMode="auto">
            <a:xfrm>
              <a:off x="1482725" y="892175"/>
              <a:ext cx="77788" cy="20638"/>
            </a:xfrm>
            <a:custGeom>
              <a:avLst/>
              <a:gdLst>
                <a:gd name="T0" fmla="*/ 9 w 82"/>
                <a:gd name="T1" fmla="*/ 20 h 21"/>
                <a:gd name="T2" fmla="*/ 10 w 82"/>
                <a:gd name="T3" fmla="*/ 20 h 21"/>
                <a:gd name="T4" fmla="*/ 71 w 82"/>
                <a:gd name="T5" fmla="*/ 20 h 21"/>
                <a:gd name="T6" fmla="*/ 81 w 82"/>
                <a:gd name="T7" fmla="*/ 13 h 21"/>
                <a:gd name="T8" fmla="*/ 74 w 82"/>
                <a:gd name="T9" fmla="*/ 4 h 21"/>
                <a:gd name="T10" fmla="*/ 7 w 82"/>
                <a:gd name="T11" fmla="*/ 4 h 21"/>
                <a:gd name="T12" fmla="*/ 1 w 82"/>
                <a:gd name="T13" fmla="*/ 13 h 21"/>
                <a:gd name="T14" fmla="*/ 9 w 82"/>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1">
                  <a:moveTo>
                    <a:pt x="9" y="20"/>
                  </a:moveTo>
                  <a:cubicBezTo>
                    <a:pt x="9" y="20"/>
                    <a:pt x="10" y="20"/>
                    <a:pt x="10" y="20"/>
                  </a:cubicBezTo>
                  <a:cubicBezTo>
                    <a:pt x="30" y="16"/>
                    <a:pt x="51" y="16"/>
                    <a:pt x="71" y="20"/>
                  </a:cubicBezTo>
                  <a:cubicBezTo>
                    <a:pt x="76" y="21"/>
                    <a:pt x="80" y="18"/>
                    <a:pt x="81" y="13"/>
                  </a:cubicBezTo>
                  <a:cubicBezTo>
                    <a:pt x="82" y="9"/>
                    <a:pt x="79" y="5"/>
                    <a:pt x="74" y="4"/>
                  </a:cubicBezTo>
                  <a:cubicBezTo>
                    <a:pt x="52" y="0"/>
                    <a:pt x="29" y="0"/>
                    <a:pt x="7" y="4"/>
                  </a:cubicBezTo>
                  <a:cubicBezTo>
                    <a:pt x="3" y="5"/>
                    <a:pt x="0" y="9"/>
                    <a:pt x="1" y="13"/>
                  </a:cubicBezTo>
                  <a:cubicBezTo>
                    <a:pt x="2" y="17"/>
                    <a:pt x="5" y="20"/>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4" name="Freeform 590"/>
            <p:cNvSpPr>
              <a:spLocks noEditPoints="1"/>
            </p:cNvSpPr>
            <p:nvPr userDrawn="1"/>
          </p:nvSpPr>
          <p:spPr bwMode="auto">
            <a:xfrm>
              <a:off x="473075" y="1377950"/>
              <a:ext cx="74613" cy="76200"/>
            </a:xfrm>
            <a:custGeom>
              <a:avLst/>
              <a:gdLst>
                <a:gd name="T0" fmla="*/ 39 w 79"/>
                <a:gd name="T1" fmla="*/ 80 h 80"/>
                <a:gd name="T2" fmla="*/ 79 w 79"/>
                <a:gd name="T3" fmla="*/ 40 h 80"/>
                <a:gd name="T4" fmla="*/ 39 w 79"/>
                <a:gd name="T5" fmla="*/ 0 h 80"/>
                <a:gd name="T6" fmla="*/ 0 w 79"/>
                <a:gd name="T7" fmla="*/ 40 h 80"/>
                <a:gd name="T8" fmla="*/ 39 w 79"/>
                <a:gd name="T9" fmla="*/ 80 h 80"/>
                <a:gd name="T10" fmla="*/ 16 w 79"/>
                <a:gd name="T11" fmla="*/ 40 h 80"/>
                <a:gd name="T12" fmla="*/ 39 w 79"/>
                <a:gd name="T13" fmla="*/ 16 h 80"/>
                <a:gd name="T14" fmla="*/ 63 w 79"/>
                <a:gd name="T15" fmla="*/ 40 h 80"/>
                <a:gd name="T16" fmla="*/ 39 w 79"/>
                <a:gd name="T17" fmla="*/ 64 h 80"/>
                <a:gd name="T18" fmla="*/ 16 w 79"/>
                <a:gd name="T1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39" y="80"/>
                  </a:moveTo>
                  <a:cubicBezTo>
                    <a:pt x="62" y="80"/>
                    <a:pt x="79" y="62"/>
                    <a:pt x="79" y="40"/>
                  </a:cubicBezTo>
                  <a:cubicBezTo>
                    <a:pt x="79" y="18"/>
                    <a:pt x="62" y="0"/>
                    <a:pt x="39" y="0"/>
                  </a:cubicBezTo>
                  <a:cubicBezTo>
                    <a:pt x="17" y="0"/>
                    <a:pt x="0" y="18"/>
                    <a:pt x="0" y="40"/>
                  </a:cubicBezTo>
                  <a:cubicBezTo>
                    <a:pt x="0" y="62"/>
                    <a:pt x="17" y="80"/>
                    <a:pt x="39" y="80"/>
                  </a:cubicBezTo>
                  <a:close/>
                  <a:moveTo>
                    <a:pt x="16" y="40"/>
                  </a:moveTo>
                  <a:cubicBezTo>
                    <a:pt x="16" y="27"/>
                    <a:pt x="26" y="16"/>
                    <a:pt x="39" y="16"/>
                  </a:cubicBezTo>
                  <a:cubicBezTo>
                    <a:pt x="53" y="16"/>
                    <a:pt x="63" y="27"/>
                    <a:pt x="63" y="40"/>
                  </a:cubicBezTo>
                  <a:cubicBezTo>
                    <a:pt x="63" y="53"/>
                    <a:pt x="53" y="64"/>
                    <a:pt x="39" y="64"/>
                  </a:cubicBezTo>
                  <a:cubicBezTo>
                    <a:pt x="26" y="64"/>
                    <a:pt x="16" y="53"/>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5" name="Freeform 591"/>
            <p:cNvSpPr>
              <a:spLocks noEditPoints="1"/>
            </p:cNvSpPr>
            <p:nvPr userDrawn="1"/>
          </p:nvSpPr>
          <p:spPr bwMode="auto">
            <a:xfrm>
              <a:off x="844550" y="1585913"/>
              <a:ext cx="52388" cy="52388"/>
            </a:xfrm>
            <a:custGeom>
              <a:avLst/>
              <a:gdLst>
                <a:gd name="T0" fmla="*/ 29 w 55"/>
                <a:gd name="T1" fmla="*/ 54 h 54"/>
                <a:gd name="T2" fmla="*/ 43 w 55"/>
                <a:gd name="T3" fmla="*/ 50 h 54"/>
                <a:gd name="T4" fmla="*/ 54 w 55"/>
                <a:gd name="T5" fmla="*/ 33 h 54"/>
                <a:gd name="T6" fmla="*/ 50 w 55"/>
                <a:gd name="T7" fmla="*/ 14 h 54"/>
                <a:gd name="T8" fmla="*/ 14 w 55"/>
                <a:gd name="T9" fmla="*/ 8 h 54"/>
                <a:gd name="T10" fmla="*/ 8 w 55"/>
                <a:gd name="T11" fmla="*/ 43 h 54"/>
                <a:gd name="T12" fmla="*/ 24 w 55"/>
                <a:gd name="T13" fmla="*/ 54 h 54"/>
                <a:gd name="T14" fmla="*/ 29 w 55"/>
                <a:gd name="T15" fmla="*/ 54 h 54"/>
                <a:gd name="T16" fmla="*/ 21 w 55"/>
                <a:gd name="T17" fmla="*/ 34 h 54"/>
                <a:gd name="T18" fmla="*/ 23 w 55"/>
                <a:gd name="T19" fmla="*/ 21 h 54"/>
                <a:gd name="T20" fmla="*/ 29 w 55"/>
                <a:gd name="T21" fmla="*/ 19 h 54"/>
                <a:gd name="T22" fmla="*/ 37 w 55"/>
                <a:gd name="T23" fmla="*/ 23 h 54"/>
                <a:gd name="T24" fmla="*/ 38 w 55"/>
                <a:gd name="T25" fmla="*/ 31 h 54"/>
                <a:gd name="T26" fmla="*/ 34 w 55"/>
                <a:gd name="T27" fmla="*/ 37 h 54"/>
                <a:gd name="T28" fmla="*/ 34 w 55"/>
                <a:gd name="T29" fmla="*/ 37 h 54"/>
                <a:gd name="T30" fmla="*/ 27 w 55"/>
                <a:gd name="T31" fmla="*/ 38 h 54"/>
                <a:gd name="T32" fmla="*/ 21 w 55"/>
                <a:gd name="T33"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4">
                  <a:moveTo>
                    <a:pt x="29" y="54"/>
                  </a:moveTo>
                  <a:cubicBezTo>
                    <a:pt x="34" y="54"/>
                    <a:pt x="39" y="53"/>
                    <a:pt x="43" y="50"/>
                  </a:cubicBezTo>
                  <a:cubicBezTo>
                    <a:pt x="49" y="46"/>
                    <a:pt x="53" y="40"/>
                    <a:pt x="54" y="33"/>
                  </a:cubicBezTo>
                  <a:cubicBezTo>
                    <a:pt x="55" y="27"/>
                    <a:pt x="54" y="20"/>
                    <a:pt x="50" y="14"/>
                  </a:cubicBezTo>
                  <a:cubicBezTo>
                    <a:pt x="42" y="3"/>
                    <a:pt x="26" y="0"/>
                    <a:pt x="14" y="8"/>
                  </a:cubicBezTo>
                  <a:cubicBezTo>
                    <a:pt x="3" y="16"/>
                    <a:pt x="0" y="32"/>
                    <a:pt x="8" y="43"/>
                  </a:cubicBezTo>
                  <a:cubicBezTo>
                    <a:pt x="11" y="49"/>
                    <a:pt x="17" y="53"/>
                    <a:pt x="24" y="54"/>
                  </a:cubicBezTo>
                  <a:cubicBezTo>
                    <a:pt x="26" y="54"/>
                    <a:pt x="27" y="54"/>
                    <a:pt x="29" y="54"/>
                  </a:cubicBezTo>
                  <a:close/>
                  <a:moveTo>
                    <a:pt x="21" y="34"/>
                  </a:moveTo>
                  <a:cubicBezTo>
                    <a:pt x="18" y="30"/>
                    <a:pt x="19" y="24"/>
                    <a:pt x="23" y="21"/>
                  </a:cubicBezTo>
                  <a:cubicBezTo>
                    <a:pt x="25" y="20"/>
                    <a:pt x="27" y="19"/>
                    <a:pt x="29" y="19"/>
                  </a:cubicBezTo>
                  <a:cubicBezTo>
                    <a:pt x="32" y="19"/>
                    <a:pt x="35" y="21"/>
                    <a:pt x="37" y="23"/>
                  </a:cubicBezTo>
                  <a:cubicBezTo>
                    <a:pt x="38" y="25"/>
                    <a:pt x="39" y="28"/>
                    <a:pt x="38" y="31"/>
                  </a:cubicBezTo>
                  <a:cubicBezTo>
                    <a:pt x="38" y="33"/>
                    <a:pt x="36" y="35"/>
                    <a:pt x="34" y="37"/>
                  </a:cubicBezTo>
                  <a:cubicBezTo>
                    <a:pt x="34" y="37"/>
                    <a:pt x="34" y="37"/>
                    <a:pt x="34" y="37"/>
                  </a:cubicBezTo>
                  <a:cubicBezTo>
                    <a:pt x="32" y="38"/>
                    <a:pt x="29" y="39"/>
                    <a:pt x="27" y="38"/>
                  </a:cubicBezTo>
                  <a:cubicBezTo>
                    <a:pt x="24" y="38"/>
                    <a:pt x="22" y="36"/>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6" name="Freeform 592"/>
            <p:cNvSpPr>
              <a:spLocks noEditPoints="1"/>
            </p:cNvSpPr>
            <p:nvPr userDrawn="1"/>
          </p:nvSpPr>
          <p:spPr bwMode="auto">
            <a:xfrm>
              <a:off x="711200" y="1390650"/>
              <a:ext cx="52388" cy="50800"/>
            </a:xfrm>
            <a:custGeom>
              <a:avLst/>
              <a:gdLst>
                <a:gd name="T0" fmla="*/ 41 w 56"/>
                <a:gd name="T1" fmla="*/ 47 h 52"/>
                <a:gd name="T2" fmla="*/ 48 w 56"/>
                <a:gd name="T3" fmla="*/ 12 h 52"/>
                <a:gd name="T4" fmla="*/ 31 w 56"/>
                <a:gd name="T5" fmla="*/ 1 h 52"/>
                <a:gd name="T6" fmla="*/ 12 w 56"/>
                <a:gd name="T7" fmla="*/ 5 h 52"/>
                <a:gd name="T8" fmla="*/ 2 w 56"/>
                <a:gd name="T9" fmla="*/ 21 h 52"/>
                <a:gd name="T10" fmla="*/ 6 w 56"/>
                <a:gd name="T11" fmla="*/ 40 h 52"/>
                <a:gd name="T12" fmla="*/ 27 w 56"/>
                <a:gd name="T13" fmla="*/ 52 h 52"/>
                <a:gd name="T14" fmla="*/ 41 w 56"/>
                <a:gd name="T15" fmla="*/ 47 h 52"/>
                <a:gd name="T16" fmla="*/ 32 w 56"/>
                <a:gd name="T17" fmla="*/ 34 h 52"/>
                <a:gd name="T18" fmla="*/ 19 w 56"/>
                <a:gd name="T19" fmla="*/ 31 h 52"/>
                <a:gd name="T20" fmla="*/ 17 w 56"/>
                <a:gd name="T21" fmla="*/ 24 h 52"/>
                <a:gd name="T22" fmla="*/ 21 w 56"/>
                <a:gd name="T23" fmla="*/ 18 h 52"/>
                <a:gd name="T24" fmla="*/ 27 w 56"/>
                <a:gd name="T25" fmla="*/ 16 h 52"/>
                <a:gd name="T26" fmla="*/ 28 w 56"/>
                <a:gd name="T27" fmla="*/ 17 h 52"/>
                <a:gd name="T28" fmla="*/ 35 w 56"/>
                <a:gd name="T29" fmla="*/ 21 h 52"/>
                <a:gd name="T30" fmla="*/ 32 w 56"/>
                <a:gd name="T31" fmla="*/ 3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52">
                  <a:moveTo>
                    <a:pt x="41" y="47"/>
                  </a:moveTo>
                  <a:cubicBezTo>
                    <a:pt x="53" y="39"/>
                    <a:pt x="56" y="23"/>
                    <a:pt x="48" y="12"/>
                  </a:cubicBezTo>
                  <a:cubicBezTo>
                    <a:pt x="44" y="6"/>
                    <a:pt x="38" y="2"/>
                    <a:pt x="31" y="1"/>
                  </a:cubicBezTo>
                  <a:cubicBezTo>
                    <a:pt x="25" y="0"/>
                    <a:pt x="18" y="1"/>
                    <a:pt x="12" y="5"/>
                  </a:cubicBezTo>
                  <a:cubicBezTo>
                    <a:pt x="7" y="9"/>
                    <a:pt x="3" y="15"/>
                    <a:pt x="2" y="21"/>
                  </a:cubicBezTo>
                  <a:cubicBezTo>
                    <a:pt x="0" y="28"/>
                    <a:pt x="2" y="35"/>
                    <a:pt x="6" y="40"/>
                  </a:cubicBezTo>
                  <a:cubicBezTo>
                    <a:pt x="11" y="48"/>
                    <a:pt x="19" y="52"/>
                    <a:pt x="27" y="52"/>
                  </a:cubicBezTo>
                  <a:cubicBezTo>
                    <a:pt x="32" y="52"/>
                    <a:pt x="37" y="50"/>
                    <a:pt x="41" y="47"/>
                  </a:cubicBezTo>
                  <a:close/>
                  <a:moveTo>
                    <a:pt x="32" y="34"/>
                  </a:moveTo>
                  <a:cubicBezTo>
                    <a:pt x="28" y="37"/>
                    <a:pt x="22" y="36"/>
                    <a:pt x="19" y="31"/>
                  </a:cubicBezTo>
                  <a:cubicBezTo>
                    <a:pt x="17" y="29"/>
                    <a:pt x="17" y="27"/>
                    <a:pt x="17" y="24"/>
                  </a:cubicBezTo>
                  <a:cubicBezTo>
                    <a:pt x="18" y="22"/>
                    <a:pt x="19" y="20"/>
                    <a:pt x="21" y="18"/>
                  </a:cubicBezTo>
                  <a:cubicBezTo>
                    <a:pt x="23" y="17"/>
                    <a:pt x="25" y="16"/>
                    <a:pt x="27" y="16"/>
                  </a:cubicBezTo>
                  <a:cubicBezTo>
                    <a:pt x="27" y="16"/>
                    <a:pt x="28" y="16"/>
                    <a:pt x="28" y="17"/>
                  </a:cubicBezTo>
                  <a:cubicBezTo>
                    <a:pt x="31" y="17"/>
                    <a:pt x="33" y="18"/>
                    <a:pt x="35" y="21"/>
                  </a:cubicBezTo>
                  <a:cubicBezTo>
                    <a:pt x="38" y="25"/>
                    <a:pt x="37" y="31"/>
                    <a:pt x="3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7" name="Freeform 593"/>
            <p:cNvSpPr>
              <a:spLocks noEditPoints="1"/>
            </p:cNvSpPr>
            <p:nvPr userDrawn="1"/>
          </p:nvSpPr>
          <p:spPr bwMode="auto">
            <a:xfrm>
              <a:off x="434975" y="1339850"/>
              <a:ext cx="495300" cy="379413"/>
            </a:xfrm>
            <a:custGeom>
              <a:avLst/>
              <a:gdLst>
                <a:gd name="T0" fmla="*/ 466 w 518"/>
                <a:gd name="T1" fmla="*/ 371 h 397"/>
                <a:gd name="T2" fmla="*/ 481 w 518"/>
                <a:gd name="T3" fmla="*/ 355 h 397"/>
                <a:gd name="T4" fmla="*/ 489 w 518"/>
                <a:gd name="T5" fmla="*/ 337 h 397"/>
                <a:gd name="T6" fmla="*/ 515 w 518"/>
                <a:gd name="T7" fmla="*/ 297 h 397"/>
                <a:gd name="T8" fmla="*/ 468 w 518"/>
                <a:gd name="T9" fmla="*/ 229 h 397"/>
                <a:gd name="T10" fmla="*/ 372 w 518"/>
                <a:gd name="T11" fmla="*/ 97 h 397"/>
                <a:gd name="T12" fmla="*/ 326 w 518"/>
                <a:gd name="T13" fmla="*/ 22 h 397"/>
                <a:gd name="T14" fmla="*/ 272 w 518"/>
                <a:gd name="T15" fmla="*/ 41 h 397"/>
                <a:gd name="T16" fmla="*/ 136 w 518"/>
                <a:gd name="T17" fmla="*/ 24 h 397"/>
                <a:gd name="T18" fmla="*/ 79 w 518"/>
                <a:gd name="T19" fmla="*/ 0 h 397"/>
                <a:gd name="T20" fmla="*/ 0 w 518"/>
                <a:gd name="T21" fmla="*/ 80 h 397"/>
                <a:gd name="T22" fmla="*/ 49 w 518"/>
                <a:gd name="T23" fmla="*/ 154 h 397"/>
                <a:gd name="T24" fmla="*/ 76 w 518"/>
                <a:gd name="T25" fmla="*/ 275 h 397"/>
                <a:gd name="T26" fmla="*/ 76 w 518"/>
                <a:gd name="T27" fmla="*/ 291 h 397"/>
                <a:gd name="T28" fmla="*/ 78 w 518"/>
                <a:gd name="T29" fmla="*/ 342 h 397"/>
                <a:gd name="T30" fmla="*/ 60 w 518"/>
                <a:gd name="T31" fmla="*/ 350 h 397"/>
                <a:gd name="T32" fmla="*/ 68 w 518"/>
                <a:gd name="T33" fmla="*/ 397 h 397"/>
                <a:gd name="T34" fmla="*/ 230 w 518"/>
                <a:gd name="T35" fmla="*/ 389 h 397"/>
                <a:gd name="T36" fmla="*/ 222 w 518"/>
                <a:gd name="T37" fmla="*/ 342 h 397"/>
                <a:gd name="T38" fmla="*/ 212 w 518"/>
                <a:gd name="T39" fmla="*/ 291 h 397"/>
                <a:gd name="T40" fmla="*/ 221 w 518"/>
                <a:gd name="T41" fmla="*/ 283 h 397"/>
                <a:gd name="T42" fmla="*/ 195 w 518"/>
                <a:gd name="T43" fmla="*/ 275 h 397"/>
                <a:gd name="T44" fmla="*/ 272 w 518"/>
                <a:gd name="T45" fmla="*/ 119 h 397"/>
                <a:gd name="T46" fmla="*/ 312 w 518"/>
                <a:gd name="T47" fmla="*/ 139 h 397"/>
                <a:gd name="T48" fmla="*/ 409 w 518"/>
                <a:gd name="T49" fmla="*/ 320 h 397"/>
                <a:gd name="T50" fmla="*/ 427 w 518"/>
                <a:gd name="T51" fmla="*/ 347 h 397"/>
                <a:gd name="T52" fmla="*/ 450 w 518"/>
                <a:gd name="T53" fmla="*/ 355 h 397"/>
                <a:gd name="T54" fmla="*/ 458 w 518"/>
                <a:gd name="T55" fmla="*/ 379 h 397"/>
                <a:gd name="T56" fmla="*/ 258 w 518"/>
                <a:gd name="T57" fmla="*/ 69 h 397"/>
                <a:gd name="T58" fmla="*/ 150 w 518"/>
                <a:gd name="T59" fmla="*/ 118 h 397"/>
                <a:gd name="T60" fmla="*/ 150 w 518"/>
                <a:gd name="T61" fmla="*/ 42 h 397"/>
                <a:gd name="T62" fmla="*/ 16 w 518"/>
                <a:gd name="T63" fmla="*/ 80 h 397"/>
                <a:gd name="T64" fmla="*/ 79 w 518"/>
                <a:gd name="T65" fmla="*/ 16 h 397"/>
                <a:gd name="T66" fmla="*/ 125 w 518"/>
                <a:gd name="T67" fmla="*/ 35 h 397"/>
                <a:gd name="T68" fmla="*/ 79 w 518"/>
                <a:gd name="T69" fmla="*/ 144 h 397"/>
                <a:gd name="T70" fmla="*/ 16 w 518"/>
                <a:gd name="T71" fmla="*/ 80 h 397"/>
                <a:gd name="T72" fmla="*/ 214 w 518"/>
                <a:gd name="T73" fmla="*/ 358 h 397"/>
                <a:gd name="T74" fmla="*/ 76 w 518"/>
                <a:gd name="T75" fmla="*/ 381 h 397"/>
                <a:gd name="T76" fmla="*/ 86 w 518"/>
                <a:gd name="T77" fmla="*/ 358 h 397"/>
                <a:gd name="T78" fmla="*/ 94 w 518"/>
                <a:gd name="T79" fmla="*/ 291 h 397"/>
                <a:gd name="T80" fmla="*/ 196 w 518"/>
                <a:gd name="T81" fmla="*/ 350 h 397"/>
                <a:gd name="T82" fmla="*/ 104 w 518"/>
                <a:gd name="T83" fmla="*/ 275 h 397"/>
                <a:gd name="T84" fmla="*/ 79 w 518"/>
                <a:gd name="T85" fmla="*/ 160 h 397"/>
                <a:gd name="T86" fmla="*/ 178 w 518"/>
                <a:gd name="T87" fmla="*/ 275 h 397"/>
                <a:gd name="T88" fmla="*/ 281 w 518"/>
                <a:gd name="T89" fmla="*/ 104 h 397"/>
                <a:gd name="T90" fmla="*/ 292 w 518"/>
                <a:gd name="T91" fmla="*/ 45 h 397"/>
                <a:gd name="T92" fmla="*/ 324 w 518"/>
                <a:gd name="T93" fmla="*/ 38 h 397"/>
                <a:gd name="T94" fmla="*/ 340 w 518"/>
                <a:gd name="T95" fmla="*/ 115 h 397"/>
                <a:gd name="T96" fmla="*/ 281 w 518"/>
                <a:gd name="T97" fmla="*/ 104 h 397"/>
                <a:gd name="T98" fmla="*/ 349 w 518"/>
                <a:gd name="T99" fmla="*/ 128 h 397"/>
                <a:gd name="T100" fmla="*/ 443 w 518"/>
                <a:gd name="T101" fmla="*/ 230 h 397"/>
                <a:gd name="T102" fmla="*/ 410 w 518"/>
                <a:gd name="T103" fmla="*/ 253 h 397"/>
                <a:gd name="T104" fmla="*/ 438 w 518"/>
                <a:gd name="T105" fmla="*/ 325 h 397"/>
                <a:gd name="T106" fmla="*/ 433 w 518"/>
                <a:gd name="T107" fmla="*/ 252 h 397"/>
                <a:gd name="T108" fmla="*/ 493 w 518"/>
                <a:gd name="T109" fmla="*/ 263 h 397"/>
                <a:gd name="T110" fmla="*/ 482 w 518"/>
                <a:gd name="T111" fmla="*/ 322 h 397"/>
                <a:gd name="T112" fmla="*/ 473 w 518"/>
                <a:gd name="T113" fmla="*/ 332 h 397"/>
                <a:gd name="T114" fmla="*/ 443 w 518"/>
                <a:gd name="T115" fmla="*/ 339 h 397"/>
                <a:gd name="T116" fmla="*/ 438 w 518"/>
                <a:gd name="T117" fmla="*/ 325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8" h="397">
                  <a:moveTo>
                    <a:pt x="458" y="379"/>
                  </a:moveTo>
                  <a:cubicBezTo>
                    <a:pt x="462" y="379"/>
                    <a:pt x="466" y="376"/>
                    <a:pt x="466" y="371"/>
                  </a:cubicBezTo>
                  <a:cubicBezTo>
                    <a:pt x="466" y="355"/>
                    <a:pt x="466" y="355"/>
                    <a:pt x="466" y="355"/>
                  </a:cubicBezTo>
                  <a:cubicBezTo>
                    <a:pt x="481" y="355"/>
                    <a:pt x="481" y="355"/>
                    <a:pt x="481" y="355"/>
                  </a:cubicBezTo>
                  <a:cubicBezTo>
                    <a:pt x="485" y="355"/>
                    <a:pt x="489" y="351"/>
                    <a:pt x="489" y="347"/>
                  </a:cubicBezTo>
                  <a:cubicBezTo>
                    <a:pt x="489" y="337"/>
                    <a:pt x="489" y="337"/>
                    <a:pt x="489" y="337"/>
                  </a:cubicBezTo>
                  <a:cubicBezTo>
                    <a:pt x="489" y="336"/>
                    <a:pt x="490" y="336"/>
                    <a:pt x="491" y="335"/>
                  </a:cubicBezTo>
                  <a:cubicBezTo>
                    <a:pt x="504" y="326"/>
                    <a:pt x="513" y="313"/>
                    <a:pt x="515" y="297"/>
                  </a:cubicBezTo>
                  <a:cubicBezTo>
                    <a:pt x="518" y="282"/>
                    <a:pt x="515" y="266"/>
                    <a:pt x="506" y="253"/>
                  </a:cubicBezTo>
                  <a:cubicBezTo>
                    <a:pt x="497" y="241"/>
                    <a:pt x="484" y="232"/>
                    <a:pt x="468" y="229"/>
                  </a:cubicBezTo>
                  <a:cubicBezTo>
                    <a:pt x="466" y="229"/>
                    <a:pt x="464" y="228"/>
                    <a:pt x="462" y="228"/>
                  </a:cubicBezTo>
                  <a:cubicBezTo>
                    <a:pt x="372" y="97"/>
                    <a:pt x="372" y="97"/>
                    <a:pt x="372" y="97"/>
                  </a:cubicBezTo>
                  <a:cubicBezTo>
                    <a:pt x="377" y="81"/>
                    <a:pt x="375" y="62"/>
                    <a:pt x="364" y="47"/>
                  </a:cubicBezTo>
                  <a:cubicBezTo>
                    <a:pt x="355" y="34"/>
                    <a:pt x="342" y="25"/>
                    <a:pt x="326" y="22"/>
                  </a:cubicBezTo>
                  <a:cubicBezTo>
                    <a:pt x="311" y="19"/>
                    <a:pt x="295" y="23"/>
                    <a:pt x="282" y="32"/>
                  </a:cubicBezTo>
                  <a:cubicBezTo>
                    <a:pt x="279" y="34"/>
                    <a:pt x="275" y="37"/>
                    <a:pt x="272" y="41"/>
                  </a:cubicBezTo>
                  <a:cubicBezTo>
                    <a:pt x="137" y="24"/>
                    <a:pt x="137" y="24"/>
                    <a:pt x="137" y="24"/>
                  </a:cubicBezTo>
                  <a:cubicBezTo>
                    <a:pt x="136" y="24"/>
                    <a:pt x="136" y="24"/>
                    <a:pt x="136" y="24"/>
                  </a:cubicBezTo>
                  <a:cubicBezTo>
                    <a:pt x="121" y="8"/>
                    <a:pt x="101" y="0"/>
                    <a:pt x="79" y="0"/>
                  </a:cubicBezTo>
                  <a:cubicBezTo>
                    <a:pt x="79" y="0"/>
                    <a:pt x="79" y="0"/>
                    <a:pt x="79" y="0"/>
                  </a:cubicBezTo>
                  <a:cubicBezTo>
                    <a:pt x="58" y="0"/>
                    <a:pt x="38" y="8"/>
                    <a:pt x="23" y="24"/>
                  </a:cubicBezTo>
                  <a:cubicBezTo>
                    <a:pt x="8" y="39"/>
                    <a:pt x="0" y="59"/>
                    <a:pt x="0" y="80"/>
                  </a:cubicBezTo>
                  <a:cubicBezTo>
                    <a:pt x="0" y="101"/>
                    <a:pt x="8" y="121"/>
                    <a:pt x="23" y="136"/>
                  </a:cubicBezTo>
                  <a:cubicBezTo>
                    <a:pt x="31" y="144"/>
                    <a:pt x="39" y="150"/>
                    <a:pt x="49" y="154"/>
                  </a:cubicBezTo>
                  <a:cubicBezTo>
                    <a:pt x="87" y="275"/>
                    <a:pt x="87" y="275"/>
                    <a:pt x="87" y="275"/>
                  </a:cubicBezTo>
                  <a:cubicBezTo>
                    <a:pt x="76" y="275"/>
                    <a:pt x="76" y="275"/>
                    <a:pt x="76" y="275"/>
                  </a:cubicBezTo>
                  <a:cubicBezTo>
                    <a:pt x="72" y="275"/>
                    <a:pt x="68" y="278"/>
                    <a:pt x="68" y="283"/>
                  </a:cubicBezTo>
                  <a:cubicBezTo>
                    <a:pt x="68" y="287"/>
                    <a:pt x="72" y="291"/>
                    <a:pt x="76" y="291"/>
                  </a:cubicBezTo>
                  <a:cubicBezTo>
                    <a:pt x="78" y="291"/>
                    <a:pt x="78" y="291"/>
                    <a:pt x="78" y="291"/>
                  </a:cubicBezTo>
                  <a:cubicBezTo>
                    <a:pt x="78" y="342"/>
                    <a:pt x="78" y="342"/>
                    <a:pt x="78" y="342"/>
                  </a:cubicBezTo>
                  <a:cubicBezTo>
                    <a:pt x="68" y="342"/>
                    <a:pt x="68" y="342"/>
                    <a:pt x="68" y="342"/>
                  </a:cubicBezTo>
                  <a:cubicBezTo>
                    <a:pt x="63" y="342"/>
                    <a:pt x="60" y="346"/>
                    <a:pt x="60" y="350"/>
                  </a:cubicBezTo>
                  <a:cubicBezTo>
                    <a:pt x="60" y="389"/>
                    <a:pt x="60" y="389"/>
                    <a:pt x="60" y="389"/>
                  </a:cubicBezTo>
                  <a:cubicBezTo>
                    <a:pt x="60" y="394"/>
                    <a:pt x="63" y="397"/>
                    <a:pt x="68" y="397"/>
                  </a:cubicBezTo>
                  <a:cubicBezTo>
                    <a:pt x="222" y="397"/>
                    <a:pt x="222" y="397"/>
                    <a:pt x="222" y="397"/>
                  </a:cubicBezTo>
                  <a:cubicBezTo>
                    <a:pt x="226" y="397"/>
                    <a:pt x="230" y="394"/>
                    <a:pt x="230" y="389"/>
                  </a:cubicBezTo>
                  <a:cubicBezTo>
                    <a:pt x="230" y="350"/>
                    <a:pt x="230" y="350"/>
                    <a:pt x="230" y="350"/>
                  </a:cubicBezTo>
                  <a:cubicBezTo>
                    <a:pt x="230" y="346"/>
                    <a:pt x="226" y="342"/>
                    <a:pt x="222" y="342"/>
                  </a:cubicBezTo>
                  <a:cubicBezTo>
                    <a:pt x="212" y="342"/>
                    <a:pt x="212" y="342"/>
                    <a:pt x="212" y="342"/>
                  </a:cubicBezTo>
                  <a:cubicBezTo>
                    <a:pt x="212" y="291"/>
                    <a:pt x="212" y="291"/>
                    <a:pt x="212" y="291"/>
                  </a:cubicBezTo>
                  <a:cubicBezTo>
                    <a:pt x="213" y="291"/>
                    <a:pt x="213" y="291"/>
                    <a:pt x="213" y="291"/>
                  </a:cubicBezTo>
                  <a:cubicBezTo>
                    <a:pt x="218" y="291"/>
                    <a:pt x="221" y="287"/>
                    <a:pt x="221" y="283"/>
                  </a:cubicBezTo>
                  <a:cubicBezTo>
                    <a:pt x="221" y="278"/>
                    <a:pt x="218" y="275"/>
                    <a:pt x="213" y="275"/>
                  </a:cubicBezTo>
                  <a:cubicBezTo>
                    <a:pt x="195" y="275"/>
                    <a:pt x="195" y="275"/>
                    <a:pt x="195" y="275"/>
                  </a:cubicBezTo>
                  <a:cubicBezTo>
                    <a:pt x="151" y="134"/>
                    <a:pt x="151" y="134"/>
                    <a:pt x="151" y="134"/>
                  </a:cubicBezTo>
                  <a:cubicBezTo>
                    <a:pt x="272" y="119"/>
                    <a:pt x="272" y="119"/>
                    <a:pt x="272" y="119"/>
                  </a:cubicBezTo>
                  <a:cubicBezTo>
                    <a:pt x="281" y="129"/>
                    <a:pt x="292" y="135"/>
                    <a:pt x="305" y="138"/>
                  </a:cubicBezTo>
                  <a:cubicBezTo>
                    <a:pt x="307" y="138"/>
                    <a:pt x="310" y="138"/>
                    <a:pt x="312" y="139"/>
                  </a:cubicBezTo>
                  <a:cubicBezTo>
                    <a:pt x="402" y="269"/>
                    <a:pt x="402" y="269"/>
                    <a:pt x="402" y="269"/>
                  </a:cubicBezTo>
                  <a:cubicBezTo>
                    <a:pt x="397" y="286"/>
                    <a:pt x="399" y="305"/>
                    <a:pt x="409" y="320"/>
                  </a:cubicBezTo>
                  <a:cubicBezTo>
                    <a:pt x="414" y="327"/>
                    <a:pt x="420" y="332"/>
                    <a:pt x="427" y="337"/>
                  </a:cubicBezTo>
                  <a:cubicBezTo>
                    <a:pt x="427" y="347"/>
                    <a:pt x="427" y="347"/>
                    <a:pt x="427" y="347"/>
                  </a:cubicBezTo>
                  <a:cubicBezTo>
                    <a:pt x="427" y="351"/>
                    <a:pt x="430" y="355"/>
                    <a:pt x="435" y="355"/>
                  </a:cubicBezTo>
                  <a:cubicBezTo>
                    <a:pt x="450" y="355"/>
                    <a:pt x="450" y="355"/>
                    <a:pt x="450" y="355"/>
                  </a:cubicBezTo>
                  <a:cubicBezTo>
                    <a:pt x="450" y="371"/>
                    <a:pt x="450" y="371"/>
                    <a:pt x="450" y="371"/>
                  </a:cubicBezTo>
                  <a:cubicBezTo>
                    <a:pt x="450" y="376"/>
                    <a:pt x="453" y="379"/>
                    <a:pt x="458" y="379"/>
                  </a:cubicBezTo>
                  <a:close/>
                  <a:moveTo>
                    <a:pt x="262" y="56"/>
                  </a:moveTo>
                  <a:cubicBezTo>
                    <a:pt x="260" y="60"/>
                    <a:pt x="259" y="65"/>
                    <a:pt x="258" y="69"/>
                  </a:cubicBezTo>
                  <a:cubicBezTo>
                    <a:pt x="256" y="81"/>
                    <a:pt x="257" y="93"/>
                    <a:pt x="262" y="104"/>
                  </a:cubicBezTo>
                  <a:cubicBezTo>
                    <a:pt x="150" y="118"/>
                    <a:pt x="150" y="118"/>
                    <a:pt x="150" y="118"/>
                  </a:cubicBezTo>
                  <a:cubicBezTo>
                    <a:pt x="156" y="107"/>
                    <a:pt x="159" y="94"/>
                    <a:pt x="159" y="80"/>
                  </a:cubicBezTo>
                  <a:cubicBezTo>
                    <a:pt x="159" y="67"/>
                    <a:pt x="156" y="54"/>
                    <a:pt x="150" y="42"/>
                  </a:cubicBezTo>
                  <a:lnTo>
                    <a:pt x="262" y="56"/>
                  </a:lnTo>
                  <a:close/>
                  <a:moveTo>
                    <a:pt x="16" y="80"/>
                  </a:moveTo>
                  <a:cubicBezTo>
                    <a:pt x="16" y="63"/>
                    <a:pt x="22" y="47"/>
                    <a:pt x="34" y="35"/>
                  </a:cubicBezTo>
                  <a:cubicBezTo>
                    <a:pt x="46" y="23"/>
                    <a:pt x="62" y="16"/>
                    <a:pt x="79" y="16"/>
                  </a:cubicBezTo>
                  <a:cubicBezTo>
                    <a:pt x="79" y="16"/>
                    <a:pt x="79" y="16"/>
                    <a:pt x="79" y="16"/>
                  </a:cubicBezTo>
                  <a:cubicBezTo>
                    <a:pt x="97" y="16"/>
                    <a:pt x="113" y="23"/>
                    <a:pt x="125" y="35"/>
                  </a:cubicBezTo>
                  <a:cubicBezTo>
                    <a:pt x="137" y="47"/>
                    <a:pt x="143" y="63"/>
                    <a:pt x="143" y="80"/>
                  </a:cubicBezTo>
                  <a:cubicBezTo>
                    <a:pt x="143" y="115"/>
                    <a:pt x="115" y="144"/>
                    <a:pt x="79" y="144"/>
                  </a:cubicBezTo>
                  <a:cubicBezTo>
                    <a:pt x="62" y="144"/>
                    <a:pt x="46" y="137"/>
                    <a:pt x="34" y="125"/>
                  </a:cubicBezTo>
                  <a:cubicBezTo>
                    <a:pt x="22" y="113"/>
                    <a:pt x="16" y="97"/>
                    <a:pt x="16" y="80"/>
                  </a:cubicBezTo>
                  <a:close/>
                  <a:moveTo>
                    <a:pt x="204" y="358"/>
                  </a:moveTo>
                  <a:cubicBezTo>
                    <a:pt x="214" y="358"/>
                    <a:pt x="214" y="358"/>
                    <a:pt x="214" y="358"/>
                  </a:cubicBezTo>
                  <a:cubicBezTo>
                    <a:pt x="214" y="381"/>
                    <a:pt x="214" y="381"/>
                    <a:pt x="214" y="381"/>
                  </a:cubicBezTo>
                  <a:cubicBezTo>
                    <a:pt x="76" y="381"/>
                    <a:pt x="76" y="381"/>
                    <a:pt x="76" y="381"/>
                  </a:cubicBezTo>
                  <a:cubicBezTo>
                    <a:pt x="76" y="358"/>
                    <a:pt x="76" y="358"/>
                    <a:pt x="76" y="358"/>
                  </a:cubicBezTo>
                  <a:cubicBezTo>
                    <a:pt x="86" y="358"/>
                    <a:pt x="86" y="358"/>
                    <a:pt x="86" y="358"/>
                  </a:cubicBezTo>
                  <a:cubicBezTo>
                    <a:pt x="90" y="358"/>
                    <a:pt x="94" y="355"/>
                    <a:pt x="94" y="350"/>
                  </a:cubicBezTo>
                  <a:cubicBezTo>
                    <a:pt x="94" y="291"/>
                    <a:pt x="94" y="291"/>
                    <a:pt x="94" y="291"/>
                  </a:cubicBezTo>
                  <a:cubicBezTo>
                    <a:pt x="196" y="291"/>
                    <a:pt x="196" y="291"/>
                    <a:pt x="196" y="291"/>
                  </a:cubicBezTo>
                  <a:cubicBezTo>
                    <a:pt x="196" y="350"/>
                    <a:pt x="196" y="350"/>
                    <a:pt x="196" y="350"/>
                  </a:cubicBezTo>
                  <a:cubicBezTo>
                    <a:pt x="196" y="355"/>
                    <a:pt x="200" y="358"/>
                    <a:pt x="204" y="358"/>
                  </a:cubicBezTo>
                  <a:close/>
                  <a:moveTo>
                    <a:pt x="104" y="275"/>
                  </a:moveTo>
                  <a:cubicBezTo>
                    <a:pt x="67" y="159"/>
                    <a:pt x="67" y="159"/>
                    <a:pt x="67" y="159"/>
                  </a:cubicBezTo>
                  <a:cubicBezTo>
                    <a:pt x="71" y="159"/>
                    <a:pt x="75" y="160"/>
                    <a:pt x="79" y="160"/>
                  </a:cubicBezTo>
                  <a:cubicBezTo>
                    <a:pt x="101" y="160"/>
                    <a:pt x="120" y="151"/>
                    <a:pt x="135" y="137"/>
                  </a:cubicBezTo>
                  <a:cubicBezTo>
                    <a:pt x="178" y="275"/>
                    <a:pt x="178" y="275"/>
                    <a:pt x="178" y="275"/>
                  </a:cubicBezTo>
                  <a:lnTo>
                    <a:pt x="104" y="275"/>
                  </a:lnTo>
                  <a:close/>
                  <a:moveTo>
                    <a:pt x="281" y="104"/>
                  </a:moveTo>
                  <a:cubicBezTo>
                    <a:pt x="274" y="95"/>
                    <a:pt x="272" y="83"/>
                    <a:pt x="274" y="72"/>
                  </a:cubicBezTo>
                  <a:cubicBezTo>
                    <a:pt x="276" y="61"/>
                    <a:pt x="282" y="51"/>
                    <a:pt x="292" y="45"/>
                  </a:cubicBezTo>
                  <a:cubicBezTo>
                    <a:pt x="299" y="40"/>
                    <a:pt x="307" y="37"/>
                    <a:pt x="316" y="37"/>
                  </a:cubicBezTo>
                  <a:cubicBezTo>
                    <a:pt x="318" y="37"/>
                    <a:pt x="321" y="37"/>
                    <a:pt x="324" y="38"/>
                  </a:cubicBezTo>
                  <a:cubicBezTo>
                    <a:pt x="335" y="40"/>
                    <a:pt x="345" y="46"/>
                    <a:pt x="351" y="56"/>
                  </a:cubicBezTo>
                  <a:cubicBezTo>
                    <a:pt x="364" y="75"/>
                    <a:pt x="359" y="102"/>
                    <a:pt x="340" y="115"/>
                  </a:cubicBezTo>
                  <a:cubicBezTo>
                    <a:pt x="331" y="122"/>
                    <a:pt x="319" y="124"/>
                    <a:pt x="308" y="122"/>
                  </a:cubicBezTo>
                  <a:cubicBezTo>
                    <a:pt x="297" y="120"/>
                    <a:pt x="287" y="114"/>
                    <a:pt x="281" y="104"/>
                  </a:cubicBezTo>
                  <a:close/>
                  <a:moveTo>
                    <a:pt x="330" y="137"/>
                  </a:moveTo>
                  <a:cubicBezTo>
                    <a:pt x="337" y="135"/>
                    <a:pt x="343" y="132"/>
                    <a:pt x="349" y="128"/>
                  </a:cubicBezTo>
                  <a:cubicBezTo>
                    <a:pt x="355" y="124"/>
                    <a:pt x="360" y="119"/>
                    <a:pt x="364" y="114"/>
                  </a:cubicBezTo>
                  <a:cubicBezTo>
                    <a:pt x="443" y="230"/>
                    <a:pt x="443" y="230"/>
                    <a:pt x="443" y="230"/>
                  </a:cubicBezTo>
                  <a:cubicBezTo>
                    <a:pt x="437" y="232"/>
                    <a:pt x="430" y="234"/>
                    <a:pt x="424" y="238"/>
                  </a:cubicBezTo>
                  <a:cubicBezTo>
                    <a:pt x="419" y="242"/>
                    <a:pt x="414" y="247"/>
                    <a:pt x="410" y="253"/>
                  </a:cubicBezTo>
                  <a:lnTo>
                    <a:pt x="330" y="137"/>
                  </a:lnTo>
                  <a:close/>
                  <a:moveTo>
                    <a:pt x="438" y="325"/>
                  </a:moveTo>
                  <a:cubicBezTo>
                    <a:pt x="432" y="322"/>
                    <a:pt x="426" y="317"/>
                    <a:pt x="422" y="311"/>
                  </a:cubicBezTo>
                  <a:cubicBezTo>
                    <a:pt x="409" y="292"/>
                    <a:pt x="414" y="265"/>
                    <a:pt x="433" y="252"/>
                  </a:cubicBezTo>
                  <a:cubicBezTo>
                    <a:pt x="443" y="245"/>
                    <a:pt x="454" y="243"/>
                    <a:pt x="465" y="245"/>
                  </a:cubicBezTo>
                  <a:cubicBezTo>
                    <a:pt x="477" y="247"/>
                    <a:pt x="486" y="253"/>
                    <a:pt x="493" y="263"/>
                  </a:cubicBezTo>
                  <a:cubicBezTo>
                    <a:pt x="499" y="272"/>
                    <a:pt x="502" y="283"/>
                    <a:pt x="500" y="295"/>
                  </a:cubicBezTo>
                  <a:cubicBezTo>
                    <a:pt x="498" y="306"/>
                    <a:pt x="491" y="316"/>
                    <a:pt x="482" y="322"/>
                  </a:cubicBezTo>
                  <a:cubicBezTo>
                    <a:pt x="481" y="323"/>
                    <a:pt x="479" y="324"/>
                    <a:pt x="477" y="325"/>
                  </a:cubicBezTo>
                  <a:cubicBezTo>
                    <a:pt x="474" y="326"/>
                    <a:pt x="473" y="329"/>
                    <a:pt x="473" y="332"/>
                  </a:cubicBezTo>
                  <a:cubicBezTo>
                    <a:pt x="473" y="339"/>
                    <a:pt x="473" y="339"/>
                    <a:pt x="473" y="339"/>
                  </a:cubicBezTo>
                  <a:cubicBezTo>
                    <a:pt x="443" y="339"/>
                    <a:pt x="443" y="339"/>
                    <a:pt x="443" y="339"/>
                  </a:cubicBezTo>
                  <a:cubicBezTo>
                    <a:pt x="443" y="332"/>
                    <a:pt x="443" y="332"/>
                    <a:pt x="443" y="332"/>
                  </a:cubicBezTo>
                  <a:cubicBezTo>
                    <a:pt x="443" y="329"/>
                    <a:pt x="441" y="326"/>
                    <a:pt x="438" y="3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8" name="Freeform 594"/>
            <p:cNvSpPr>
              <a:spLocks noEditPoints="1"/>
            </p:cNvSpPr>
            <p:nvPr userDrawn="1"/>
          </p:nvSpPr>
          <p:spPr bwMode="auto">
            <a:xfrm>
              <a:off x="904875" y="1143000"/>
              <a:ext cx="544513" cy="420688"/>
            </a:xfrm>
            <a:custGeom>
              <a:avLst/>
              <a:gdLst>
                <a:gd name="T0" fmla="*/ 165 w 569"/>
                <a:gd name="T1" fmla="*/ 424 h 440"/>
                <a:gd name="T2" fmla="*/ 143 w 569"/>
                <a:gd name="T3" fmla="*/ 273 h 440"/>
                <a:gd name="T4" fmla="*/ 353 w 569"/>
                <a:gd name="T5" fmla="*/ 171 h 440"/>
                <a:gd name="T6" fmla="*/ 337 w 569"/>
                <a:gd name="T7" fmla="*/ 180 h 440"/>
                <a:gd name="T8" fmla="*/ 291 w 569"/>
                <a:gd name="T9" fmla="*/ 251 h 440"/>
                <a:gd name="T10" fmla="*/ 231 w 569"/>
                <a:gd name="T11" fmla="*/ 358 h 440"/>
                <a:gd name="T12" fmla="*/ 491 w 569"/>
                <a:gd name="T13" fmla="*/ 358 h 440"/>
                <a:gd name="T14" fmla="*/ 431 w 569"/>
                <a:gd name="T15" fmla="*/ 251 h 440"/>
                <a:gd name="T16" fmla="*/ 385 w 569"/>
                <a:gd name="T17" fmla="*/ 180 h 440"/>
                <a:gd name="T18" fmla="*/ 369 w 569"/>
                <a:gd name="T19" fmla="*/ 171 h 440"/>
                <a:gd name="T20" fmla="*/ 432 w 569"/>
                <a:gd name="T21" fmla="*/ 119 h 440"/>
                <a:gd name="T22" fmla="*/ 410 w 569"/>
                <a:gd name="T23" fmla="*/ 87 h 440"/>
                <a:gd name="T24" fmla="*/ 143 w 569"/>
                <a:gd name="T25" fmla="*/ 39 h 440"/>
                <a:gd name="T26" fmla="*/ 143 w 569"/>
                <a:gd name="T27" fmla="*/ 33 h 440"/>
                <a:gd name="T28" fmla="*/ 127 w 569"/>
                <a:gd name="T29" fmla="*/ 8 h 440"/>
                <a:gd name="T30" fmla="*/ 101 w 569"/>
                <a:gd name="T31" fmla="*/ 33 h 440"/>
                <a:gd name="T32" fmla="*/ 8 w 569"/>
                <a:gd name="T33" fmla="*/ 85 h 440"/>
                <a:gd name="T34" fmla="*/ 8 w 569"/>
                <a:gd name="T35" fmla="*/ 127 h 440"/>
                <a:gd name="T36" fmla="*/ 82 w 569"/>
                <a:gd name="T37" fmla="*/ 286 h 440"/>
                <a:gd name="T38" fmla="*/ 57 w 569"/>
                <a:gd name="T39" fmla="*/ 424 h 440"/>
                <a:gd name="T40" fmla="*/ 561 w 569"/>
                <a:gd name="T41" fmla="*/ 440 h 440"/>
                <a:gd name="T42" fmla="*/ 292 w 569"/>
                <a:gd name="T43" fmla="*/ 350 h 440"/>
                <a:gd name="T44" fmla="*/ 292 w 569"/>
                <a:gd name="T45" fmla="*/ 267 h 440"/>
                <a:gd name="T46" fmla="*/ 322 w 569"/>
                <a:gd name="T47" fmla="*/ 350 h 440"/>
                <a:gd name="T48" fmla="*/ 338 w 569"/>
                <a:gd name="T49" fmla="*/ 267 h 440"/>
                <a:gd name="T50" fmla="*/ 338 w 569"/>
                <a:gd name="T51" fmla="*/ 350 h 440"/>
                <a:gd name="T52" fmla="*/ 383 w 569"/>
                <a:gd name="T53" fmla="*/ 267 h 440"/>
                <a:gd name="T54" fmla="*/ 369 w 569"/>
                <a:gd name="T55" fmla="*/ 267 h 440"/>
                <a:gd name="T56" fmla="*/ 414 w 569"/>
                <a:gd name="T57" fmla="*/ 350 h 440"/>
                <a:gd name="T58" fmla="*/ 430 w 569"/>
                <a:gd name="T59" fmla="*/ 267 h 440"/>
                <a:gd name="T60" fmla="*/ 430 w 569"/>
                <a:gd name="T61" fmla="*/ 350 h 440"/>
                <a:gd name="T62" fmla="*/ 361 w 569"/>
                <a:gd name="T63" fmla="*/ 222 h 440"/>
                <a:gd name="T64" fmla="*/ 368 w 569"/>
                <a:gd name="T65" fmla="*/ 187 h 440"/>
                <a:gd name="T66" fmla="*/ 354 w 569"/>
                <a:gd name="T67" fmla="*/ 187 h 440"/>
                <a:gd name="T68" fmla="*/ 261 w 569"/>
                <a:gd name="T69" fmla="*/ 267 h 440"/>
                <a:gd name="T70" fmla="*/ 247 w 569"/>
                <a:gd name="T71" fmla="*/ 267 h 440"/>
                <a:gd name="T72" fmla="*/ 460 w 569"/>
                <a:gd name="T73" fmla="*/ 267 h 440"/>
                <a:gd name="T74" fmla="*/ 289 w 569"/>
                <a:gd name="T75" fmla="*/ 85 h 440"/>
                <a:gd name="T76" fmla="*/ 289 w 569"/>
                <a:gd name="T77" fmla="*/ 85 h 440"/>
                <a:gd name="T78" fmla="*/ 127 w 569"/>
                <a:gd name="T79" fmla="*/ 45 h 440"/>
                <a:gd name="T80" fmla="*/ 117 w 569"/>
                <a:gd name="T81" fmla="*/ 41 h 440"/>
                <a:gd name="T82" fmla="*/ 101 w 569"/>
                <a:gd name="T83" fmla="*/ 85 h 440"/>
                <a:gd name="T84" fmla="*/ 16 w 569"/>
                <a:gd name="T85" fmla="*/ 101 h 440"/>
                <a:gd name="T86" fmla="*/ 16 w 569"/>
                <a:gd name="T87" fmla="*/ 111 h 440"/>
                <a:gd name="T88" fmla="*/ 113 w 569"/>
                <a:gd name="T89" fmla="*/ 283 h 440"/>
                <a:gd name="T90" fmla="*/ 127 w 569"/>
                <a:gd name="T91" fmla="*/ 127 h 440"/>
                <a:gd name="T92" fmla="*/ 149 w 569"/>
                <a:gd name="T93" fmla="*/ 296 h 440"/>
                <a:gd name="T94" fmla="*/ 95 w 569"/>
                <a:gd name="T9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9" h="440">
                  <a:moveTo>
                    <a:pt x="569" y="432"/>
                  </a:moveTo>
                  <a:cubicBezTo>
                    <a:pt x="569" y="428"/>
                    <a:pt x="565" y="424"/>
                    <a:pt x="561" y="424"/>
                  </a:cubicBezTo>
                  <a:cubicBezTo>
                    <a:pt x="165" y="424"/>
                    <a:pt x="165" y="424"/>
                    <a:pt x="165" y="424"/>
                  </a:cubicBezTo>
                  <a:cubicBezTo>
                    <a:pt x="165" y="292"/>
                    <a:pt x="165" y="292"/>
                    <a:pt x="165" y="292"/>
                  </a:cubicBezTo>
                  <a:cubicBezTo>
                    <a:pt x="165" y="290"/>
                    <a:pt x="164" y="287"/>
                    <a:pt x="162" y="286"/>
                  </a:cubicBezTo>
                  <a:cubicBezTo>
                    <a:pt x="143" y="273"/>
                    <a:pt x="143" y="273"/>
                    <a:pt x="143" y="273"/>
                  </a:cubicBezTo>
                  <a:cubicBezTo>
                    <a:pt x="143" y="127"/>
                    <a:pt x="143" y="127"/>
                    <a:pt x="143" y="127"/>
                  </a:cubicBezTo>
                  <a:cubicBezTo>
                    <a:pt x="353" y="127"/>
                    <a:pt x="353" y="127"/>
                    <a:pt x="353" y="127"/>
                  </a:cubicBezTo>
                  <a:cubicBezTo>
                    <a:pt x="353" y="171"/>
                    <a:pt x="353" y="171"/>
                    <a:pt x="353" y="171"/>
                  </a:cubicBezTo>
                  <a:cubicBezTo>
                    <a:pt x="345" y="171"/>
                    <a:pt x="345" y="171"/>
                    <a:pt x="345" y="171"/>
                  </a:cubicBezTo>
                  <a:cubicBezTo>
                    <a:pt x="342" y="171"/>
                    <a:pt x="340" y="172"/>
                    <a:pt x="338" y="173"/>
                  </a:cubicBezTo>
                  <a:cubicBezTo>
                    <a:pt x="337" y="175"/>
                    <a:pt x="336" y="178"/>
                    <a:pt x="337" y="180"/>
                  </a:cubicBezTo>
                  <a:cubicBezTo>
                    <a:pt x="341" y="206"/>
                    <a:pt x="341" y="206"/>
                    <a:pt x="341" y="206"/>
                  </a:cubicBezTo>
                  <a:cubicBezTo>
                    <a:pt x="341" y="209"/>
                    <a:pt x="344" y="212"/>
                    <a:pt x="346" y="213"/>
                  </a:cubicBezTo>
                  <a:cubicBezTo>
                    <a:pt x="291" y="251"/>
                    <a:pt x="291" y="251"/>
                    <a:pt x="291" y="251"/>
                  </a:cubicBezTo>
                  <a:cubicBezTo>
                    <a:pt x="239" y="251"/>
                    <a:pt x="239" y="251"/>
                    <a:pt x="239" y="251"/>
                  </a:cubicBezTo>
                  <a:cubicBezTo>
                    <a:pt x="234" y="251"/>
                    <a:pt x="231" y="255"/>
                    <a:pt x="231" y="259"/>
                  </a:cubicBezTo>
                  <a:cubicBezTo>
                    <a:pt x="231" y="358"/>
                    <a:pt x="231" y="358"/>
                    <a:pt x="231" y="358"/>
                  </a:cubicBezTo>
                  <a:cubicBezTo>
                    <a:pt x="231" y="362"/>
                    <a:pt x="234" y="366"/>
                    <a:pt x="239" y="366"/>
                  </a:cubicBezTo>
                  <a:cubicBezTo>
                    <a:pt x="483" y="366"/>
                    <a:pt x="483" y="366"/>
                    <a:pt x="483" y="366"/>
                  </a:cubicBezTo>
                  <a:cubicBezTo>
                    <a:pt x="487" y="366"/>
                    <a:pt x="491" y="362"/>
                    <a:pt x="491" y="358"/>
                  </a:cubicBezTo>
                  <a:cubicBezTo>
                    <a:pt x="491" y="259"/>
                    <a:pt x="491" y="259"/>
                    <a:pt x="491" y="259"/>
                  </a:cubicBezTo>
                  <a:cubicBezTo>
                    <a:pt x="491" y="255"/>
                    <a:pt x="487" y="251"/>
                    <a:pt x="483" y="251"/>
                  </a:cubicBezTo>
                  <a:cubicBezTo>
                    <a:pt x="431" y="251"/>
                    <a:pt x="431" y="251"/>
                    <a:pt x="431" y="251"/>
                  </a:cubicBezTo>
                  <a:cubicBezTo>
                    <a:pt x="376" y="213"/>
                    <a:pt x="376" y="213"/>
                    <a:pt x="376" y="213"/>
                  </a:cubicBezTo>
                  <a:cubicBezTo>
                    <a:pt x="378" y="212"/>
                    <a:pt x="380" y="209"/>
                    <a:pt x="381" y="206"/>
                  </a:cubicBezTo>
                  <a:cubicBezTo>
                    <a:pt x="385" y="180"/>
                    <a:pt x="385" y="180"/>
                    <a:pt x="385" y="180"/>
                  </a:cubicBezTo>
                  <a:cubicBezTo>
                    <a:pt x="385" y="178"/>
                    <a:pt x="385" y="175"/>
                    <a:pt x="383" y="173"/>
                  </a:cubicBezTo>
                  <a:cubicBezTo>
                    <a:pt x="382" y="172"/>
                    <a:pt x="380" y="171"/>
                    <a:pt x="377" y="171"/>
                  </a:cubicBezTo>
                  <a:cubicBezTo>
                    <a:pt x="369" y="171"/>
                    <a:pt x="369" y="171"/>
                    <a:pt x="369" y="171"/>
                  </a:cubicBezTo>
                  <a:cubicBezTo>
                    <a:pt x="369" y="127"/>
                    <a:pt x="369" y="127"/>
                    <a:pt x="369" y="127"/>
                  </a:cubicBezTo>
                  <a:cubicBezTo>
                    <a:pt x="424" y="127"/>
                    <a:pt x="424" y="127"/>
                    <a:pt x="424" y="127"/>
                  </a:cubicBezTo>
                  <a:cubicBezTo>
                    <a:pt x="429" y="127"/>
                    <a:pt x="432" y="124"/>
                    <a:pt x="432" y="119"/>
                  </a:cubicBezTo>
                  <a:cubicBezTo>
                    <a:pt x="432" y="112"/>
                    <a:pt x="432" y="112"/>
                    <a:pt x="432" y="112"/>
                  </a:cubicBezTo>
                  <a:cubicBezTo>
                    <a:pt x="432" y="110"/>
                    <a:pt x="431" y="108"/>
                    <a:pt x="430" y="107"/>
                  </a:cubicBezTo>
                  <a:cubicBezTo>
                    <a:pt x="410" y="87"/>
                    <a:pt x="410" y="87"/>
                    <a:pt x="410" y="87"/>
                  </a:cubicBezTo>
                  <a:cubicBezTo>
                    <a:pt x="408" y="86"/>
                    <a:pt x="406" y="85"/>
                    <a:pt x="404" y="85"/>
                  </a:cubicBezTo>
                  <a:cubicBezTo>
                    <a:pt x="369" y="85"/>
                    <a:pt x="369" y="85"/>
                    <a:pt x="369" y="85"/>
                  </a:cubicBezTo>
                  <a:cubicBezTo>
                    <a:pt x="143" y="39"/>
                    <a:pt x="143" y="39"/>
                    <a:pt x="143" y="39"/>
                  </a:cubicBezTo>
                  <a:cubicBezTo>
                    <a:pt x="143" y="33"/>
                    <a:pt x="143" y="33"/>
                    <a:pt x="143" y="33"/>
                  </a:cubicBezTo>
                  <a:cubicBezTo>
                    <a:pt x="143" y="33"/>
                    <a:pt x="143" y="33"/>
                    <a:pt x="143" y="33"/>
                  </a:cubicBezTo>
                  <a:cubicBezTo>
                    <a:pt x="143" y="33"/>
                    <a:pt x="143" y="33"/>
                    <a:pt x="143" y="33"/>
                  </a:cubicBezTo>
                  <a:cubicBezTo>
                    <a:pt x="143" y="8"/>
                    <a:pt x="143" y="8"/>
                    <a:pt x="143" y="8"/>
                  </a:cubicBezTo>
                  <a:cubicBezTo>
                    <a:pt x="143" y="4"/>
                    <a:pt x="139" y="0"/>
                    <a:pt x="135" y="0"/>
                  </a:cubicBezTo>
                  <a:cubicBezTo>
                    <a:pt x="131" y="0"/>
                    <a:pt x="127" y="4"/>
                    <a:pt x="127" y="8"/>
                  </a:cubicBezTo>
                  <a:cubicBezTo>
                    <a:pt x="127" y="25"/>
                    <a:pt x="127" y="25"/>
                    <a:pt x="127" y="25"/>
                  </a:cubicBezTo>
                  <a:cubicBezTo>
                    <a:pt x="109" y="25"/>
                    <a:pt x="109" y="25"/>
                    <a:pt x="109" y="25"/>
                  </a:cubicBezTo>
                  <a:cubicBezTo>
                    <a:pt x="104" y="25"/>
                    <a:pt x="101" y="29"/>
                    <a:pt x="101" y="33"/>
                  </a:cubicBezTo>
                  <a:cubicBezTo>
                    <a:pt x="101" y="41"/>
                    <a:pt x="101" y="41"/>
                    <a:pt x="101" y="41"/>
                  </a:cubicBezTo>
                  <a:cubicBezTo>
                    <a:pt x="18" y="85"/>
                    <a:pt x="18" y="85"/>
                    <a:pt x="18" y="85"/>
                  </a:cubicBezTo>
                  <a:cubicBezTo>
                    <a:pt x="8" y="85"/>
                    <a:pt x="8" y="85"/>
                    <a:pt x="8" y="85"/>
                  </a:cubicBezTo>
                  <a:cubicBezTo>
                    <a:pt x="4" y="85"/>
                    <a:pt x="0" y="89"/>
                    <a:pt x="0" y="93"/>
                  </a:cubicBezTo>
                  <a:cubicBezTo>
                    <a:pt x="0" y="119"/>
                    <a:pt x="0" y="119"/>
                    <a:pt x="0" y="119"/>
                  </a:cubicBezTo>
                  <a:cubicBezTo>
                    <a:pt x="0" y="124"/>
                    <a:pt x="4" y="127"/>
                    <a:pt x="8" y="127"/>
                  </a:cubicBezTo>
                  <a:cubicBezTo>
                    <a:pt x="101" y="127"/>
                    <a:pt x="101" y="127"/>
                    <a:pt x="101" y="127"/>
                  </a:cubicBezTo>
                  <a:cubicBezTo>
                    <a:pt x="101" y="273"/>
                    <a:pt x="101" y="273"/>
                    <a:pt x="101" y="273"/>
                  </a:cubicBezTo>
                  <a:cubicBezTo>
                    <a:pt x="82" y="286"/>
                    <a:pt x="82" y="286"/>
                    <a:pt x="82" y="286"/>
                  </a:cubicBezTo>
                  <a:cubicBezTo>
                    <a:pt x="80" y="287"/>
                    <a:pt x="79" y="290"/>
                    <a:pt x="79" y="292"/>
                  </a:cubicBezTo>
                  <a:cubicBezTo>
                    <a:pt x="79" y="424"/>
                    <a:pt x="79" y="424"/>
                    <a:pt x="79" y="424"/>
                  </a:cubicBezTo>
                  <a:cubicBezTo>
                    <a:pt x="57" y="424"/>
                    <a:pt x="57" y="424"/>
                    <a:pt x="57" y="424"/>
                  </a:cubicBezTo>
                  <a:cubicBezTo>
                    <a:pt x="53" y="424"/>
                    <a:pt x="49" y="428"/>
                    <a:pt x="49" y="432"/>
                  </a:cubicBezTo>
                  <a:cubicBezTo>
                    <a:pt x="49" y="436"/>
                    <a:pt x="53" y="440"/>
                    <a:pt x="57" y="440"/>
                  </a:cubicBezTo>
                  <a:cubicBezTo>
                    <a:pt x="561" y="440"/>
                    <a:pt x="561" y="440"/>
                    <a:pt x="561" y="440"/>
                  </a:cubicBezTo>
                  <a:cubicBezTo>
                    <a:pt x="565" y="440"/>
                    <a:pt x="569" y="436"/>
                    <a:pt x="569" y="432"/>
                  </a:cubicBezTo>
                  <a:close/>
                  <a:moveTo>
                    <a:pt x="292" y="267"/>
                  </a:moveTo>
                  <a:cubicBezTo>
                    <a:pt x="292" y="350"/>
                    <a:pt x="292" y="350"/>
                    <a:pt x="292" y="350"/>
                  </a:cubicBezTo>
                  <a:cubicBezTo>
                    <a:pt x="277" y="350"/>
                    <a:pt x="277" y="350"/>
                    <a:pt x="277" y="350"/>
                  </a:cubicBezTo>
                  <a:cubicBezTo>
                    <a:pt x="277" y="267"/>
                    <a:pt x="277" y="267"/>
                    <a:pt x="277" y="267"/>
                  </a:cubicBezTo>
                  <a:lnTo>
                    <a:pt x="292" y="267"/>
                  </a:lnTo>
                  <a:close/>
                  <a:moveTo>
                    <a:pt x="308" y="267"/>
                  </a:moveTo>
                  <a:cubicBezTo>
                    <a:pt x="322" y="267"/>
                    <a:pt x="322" y="267"/>
                    <a:pt x="322" y="267"/>
                  </a:cubicBezTo>
                  <a:cubicBezTo>
                    <a:pt x="322" y="350"/>
                    <a:pt x="322" y="350"/>
                    <a:pt x="322" y="350"/>
                  </a:cubicBezTo>
                  <a:cubicBezTo>
                    <a:pt x="308" y="350"/>
                    <a:pt x="308" y="350"/>
                    <a:pt x="308" y="350"/>
                  </a:cubicBezTo>
                  <a:lnTo>
                    <a:pt x="308" y="267"/>
                  </a:lnTo>
                  <a:close/>
                  <a:moveTo>
                    <a:pt x="338" y="267"/>
                  </a:moveTo>
                  <a:cubicBezTo>
                    <a:pt x="353" y="267"/>
                    <a:pt x="353" y="267"/>
                    <a:pt x="353" y="267"/>
                  </a:cubicBezTo>
                  <a:cubicBezTo>
                    <a:pt x="353" y="350"/>
                    <a:pt x="353" y="350"/>
                    <a:pt x="353" y="350"/>
                  </a:cubicBezTo>
                  <a:cubicBezTo>
                    <a:pt x="338" y="350"/>
                    <a:pt x="338" y="350"/>
                    <a:pt x="338" y="350"/>
                  </a:cubicBezTo>
                  <a:lnTo>
                    <a:pt x="338" y="267"/>
                  </a:lnTo>
                  <a:close/>
                  <a:moveTo>
                    <a:pt x="369" y="267"/>
                  </a:moveTo>
                  <a:cubicBezTo>
                    <a:pt x="383" y="267"/>
                    <a:pt x="383" y="267"/>
                    <a:pt x="383" y="267"/>
                  </a:cubicBezTo>
                  <a:cubicBezTo>
                    <a:pt x="383" y="350"/>
                    <a:pt x="383" y="350"/>
                    <a:pt x="383" y="350"/>
                  </a:cubicBezTo>
                  <a:cubicBezTo>
                    <a:pt x="369" y="350"/>
                    <a:pt x="369" y="350"/>
                    <a:pt x="369" y="350"/>
                  </a:cubicBezTo>
                  <a:lnTo>
                    <a:pt x="369" y="267"/>
                  </a:lnTo>
                  <a:close/>
                  <a:moveTo>
                    <a:pt x="399" y="267"/>
                  </a:moveTo>
                  <a:cubicBezTo>
                    <a:pt x="414" y="267"/>
                    <a:pt x="414" y="267"/>
                    <a:pt x="414" y="267"/>
                  </a:cubicBezTo>
                  <a:cubicBezTo>
                    <a:pt x="414" y="350"/>
                    <a:pt x="414" y="350"/>
                    <a:pt x="414" y="350"/>
                  </a:cubicBezTo>
                  <a:cubicBezTo>
                    <a:pt x="399" y="350"/>
                    <a:pt x="399" y="350"/>
                    <a:pt x="399" y="350"/>
                  </a:cubicBezTo>
                  <a:lnTo>
                    <a:pt x="399" y="267"/>
                  </a:lnTo>
                  <a:close/>
                  <a:moveTo>
                    <a:pt x="430" y="267"/>
                  </a:moveTo>
                  <a:cubicBezTo>
                    <a:pt x="444" y="267"/>
                    <a:pt x="444" y="267"/>
                    <a:pt x="444" y="267"/>
                  </a:cubicBezTo>
                  <a:cubicBezTo>
                    <a:pt x="444" y="350"/>
                    <a:pt x="444" y="350"/>
                    <a:pt x="444" y="350"/>
                  </a:cubicBezTo>
                  <a:cubicBezTo>
                    <a:pt x="430" y="350"/>
                    <a:pt x="430" y="350"/>
                    <a:pt x="430" y="350"/>
                  </a:cubicBezTo>
                  <a:lnTo>
                    <a:pt x="430" y="267"/>
                  </a:lnTo>
                  <a:close/>
                  <a:moveTo>
                    <a:pt x="319" y="251"/>
                  </a:moveTo>
                  <a:cubicBezTo>
                    <a:pt x="361" y="222"/>
                    <a:pt x="361" y="222"/>
                    <a:pt x="361" y="222"/>
                  </a:cubicBezTo>
                  <a:cubicBezTo>
                    <a:pt x="403" y="251"/>
                    <a:pt x="403" y="251"/>
                    <a:pt x="403" y="251"/>
                  </a:cubicBezTo>
                  <a:lnTo>
                    <a:pt x="319" y="251"/>
                  </a:lnTo>
                  <a:close/>
                  <a:moveTo>
                    <a:pt x="368" y="187"/>
                  </a:moveTo>
                  <a:cubicBezTo>
                    <a:pt x="366" y="197"/>
                    <a:pt x="366" y="197"/>
                    <a:pt x="366" y="197"/>
                  </a:cubicBezTo>
                  <a:cubicBezTo>
                    <a:pt x="356" y="197"/>
                    <a:pt x="356" y="197"/>
                    <a:pt x="356" y="197"/>
                  </a:cubicBezTo>
                  <a:cubicBezTo>
                    <a:pt x="354" y="187"/>
                    <a:pt x="354" y="187"/>
                    <a:pt x="354" y="187"/>
                  </a:cubicBezTo>
                  <a:lnTo>
                    <a:pt x="368" y="187"/>
                  </a:lnTo>
                  <a:close/>
                  <a:moveTo>
                    <a:pt x="247" y="267"/>
                  </a:moveTo>
                  <a:cubicBezTo>
                    <a:pt x="261" y="267"/>
                    <a:pt x="261" y="267"/>
                    <a:pt x="261" y="267"/>
                  </a:cubicBezTo>
                  <a:cubicBezTo>
                    <a:pt x="261" y="350"/>
                    <a:pt x="261" y="350"/>
                    <a:pt x="261" y="350"/>
                  </a:cubicBezTo>
                  <a:cubicBezTo>
                    <a:pt x="247" y="350"/>
                    <a:pt x="247" y="350"/>
                    <a:pt x="247" y="350"/>
                  </a:cubicBezTo>
                  <a:lnTo>
                    <a:pt x="247" y="267"/>
                  </a:lnTo>
                  <a:close/>
                  <a:moveTo>
                    <a:pt x="475" y="350"/>
                  </a:moveTo>
                  <a:cubicBezTo>
                    <a:pt x="460" y="350"/>
                    <a:pt x="460" y="350"/>
                    <a:pt x="460" y="350"/>
                  </a:cubicBezTo>
                  <a:cubicBezTo>
                    <a:pt x="460" y="267"/>
                    <a:pt x="460" y="267"/>
                    <a:pt x="460" y="267"/>
                  </a:cubicBezTo>
                  <a:cubicBezTo>
                    <a:pt x="475" y="267"/>
                    <a:pt x="475" y="267"/>
                    <a:pt x="475" y="267"/>
                  </a:cubicBezTo>
                  <a:lnTo>
                    <a:pt x="475" y="350"/>
                  </a:lnTo>
                  <a:close/>
                  <a:moveTo>
                    <a:pt x="289" y="85"/>
                  </a:moveTo>
                  <a:cubicBezTo>
                    <a:pt x="143" y="85"/>
                    <a:pt x="143" y="85"/>
                    <a:pt x="143" y="85"/>
                  </a:cubicBezTo>
                  <a:cubicBezTo>
                    <a:pt x="143" y="55"/>
                    <a:pt x="143" y="55"/>
                    <a:pt x="143" y="55"/>
                  </a:cubicBezTo>
                  <a:lnTo>
                    <a:pt x="289" y="85"/>
                  </a:lnTo>
                  <a:close/>
                  <a:moveTo>
                    <a:pt x="127" y="41"/>
                  </a:moveTo>
                  <a:cubicBezTo>
                    <a:pt x="127" y="45"/>
                    <a:pt x="127" y="45"/>
                    <a:pt x="127" y="45"/>
                  </a:cubicBezTo>
                  <a:cubicBezTo>
                    <a:pt x="127" y="45"/>
                    <a:pt x="127" y="45"/>
                    <a:pt x="127" y="45"/>
                  </a:cubicBezTo>
                  <a:cubicBezTo>
                    <a:pt x="127" y="85"/>
                    <a:pt x="127" y="85"/>
                    <a:pt x="127" y="85"/>
                  </a:cubicBezTo>
                  <a:cubicBezTo>
                    <a:pt x="117" y="85"/>
                    <a:pt x="117" y="85"/>
                    <a:pt x="117" y="85"/>
                  </a:cubicBezTo>
                  <a:cubicBezTo>
                    <a:pt x="117" y="41"/>
                    <a:pt x="117" y="41"/>
                    <a:pt x="117" y="41"/>
                  </a:cubicBezTo>
                  <a:lnTo>
                    <a:pt x="127" y="41"/>
                  </a:lnTo>
                  <a:close/>
                  <a:moveTo>
                    <a:pt x="101" y="59"/>
                  </a:moveTo>
                  <a:cubicBezTo>
                    <a:pt x="101" y="85"/>
                    <a:pt x="101" y="85"/>
                    <a:pt x="101" y="85"/>
                  </a:cubicBezTo>
                  <a:cubicBezTo>
                    <a:pt x="52" y="85"/>
                    <a:pt x="52" y="85"/>
                    <a:pt x="52" y="85"/>
                  </a:cubicBezTo>
                  <a:lnTo>
                    <a:pt x="101" y="59"/>
                  </a:lnTo>
                  <a:close/>
                  <a:moveTo>
                    <a:pt x="16" y="101"/>
                  </a:moveTo>
                  <a:cubicBezTo>
                    <a:pt x="401" y="101"/>
                    <a:pt x="401" y="101"/>
                    <a:pt x="401" y="101"/>
                  </a:cubicBezTo>
                  <a:cubicBezTo>
                    <a:pt x="411" y="111"/>
                    <a:pt x="411" y="111"/>
                    <a:pt x="411" y="111"/>
                  </a:cubicBezTo>
                  <a:cubicBezTo>
                    <a:pt x="16" y="111"/>
                    <a:pt x="16" y="111"/>
                    <a:pt x="16" y="111"/>
                  </a:cubicBezTo>
                  <a:lnTo>
                    <a:pt x="16" y="101"/>
                  </a:lnTo>
                  <a:close/>
                  <a:moveTo>
                    <a:pt x="95" y="296"/>
                  </a:moveTo>
                  <a:cubicBezTo>
                    <a:pt x="113" y="283"/>
                    <a:pt x="113" y="283"/>
                    <a:pt x="113" y="283"/>
                  </a:cubicBezTo>
                  <a:cubicBezTo>
                    <a:pt x="116" y="282"/>
                    <a:pt x="117" y="279"/>
                    <a:pt x="117" y="277"/>
                  </a:cubicBezTo>
                  <a:cubicBezTo>
                    <a:pt x="117" y="127"/>
                    <a:pt x="117" y="127"/>
                    <a:pt x="117" y="127"/>
                  </a:cubicBezTo>
                  <a:cubicBezTo>
                    <a:pt x="127" y="127"/>
                    <a:pt x="127" y="127"/>
                    <a:pt x="127" y="127"/>
                  </a:cubicBezTo>
                  <a:cubicBezTo>
                    <a:pt x="127" y="277"/>
                    <a:pt x="127" y="277"/>
                    <a:pt x="127" y="277"/>
                  </a:cubicBezTo>
                  <a:cubicBezTo>
                    <a:pt x="127" y="279"/>
                    <a:pt x="128" y="282"/>
                    <a:pt x="130" y="283"/>
                  </a:cubicBezTo>
                  <a:cubicBezTo>
                    <a:pt x="149" y="296"/>
                    <a:pt x="149" y="296"/>
                    <a:pt x="149" y="296"/>
                  </a:cubicBezTo>
                  <a:cubicBezTo>
                    <a:pt x="149" y="424"/>
                    <a:pt x="149" y="424"/>
                    <a:pt x="149" y="424"/>
                  </a:cubicBezTo>
                  <a:cubicBezTo>
                    <a:pt x="95" y="424"/>
                    <a:pt x="95" y="424"/>
                    <a:pt x="95" y="424"/>
                  </a:cubicBezTo>
                  <a:lnTo>
                    <a:pt x="95" y="2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9" name="Freeform 595"/>
            <p:cNvSpPr>
              <a:spLocks noEditPoints="1"/>
            </p:cNvSpPr>
            <p:nvPr userDrawn="1"/>
          </p:nvSpPr>
          <p:spPr bwMode="auto">
            <a:xfrm>
              <a:off x="1287463" y="1616075"/>
              <a:ext cx="161925" cy="161925"/>
            </a:xfrm>
            <a:custGeom>
              <a:avLst/>
              <a:gdLst>
                <a:gd name="T0" fmla="*/ 85 w 169"/>
                <a:gd name="T1" fmla="*/ 169 h 169"/>
                <a:gd name="T2" fmla="*/ 144 w 169"/>
                <a:gd name="T3" fmla="*/ 145 h 169"/>
                <a:gd name="T4" fmla="*/ 145 w 169"/>
                <a:gd name="T5" fmla="*/ 144 h 169"/>
                <a:gd name="T6" fmla="*/ 145 w 169"/>
                <a:gd name="T7" fmla="*/ 144 h 169"/>
                <a:gd name="T8" fmla="*/ 169 w 169"/>
                <a:gd name="T9" fmla="*/ 84 h 169"/>
                <a:gd name="T10" fmla="*/ 145 w 169"/>
                <a:gd name="T11" fmla="*/ 25 h 169"/>
                <a:gd name="T12" fmla="*/ 145 w 169"/>
                <a:gd name="T13" fmla="*/ 24 h 169"/>
                <a:gd name="T14" fmla="*/ 144 w 169"/>
                <a:gd name="T15" fmla="*/ 24 h 169"/>
                <a:gd name="T16" fmla="*/ 85 w 169"/>
                <a:gd name="T17" fmla="*/ 0 h 169"/>
                <a:gd name="T18" fmla="*/ 0 w 169"/>
                <a:gd name="T19" fmla="*/ 84 h 169"/>
                <a:gd name="T20" fmla="*/ 0 w 169"/>
                <a:gd name="T21" fmla="*/ 84 h 169"/>
                <a:gd name="T22" fmla="*/ 0 w 169"/>
                <a:gd name="T23" fmla="*/ 84 h 169"/>
                <a:gd name="T24" fmla="*/ 0 w 169"/>
                <a:gd name="T25" fmla="*/ 84 h 169"/>
                <a:gd name="T26" fmla="*/ 85 w 169"/>
                <a:gd name="T27" fmla="*/ 169 h 169"/>
                <a:gd name="T28" fmla="*/ 17 w 169"/>
                <a:gd name="T29" fmla="*/ 92 h 169"/>
                <a:gd name="T30" fmla="*/ 81 w 169"/>
                <a:gd name="T31" fmla="*/ 92 h 169"/>
                <a:gd name="T32" fmla="*/ 127 w 169"/>
                <a:gd name="T33" fmla="*/ 138 h 169"/>
                <a:gd name="T34" fmla="*/ 85 w 169"/>
                <a:gd name="T35" fmla="*/ 153 h 169"/>
                <a:gd name="T36" fmla="*/ 17 w 169"/>
                <a:gd name="T37" fmla="*/ 92 h 169"/>
                <a:gd name="T38" fmla="*/ 93 w 169"/>
                <a:gd name="T39" fmla="*/ 16 h 169"/>
                <a:gd name="T40" fmla="*/ 127 w 169"/>
                <a:gd name="T41" fmla="*/ 31 h 169"/>
                <a:gd name="T42" fmla="*/ 93 w 169"/>
                <a:gd name="T43" fmla="*/ 65 h 169"/>
                <a:gd name="T44" fmla="*/ 93 w 169"/>
                <a:gd name="T45" fmla="*/ 16 h 169"/>
                <a:gd name="T46" fmla="*/ 139 w 169"/>
                <a:gd name="T47" fmla="*/ 127 h 169"/>
                <a:gd name="T48" fmla="*/ 96 w 169"/>
                <a:gd name="T49" fmla="*/ 84 h 169"/>
                <a:gd name="T50" fmla="*/ 139 w 169"/>
                <a:gd name="T51" fmla="*/ 42 h 169"/>
                <a:gd name="T52" fmla="*/ 153 w 169"/>
                <a:gd name="T53" fmla="*/ 84 h 169"/>
                <a:gd name="T54" fmla="*/ 139 w 169"/>
                <a:gd name="T55" fmla="*/ 127 h 169"/>
                <a:gd name="T56" fmla="*/ 77 w 169"/>
                <a:gd name="T57" fmla="*/ 16 h 169"/>
                <a:gd name="T58" fmla="*/ 77 w 169"/>
                <a:gd name="T59" fmla="*/ 76 h 169"/>
                <a:gd name="T60" fmla="*/ 17 w 169"/>
                <a:gd name="T61" fmla="*/ 76 h 169"/>
                <a:gd name="T62" fmla="*/ 77 w 169"/>
                <a:gd name="T63" fmla="*/ 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5" y="169"/>
                  </a:moveTo>
                  <a:cubicBezTo>
                    <a:pt x="108" y="169"/>
                    <a:pt x="129" y="160"/>
                    <a:pt x="144" y="145"/>
                  </a:cubicBezTo>
                  <a:cubicBezTo>
                    <a:pt x="144" y="145"/>
                    <a:pt x="144" y="144"/>
                    <a:pt x="145" y="144"/>
                  </a:cubicBezTo>
                  <a:cubicBezTo>
                    <a:pt x="145" y="144"/>
                    <a:pt x="145" y="144"/>
                    <a:pt x="145" y="144"/>
                  </a:cubicBezTo>
                  <a:cubicBezTo>
                    <a:pt x="160" y="128"/>
                    <a:pt x="169" y="107"/>
                    <a:pt x="169" y="84"/>
                  </a:cubicBezTo>
                  <a:cubicBezTo>
                    <a:pt x="169" y="61"/>
                    <a:pt x="160" y="40"/>
                    <a:pt x="145" y="25"/>
                  </a:cubicBezTo>
                  <a:cubicBezTo>
                    <a:pt x="145" y="25"/>
                    <a:pt x="145" y="25"/>
                    <a:pt x="145" y="24"/>
                  </a:cubicBezTo>
                  <a:cubicBezTo>
                    <a:pt x="144" y="24"/>
                    <a:pt x="144" y="24"/>
                    <a:pt x="144" y="24"/>
                  </a:cubicBezTo>
                  <a:cubicBezTo>
                    <a:pt x="129" y="9"/>
                    <a:pt x="108" y="0"/>
                    <a:pt x="85" y="0"/>
                  </a:cubicBezTo>
                  <a:cubicBezTo>
                    <a:pt x="38" y="0"/>
                    <a:pt x="0" y="38"/>
                    <a:pt x="0" y="84"/>
                  </a:cubicBezTo>
                  <a:cubicBezTo>
                    <a:pt x="0" y="84"/>
                    <a:pt x="0" y="84"/>
                    <a:pt x="0" y="84"/>
                  </a:cubicBezTo>
                  <a:cubicBezTo>
                    <a:pt x="0" y="84"/>
                    <a:pt x="0" y="84"/>
                    <a:pt x="0" y="84"/>
                  </a:cubicBezTo>
                  <a:cubicBezTo>
                    <a:pt x="0" y="84"/>
                    <a:pt x="0" y="84"/>
                    <a:pt x="0" y="84"/>
                  </a:cubicBezTo>
                  <a:cubicBezTo>
                    <a:pt x="0" y="131"/>
                    <a:pt x="38" y="169"/>
                    <a:pt x="85" y="169"/>
                  </a:cubicBezTo>
                  <a:close/>
                  <a:moveTo>
                    <a:pt x="17" y="92"/>
                  </a:moveTo>
                  <a:cubicBezTo>
                    <a:pt x="81" y="92"/>
                    <a:pt x="81" y="92"/>
                    <a:pt x="81" y="92"/>
                  </a:cubicBezTo>
                  <a:cubicBezTo>
                    <a:pt x="127" y="138"/>
                    <a:pt x="127" y="138"/>
                    <a:pt x="127" y="138"/>
                  </a:cubicBezTo>
                  <a:cubicBezTo>
                    <a:pt x="116" y="147"/>
                    <a:pt x="101" y="153"/>
                    <a:pt x="85" y="153"/>
                  </a:cubicBezTo>
                  <a:cubicBezTo>
                    <a:pt x="50" y="153"/>
                    <a:pt x="21" y="126"/>
                    <a:pt x="17" y="92"/>
                  </a:cubicBezTo>
                  <a:close/>
                  <a:moveTo>
                    <a:pt x="93" y="16"/>
                  </a:moveTo>
                  <a:cubicBezTo>
                    <a:pt x="106" y="18"/>
                    <a:pt x="118" y="23"/>
                    <a:pt x="127" y="31"/>
                  </a:cubicBezTo>
                  <a:cubicBezTo>
                    <a:pt x="93" y="65"/>
                    <a:pt x="93" y="65"/>
                    <a:pt x="93" y="65"/>
                  </a:cubicBezTo>
                  <a:lnTo>
                    <a:pt x="93" y="16"/>
                  </a:lnTo>
                  <a:close/>
                  <a:moveTo>
                    <a:pt x="139" y="127"/>
                  </a:moveTo>
                  <a:cubicBezTo>
                    <a:pt x="96" y="84"/>
                    <a:pt x="96" y="84"/>
                    <a:pt x="96" y="84"/>
                  </a:cubicBezTo>
                  <a:cubicBezTo>
                    <a:pt x="139" y="42"/>
                    <a:pt x="139" y="42"/>
                    <a:pt x="139" y="42"/>
                  </a:cubicBezTo>
                  <a:cubicBezTo>
                    <a:pt x="148" y="54"/>
                    <a:pt x="153" y="68"/>
                    <a:pt x="153" y="84"/>
                  </a:cubicBezTo>
                  <a:cubicBezTo>
                    <a:pt x="153" y="100"/>
                    <a:pt x="148" y="115"/>
                    <a:pt x="139" y="127"/>
                  </a:cubicBezTo>
                  <a:close/>
                  <a:moveTo>
                    <a:pt x="77" y="16"/>
                  </a:moveTo>
                  <a:cubicBezTo>
                    <a:pt x="77" y="76"/>
                    <a:pt x="77" y="76"/>
                    <a:pt x="77" y="76"/>
                  </a:cubicBezTo>
                  <a:cubicBezTo>
                    <a:pt x="17" y="76"/>
                    <a:pt x="17" y="76"/>
                    <a:pt x="17" y="76"/>
                  </a:cubicBezTo>
                  <a:cubicBezTo>
                    <a:pt x="20" y="45"/>
                    <a:pt x="45" y="20"/>
                    <a:pt x="7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0" name="Freeform 596"/>
            <p:cNvSpPr>
              <a:spLocks noEditPoints="1"/>
            </p:cNvSpPr>
            <p:nvPr userDrawn="1"/>
          </p:nvSpPr>
          <p:spPr bwMode="auto">
            <a:xfrm>
              <a:off x="1816100" y="1481138"/>
              <a:ext cx="128588" cy="268288"/>
            </a:xfrm>
            <a:custGeom>
              <a:avLst/>
              <a:gdLst>
                <a:gd name="T0" fmla="*/ 67 w 134"/>
                <a:gd name="T1" fmla="*/ 280 h 280"/>
                <a:gd name="T2" fmla="*/ 100 w 134"/>
                <a:gd name="T3" fmla="*/ 246 h 280"/>
                <a:gd name="T4" fmla="*/ 100 w 134"/>
                <a:gd name="T5" fmla="*/ 121 h 280"/>
                <a:gd name="T6" fmla="*/ 134 w 134"/>
                <a:gd name="T7" fmla="*/ 63 h 280"/>
                <a:gd name="T8" fmla="*/ 92 w 134"/>
                <a:gd name="T9" fmla="*/ 1 h 280"/>
                <a:gd name="T10" fmla="*/ 85 w 134"/>
                <a:gd name="T11" fmla="*/ 1 h 280"/>
                <a:gd name="T12" fmla="*/ 81 w 134"/>
                <a:gd name="T13" fmla="*/ 8 h 280"/>
                <a:gd name="T14" fmla="*/ 81 w 134"/>
                <a:gd name="T15" fmla="*/ 62 h 280"/>
                <a:gd name="T16" fmla="*/ 53 w 134"/>
                <a:gd name="T17" fmla="*/ 62 h 280"/>
                <a:gd name="T18" fmla="*/ 53 w 134"/>
                <a:gd name="T19" fmla="*/ 8 h 280"/>
                <a:gd name="T20" fmla="*/ 49 w 134"/>
                <a:gd name="T21" fmla="*/ 1 h 280"/>
                <a:gd name="T22" fmla="*/ 42 w 134"/>
                <a:gd name="T23" fmla="*/ 1 h 280"/>
                <a:gd name="T24" fmla="*/ 0 w 134"/>
                <a:gd name="T25" fmla="*/ 63 h 280"/>
                <a:gd name="T26" fmla="*/ 33 w 134"/>
                <a:gd name="T27" fmla="*/ 121 h 280"/>
                <a:gd name="T28" fmla="*/ 33 w 134"/>
                <a:gd name="T29" fmla="*/ 246 h 280"/>
                <a:gd name="T30" fmla="*/ 67 w 134"/>
                <a:gd name="T31" fmla="*/ 280 h 280"/>
                <a:gd name="T32" fmla="*/ 16 w 134"/>
                <a:gd name="T33" fmla="*/ 63 h 280"/>
                <a:gd name="T34" fmla="*/ 37 w 134"/>
                <a:gd name="T35" fmla="*/ 22 h 280"/>
                <a:gd name="T36" fmla="*/ 37 w 134"/>
                <a:gd name="T37" fmla="*/ 70 h 280"/>
                <a:gd name="T38" fmla="*/ 45 w 134"/>
                <a:gd name="T39" fmla="*/ 78 h 280"/>
                <a:gd name="T40" fmla="*/ 89 w 134"/>
                <a:gd name="T41" fmla="*/ 78 h 280"/>
                <a:gd name="T42" fmla="*/ 97 w 134"/>
                <a:gd name="T43" fmla="*/ 70 h 280"/>
                <a:gd name="T44" fmla="*/ 97 w 134"/>
                <a:gd name="T45" fmla="*/ 22 h 280"/>
                <a:gd name="T46" fmla="*/ 118 w 134"/>
                <a:gd name="T47" fmla="*/ 63 h 280"/>
                <a:gd name="T48" fmla="*/ 89 w 134"/>
                <a:gd name="T49" fmla="*/ 109 h 280"/>
                <a:gd name="T50" fmla="*/ 84 w 134"/>
                <a:gd name="T51" fmla="*/ 117 h 280"/>
                <a:gd name="T52" fmla="*/ 84 w 134"/>
                <a:gd name="T53" fmla="*/ 246 h 280"/>
                <a:gd name="T54" fmla="*/ 67 w 134"/>
                <a:gd name="T55" fmla="*/ 264 h 280"/>
                <a:gd name="T56" fmla="*/ 49 w 134"/>
                <a:gd name="T57" fmla="*/ 246 h 280"/>
                <a:gd name="T58" fmla="*/ 49 w 134"/>
                <a:gd name="T59" fmla="*/ 117 h 280"/>
                <a:gd name="T60" fmla="*/ 45 w 134"/>
                <a:gd name="T61" fmla="*/ 109 h 280"/>
                <a:gd name="T62" fmla="*/ 16 w 134"/>
                <a:gd name="T63" fmla="*/ 6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 h="280">
                  <a:moveTo>
                    <a:pt x="67" y="280"/>
                  </a:moveTo>
                  <a:cubicBezTo>
                    <a:pt x="85" y="280"/>
                    <a:pt x="100" y="265"/>
                    <a:pt x="100" y="246"/>
                  </a:cubicBezTo>
                  <a:cubicBezTo>
                    <a:pt x="100" y="121"/>
                    <a:pt x="100" y="121"/>
                    <a:pt x="100" y="121"/>
                  </a:cubicBezTo>
                  <a:cubicBezTo>
                    <a:pt x="121" y="109"/>
                    <a:pt x="134" y="87"/>
                    <a:pt x="134" y="63"/>
                  </a:cubicBezTo>
                  <a:cubicBezTo>
                    <a:pt x="134" y="36"/>
                    <a:pt x="118" y="11"/>
                    <a:pt x="92" y="1"/>
                  </a:cubicBezTo>
                  <a:cubicBezTo>
                    <a:pt x="90" y="0"/>
                    <a:pt x="87" y="0"/>
                    <a:pt x="85" y="1"/>
                  </a:cubicBezTo>
                  <a:cubicBezTo>
                    <a:pt x="82" y="3"/>
                    <a:pt x="81" y="5"/>
                    <a:pt x="81" y="8"/>
                  </a:cubicBezTo>
                  <a:cubicBezTo>
                    <a:pt x="81" y="62"/>
                    <a:pt x="81" y="62"/>
                    <a:pt x="81" y="62"/>
                  </a:cubicBezTo>
                  <a:cubicBezTo>
                    <a:pt x="53" y="62"/>
                    <a:pt x="53" y="62"/>
                    <a:pt x="53" y="62"/>
                  </a:cubicBezTo>
                  <a:cubicBezTo>
                    <a:pt x="53" y="8"/>
                    <a:pt x="53" y="8"/>
                    <a:pt x="53" y="8"/>
                  </a:cubicBezTo>
                  <a:cubicBezTo>
                    <a:pt x="53" y="5"/>
                    <a:pt x="51" y="3"/>
                    <a:pt x="49" y="1"/>
                  </a:cubicBezTo>
                  <a:cubicBezTo>
                    <a:pt x="47" y="0"/>
                    <a:pt x="44" y="0"/>
                    <a:pt x="42" y="1"/>
                  </a:cubicBezTo>
                  <a:cubicBezTo>
                    <a:pt x="16" y="11"/>
                    <a:pt x="0" y="35"/>
                    <a:pt x="0" y="63"/>
                  </a:cubicBezTo>
                  <a:cubicBezTo>
                    <a:pt x="0" y="87"/>
                    <a:pt x="13" y="109"/>
                    <a:pt x="33" y="121"/>
                  </a:cubicBezTo>
                  <a:cubicBezTo>
                    <a:pt x="33" y="246"/>
                    <a:pt x="33" y="246"/>
                    <a:pt x="33" y="246"/>
                  </a:cubicBezTo>
                  <a:cubicBezTo>
                    <a:pt x="33" y="265"/>
                    <a:pt x="48" y="280"/>
                    <a:pt x="67" y="280"/>
                  </a:cubicBezTo>
                  <a:close/>
                  <a:moveTo>
                    <a:pt x="16" y="63"/>
                  </a:moveTo>
                  <a:cubicBezTo>
                    <a:pt x="16" y="46"/>
                    <a:pt x="24" y="31"/>
                    <a:pt x="37" y="22"/>
                  </a:cubicBezTo>
                  <a:cubicBezTo>
                    <a:pt x="37" y="70"/>
                    <a:pt x="37" y="70"/>
                    <a:pt x="37" y="70"/>
                  </a:cubicBezTo>
                  <a:cubicBezTo>
                    <a:pt x="37" y="75"/>
                    <a:pt x="40" y="78"/>
                    <a:pt x="45" y="78"/>
                  </a:cubicBezTo>
                  <a:cubicBezTo>
                    <a:pt x="89" y="78"/>
                    <a:pt x="89" y="78"/>
                    <a:pt x="89" y="78"/>
                  </a:cubicBezTo>
                  <a:cubicBezTo>
                    <a:pt x="93" y="78"/>
                    <a:pt x="97" y="75"/>
                    <a:pt x="97" y="70"/>
                  </a:cubicBezTo>
                  <a:cubicBezTo>
                    <a:pt x="97" y="22"/>
                    <a:pt x="97" y="22"/>
                    <a:pt x="97" y="22"/>
                  </a:cubicBezTo>
                  <a:cubicBezTo>
                    <a:pt x="110" y="31"/>
                    <a:pt x="118" y="46"/>
                    <a:pt x="118" y="63"/>
                  </a:cubicBezTo>
                  <a:cubicBezTo>
                    <a:pt x="118" y="83"/>
                    <a:pt x="107" y="101"/>
                    <a:pt x="89" y="109"/>
                  </a:cubicBezTo>
                  <a:cubicBezTo>
                    <a:pt x="86" y="111"/>
                    <a:pt x="84" y="113"/>
                    <a:pt x="84" y="117"/>
                  </a:cubicBezTo>
                  <a:cubicBezTo>
                    <a:pt x="84" y="246"/>
                    <a:pt x="84" y="246"/>
                    <a:pt x="84" y="246"/>
                  </a:cubicBezTo>
                  <a:cubicBezTo>
                    <a:pt x="84" y="256"/>
                    <a:pt x="76" y="264"/>
                    <a:pt x="67" y="264"/>
                  </a:cubicBezTo>
                  <a:cubicBezTo>
                    <a:pt x="57" y="264"/>
                    <a:pt x="49" y="256"/>
                    <a:pt x="49" y="246"/>
                  </a:cubicBezTo>
                  <a:cubicBezTo>
                    <a:pt x="49" y="117"/>
                    <a:pt x="49" y="117"/>
                    <a:pt x="49" y="117"/>
                  </a:cubicBezTo>
                  <a:cubicBezTo>
                    <a:pt x="49" y="113"/>
                    <a:pt x="48" y="111"/>
                    <a:pt x="45" y="109"/>
                  </a:cubicBezTo>
                  <a:cubicBezTo>
                    <a:pt x="27" y="101"/>
                    <a:pt x="16" y="83"/>
                    <a:pt x="16"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1" name="Freeform 597"/>
            <p:cNvSpPr>
              <a:spLocks noEditPoints="1"/>
            </p:cNvSpPr>
            <p:nvPr userDrawn="1"/>
          </p:nvSpPr>
          <p:spPr bwMode="auto">
            <a:xfrm>
              <a:off x="1217612" y="1910569"/>
              <a:ext cx="263525" cy="214313"/>
            </a:xfrm>
            <a:custGeom>
              <a:avLst/>
              <a:gdLst>
                <a:gd name="T0" fmla="*/ 0 w 275"/>
                <a:gd name="T1" fmla="*/ 59 h 223"/>
                <a:gd name="T2" fmla="*/ 0 w 275"/>
                <a:gd name="T3" fmla="*/ 201 h 223"/>
                <a:gd name="T4" fmla="*/ 23 w 275"/>
                <a:gd name="T5" fmla="*/ 223 h 223"/>
                <a:gd name="T6" fmla="*/ 253 w 275"/>
                <a:gd name="T7" fmla="*/ 223 h 223"/>
                <a:gd name="T8" fmla="*/ 275 w 275"/>
                <a:gd name="T9" fmla="*/ 201 h 223"/>
                <a:gd name="T10" fmla="*/ 275 w 275"/>
                <a:gd name="T11" fmla="*/ 59 h 223"/>
                <a:gd name="T12" fmla="*/ 253 w 275"/>
                <a:gd name="T13" fmla="*/ 36 h 223"/>
                <a:gd name="T14" fmla="*/ 181 w 275"/>
                <a:gd name="T15" fmla="*/ 36 h 223"/>
                <a:gd name="T16" fmla="*/ 181 w 275"/>
                <a:gd name="T17" fmla="*/ 8 h 223"/>
                <a:gd name="T18" fmla="*/ 173 w 275"/>
                <a:gd name="T19" fmla="*/ 0 h 223"/>
                <a:gd name="T20" fmla="*/ 103 w 275"/>
                <a:gd name="T21" fmla="*/ 0 h 223"/>
                <a:gd name="T22" fmla="*/ 95 w 275"/>
                <a:gd name="T23" fmla="*/ 8 h 223"/>
                <a:gd name="T24" fmla="*/ 95 w 275"/>
                <a:gd name="T25" fmla="*/ 36 h 223"/>
                <a:gd name="T26" fmla="*/ 23 w 275"/>
                <a:gd name="T27" fmla="*/ 36 h 223"/>
                <a:gd name="T28" fmla="*/ 0 w 275"/>
                <a:gd name="T29" fmla="*/ 59 h 223"/>
                <a:gd name="T30" fmla="*/ 259 w 275"/>
                <a:gd name="T31" fmla="*/ 59 h 223"/>
                <a:gd name="T32" fmla="*/ 259 w 275"/>
                <a:gd name="T33" fmla="*/ 201 h 223"/>
                <a:gd name="T34" fmla="*/ 253 w 275"/>
                <a:gd name="T35" fmla="*/ 207 h 223"/>
                <a:gd name="T36" fmla="*/ 23 w 275"/>
                <a:gd name="T37" fmla="*/ 207 h 223"/>
                <a:gd name="T38" fmla="*/ 16 w 275"/>
                <a:gd name="T39" fmla="*/ 201 h 223"/>
                <a:gd name="T40" fmla="*/ 16 w 275"/>
                <a:gd name="T41" fmla="*/ 59 h 223"/>
                <a:gd name="T42" fmla="*/ 23 w 275"/>
                <a:gd name="T43" fmla="*/ 52 h 223"/>
                <a:gd name="T44" fmla="*/ 253 w 275"/>
                <a:gd name="T45" fmla="*/ 52 h 223"/>
                <a:gd name="T46" fmla="*/ 259 w 275"/>
                <a:gd name="T47" fmla="*/ 59 h 223"/>
                <a:gd name="T48" fmla="*/ 111 w 275"/>
                <a:gd name="T49" fmla="*/ 16 h 223"/>
                <a:gd name="T50" fmla="*/ 165 w 275"/>
                <a:gd name="T51" fmla="*/ 16 h 223"/>
                <a:gd name="T52" fmla="*/ 165 w 275"/>
                <a:gd name="T53" fmla="*/ 36 h 223"/>
                <a:gd name="T54" fmla="*/ 111 w 275"/>
                <a:gd name="T55" fmla="*/ 36 h 223"/>
                <a:gd name="T56" fmla="*/ 111 w 275"/>
                <a:gd name="T57" fmla="*/ 1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5" h="223">
                  <a:moveTo>
                    <a:pt x="0" y="59"/>
                  </a:moveTo>
                  <a:cubicBezTo>
                    <a:pt x="0" y="201"/>
                    <a:pt x="0" y="201"/>
                    <a:pt x="0" y="201"/>
                  </a:cubicBezTo>
                  <a:cubicBezTo>
                    <a:pt x="0" y="213"/>
                    <a:pt x="10" y="223"/>
                    <a:pt x="23" y="223"/>
                  </a:cubicBezTo>
                  <a:cubicBezTo>
                    <a:pt x="253" y="223"/>
                    <a:pt x="253" y="223"/>
                    <a:pt x="253" y="223"/>
                  </a:cubicBezTo>
                  <a:cubicBezTo>
                    <a:pt x="265" y="223"/>
                    <a:pt x="275" y="213"/>
                    <a:pt x="275" y="201"/>
                  </a:cubicBezTo>
                  <a:cubicBezTo>
                    <a:pt x="275" y="59"/>
                    <a:pt x="275" y="59"/>
                    <a:pt x="275" y="59"/>
                  </a:cubicBezTo>
                  <a:cubicBezTo>
                    <a:pt x="275" y="46"/>
                    <a:pt x="265" y="36"/>
                    <a:pt x="253" y="36"/>
                  </a:cubicBezTo>
                  <a:cubicBezTo>
                    <a:pt x="181" y="36"/>
                    <a:pt x="181" y="36"/>
                    <a:pt x="181" y="36"/>
                  </a:cubicBezTo>
                  <a:cubicBezTo>
                    <a:pt x="181" y="8"/>
                    <a:pt x="181" y="8"/>
                    <a:pt x="181" y="8"/>
                  </a:cubicBezTo>
                  <a:cubicBezTo>
                    <a:pt x="181" y="4"/>
                    <a:pt x="177" y="0"/>
                    <a:pt x="173" y="0"/>
                  </a:cubicBezTo>
                  <a:cubicBezTo>
                    <a:pt x="103" y="0"/>
                    <a:pt x="103" y="0"/>
                    <a:pt x="103" y="0"/>
                  </a:cubicBezTo>
                  <a:cubicBezTo>
                    <a:pt x="98" y="0"/>
                    <a:pt x="95" y="4"/>
                    <a:pt x="95" y="8"/>
                  </a:cubicBezTo>
                  <a:cubicBezTo>
                    <a:pt x="95" y="36"/>
                    <a:pt x="95" y="36"/>
                    <a:pt x="95" y="36"/>
                  </a:cubicBezTo>
                  <a:cubicBezTo>
                    <a:pt x="23" y="36"/>
                    <a:pt x="23" y="36"/>
                    <a:pt x="23" y="36"/>
                  </a:cubicBezTo>
                  <a:cubicBezTo>
                    <a:pt x="10" y="36"/>
                    <a:pt x="0" y="46"/>
                    <a:pt x="0" y="59"/>
                  </a:cubicBezTo>
                  <a:close/>
                  <a:moveTo>
                    <a:pt x="259" y="59"/>
                  </a:moveTo>
                  <a:cubicBezTo>
                    <a:pt x="259" y="201"/>
                    <a:pt x="259" y="201"/>
                    <a:pt x="259" y="201"/>
                  </a:cubicBezTo>
                  <a:cubicBezTo>
                    <a:pt x="259" y="204"/>
                    <a:pt x="256" y="207"/>
                    <a:pt x="253" y="207"/>
                  </a:cubicBezTo>
                  <a:cubicBezTo>
                    <a:pt x="23" y="207"/>
                    <a:pt x="23" y="207"/>
                    <a:pt x="23" y="207"/>
                  </a:cubicBezTo>
                  <a:cubicBezTo>
                    <a:pt x="19" y="207"/>
                    <a:pt x="16" y="204"/>
                    <a:pt x="16" y="201"/>
                  </a:cubicBezTo>
                  <a:cubicBezTo>
                    <a:pt x="16" y="59"/>
                    <a:pt x="16" y="59"/>
                    <a:pt x="16" y="59"/>
                  </a:cubicBezTo>
                  <a:cubicBezTo>
                    <a:pt x="16" y="55"/>
                    <a:pt x="19" y="52"/>
                    <a:pt x="23" y="52"/>
                  </a:cubicBezTo>
                  <a:cubicBezTo>
                    <a:pt x="253" y="52"/>
                    <a:pt x="253" y="52"/>
                    <a:pt x="253" y="52"/>
                  </a:cubicBezTo>
                  <a:cubicBezTo>
                    <a:pt x="256" y="52"/>
                    <a:pt x="259" y="55"/>
                    <a:pt x="259" y="59"/>
                  </a:cubicBezTo>
                  <a:close/>
                  <a:moveTo>
                    <a:pt x="111" y="16"/>
                  </a:moveTo>
                  <a:cubicBezTo>
                    <a:pt x="165" y="16"/>
                    <a:pt x="165" y="16"/>
                    <a:pt x="165" y="16"/>
                  </a:cubicBezTo>
                  <a:cubicBezTo>
                    <a:pt x="165" y="36"/>
                    <a:pt x="165" y="36"/>
                    <a:pt x="165" y="36"/>
                  </a:cubicBezTo>
                  <a:cubicBezTo>
                    <a:pt x="111" y="36"/>
                    <a:pt x="111" y="36"/>
                    <a:pt x="111" y="36"/>
                  </a:cubicBezTo>
                  <a:lnTo>
                    <a:pt x="111"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2" name="Freeform 598"/>
            <p:cNvSpPr/>
            <p:nvPr userDrawn="1"/>
          </p:nvSpPr>
          <p:spPr bwMode="auto">
            <a:xfrm>
              <a:off x="933450" y="1963738"/>
              <a:ext cx="36513" cy="15875"/>
            </a:xfrm>
            <a:custGeom>
              <a:avLst/>
              <a:gdLst>
                <a:gd name="T0" fmla="*/ 0 w 38"/>
                <a:gd name="T1" fmla="*/ 8 h 16"/>
                <a:gd name="T2" fmla="*/ 8 w 38"/>
                <a:gd name="T3" fmla="*/ 16 h 16"/>
                <a:gd name="T4" fmla="*/ 30 w 38"/>
                <a:gd name="T5" fmla="*/ 16 h 16"/>
                <a:gd name="T6" fmla="*/ 38 w 38"/>
                <a:gd name="T7" fmla="*/ 8 h 16"/>
                <a:gd name="T8" fmla="*/ 30 w 38"/>
                <a:gd name="T9" fmla="*/ 0 h 16"/>
                <a:gd name="T10" fmla="*/ 8 w 38"/>
                <a:gd name="T11" fmla="*/ 0 h 16"/>
                <a:gd name="T12" fmla="*/ 0 w 38"/>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0" y="8"/>
                  </a:moveTo>
                  <a:cubicBezTo>
                    <a:pt x="0" y="13"/>
                    <a:pt x="3" y="16"/>
                    <a:pt x="8" y="16"/>
                  </a:cubicBezTo>
                  <a:cubicBezTo>
                    <a:pt x="30" y="16"/>
                    <a:pt x="30" y="16"/>
                    <a:pt x="30" y="16"/>
                  </a:cubicBezTo>
                  <a:cubicBezTo>
                    <a:pt x="34" y="16"/>
                    <a:pt x="38" y="13"/>
                    <a:pt x="38" y="8"/>
                  </a:cubicBezTo>
                  <a:cubicBezTo>
                    <a:pt x="38" y="4"/>
                    <a:pt x="34" y="0"/>
                    <a:pt x="30" y="0"/>
                  </a:cubicBezTo>
                  <a:cubicBezTo>
                    <a:pt x="8" y="0"/>
                    <a:pt x="8" y="0"/>
                    <a:pt x="8" y="0"/>
                  </a:cubicBezTo>
                  <a:cubicBezTo>
                    <a:pt x="3" y="0"/>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3" name="Freeform 599"/>
            <p:cNvSpPr/>
            <p:nvPr userDrawn="1"/>
          </p:nvSpPr>
          <p:spPr bwMode="auto">
            <a:xfrm>
              <a:off x="1111250" y="1963738"/>
              <a:ext cx="36513" cy="15875"/>
            </a:xfrm>
            <a:custGeom>
              <a:avLst/>
              <a:gdLst>
                <a:gd name="T0" fmla="*/ 8 w 38"/>
                <a:gd name="T1" fmla="*/ 0 h 16"/>
                <a:gd name="T2" fmla="*/ 0 w 38"/>
                <a:gd name="T3" fmla="*/ 8 h 16"/>
                <a:gd name="T4" fmla="*/ 8 w 38"/>
                <a:gd name="T5" fmla="*/ 16 h 16"/>
                <a:gd name="T6" fmla="*/ 30 w 38"/>
                <a:gd name="T7" fmla="*/ 16 h 16"/>
                <a:gd name="T8" fmla="*/ 38 w 38"/>
                <a:gd name="T9" fmla="*/ 8 h 16"/>
                <a:gd name="T10" fmla="*/ 30 w 38"/>
                <a:gd name="T11" fmla="*/ 0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 y="0"/>
                    <a:pt x="0" y="4"/>
                    <a:pt x="0" y="8"/>
                  </a:cubicBezTo>
                  <a:cubicBezTo>
                    <a:pt x="0" y="13"/>
                    <a:pt x="3" y="16"/>
                    <a:pt x="8" y="16"/>
                  </a:cubicBezTo>
                  <a:cubicBezTo>
                    <a:pt x="30" y="16"/>
                    <a:pt x="30" y="16"/>
                    <a:pt x="30" y="16"/>
                  </a:cubicBezTo>
                  <a:cubicBezTo>
                    <a:pt x="34" y="16"/>
                    <a:pt x="38" y="13"/>
                    <a:pt x="38" y="8"/>
                  </a:cubicBezTo>
                  <a:cubicBezTo>
                    <a:pt x="38" y="4"/>
                    <a:pt x="34" y="0"/>
                    <a:pt x="30" y="0"/>
                  </a:cubicBez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4" name="Freeform 604"/>
            <p:cNvSpPr>
              <a:spLocks noEditPoints="1"/>
            </p:cNvSpPr>
            <p:nvPr userDrawn="1"/>
          </p:nvSpPr>
          <p:spPr bwMode="auto">
            <a:xfrm>
              <a:off x="1493838" y="1401763"/>
              <a:ext cx="280988" cy="393700"/>
            </a:xfrm>
            <a:custGeom>
              <a:avLst/>
              <a:gdLst>
                <a:gd name="T0" fmla="*/ 41 w 295"/>
                <a:gd name="T1" fmla="*/ 412 h 412"/>
                <a:gd name="T2" fmla="*/ 254 w 295"/>
                <a:gd name="T3" fmla="*/ 412 h 412"/>
                <a:gd name="T4" fmla="*/ 295 w 295"/>
                <a:gd name="T5" fmla="*/ 371 h 412"/>
                <a:gd name="T6" fmla="*/ 295 w 295"/>
                <a:gd name="T7" fmla="*/ 41 h 412"/>
                <a:gd name="T8" fmla="*/ 254 w 295"/>
                <a:gd name="T9" fmla="*/ 0 h 412"/>
                <a:gd name="T10" fmla="*/ 41 w 295"/>
                <a:gd name="T11" fmla="*/ 0 h 412"/>
                <a:gd name="T12" fmla="*/ 0 w 295"/>
                <a:gd name="T13" fmla="*/ 41 h 412"/>
                <a:gd name="T14" fmla="*/ 0 w 295"/>
                <a:gd name="T15" fmla="*/ 371 h 412"/>
                <a:gd name="T16" fmla="*/ 41 w 295"/>
                <a:gd name="T17" fmla="*/ 412 h 412"/>
                <a:gd name="T18" fmla="*/ 279 w 295"/>
                <a:gd name="T19" fmla="*/ 351 h 412"/>
                <a:gd name="T20" fmla="*/ 16 w 295"/>
                <a:gd name="T21" fmla="*/ 351 h 412"/>
                <a:gd name="T22" fmla="*/ 16 w 295"/>
                <a:gd name="T23" fmla="*/ 61 h 412"/>
                <a:gd name="T24" fmla="*/ 279 w 295"/>
                <a:gd name="T25" fmla="*/ 61 h 412"/>
                <a:gd name="T26" fmla="*/ 279 w 295"/>
                <a:gd name="T27" fmla="*/ 351 h 412"/>
                <a:gd name="T28" fmla="*/ 254 w 295"/>
                <a:gd name="T29" fmla="*/ 396 h 412"/>
                <a:gd name="T30" fmla="*/ 41 w 295"/>
                <a:gd name="T31" fmla="*/ 396 h 412"/>
                <a:gd name="T32" fmla="*/ 16 w 295"/>
                <a:gd name="T33" fmla="*/ 371 h 412"/>
                <a:gd name="T34" fmla="*/ 16 w 295"/>
                <a:gd name="T35" fmla="*/ 367 h 412"/>
                <a:gd name="T36" fmla="*/ 279 w 295"/>
                <a:gd name="T37" fmla="*/ 367 h 412"/>
                <a:gd name="T38" fmla="*/ 279 w 295"/>
                <a:gd name="T39" fmla="*/ 371 h 412"/>
                <a:gd name="T40" fmla="*/ 254 w 295"/>
                <a:gd name="T41" fmla="*/ 396 h 412"/>
                <a:gd name="T42" fmla="*/ 41 w 295"/>
                <a:gd name="T43" fmla="*/ 16 h 412"/>
                <a:gd name="T44" fmla="*/ 254 w 295"/>
                <a:gd name="T45" fmla="*/ 16 h 412"/>
                <a:gd name="T46" fmla="*/ 279 w 295"/>
                <a:gd name="T47" fmla="*/ 41 h 412"/>
                <a:gd name="T48" fmla="*/ 279 w 295"/>
                <a:gd name="T49" fmla="*/ 45 h 412"/>
                <a:gd name="T50" fmla="*/ 16 w 295"/>
                <a:gd name="T51" fmla="*/ 45 h 412"/>
                <a:gd name="T52" fmla="*/ 16 w 295"/>
                <a:gd name="T53" fmla="*/ 41 h 412"/>
                <a:gd name="T54" fmla="*/ 41 w 295"/>
                <a:gd name="T55" fmla="*/ 1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5" h="412">
                  <a:moveTo>
                    <a:pt x="41" y="412"/>
                  </a:moveTo>
                  <a:cubicBezTo>
                    <a:pt x="254" y="412"/>
                    <a:pt x="254" y="412"/>
                    <a:pt x="254" y="412"/>
                  </a:cubicBezTo>
                  <a:cubicBezTo>
                    <a:pt x="276" y="412"/>
                    <a:pt x="295" y="393"/>
                    <a:pt x="295" y="371"/>
                  </a:cubicBezTo>
                  <a:cubicBezTo>
                    <a:pt x="295" y="41"/>
                    <a:pt x="295" y="41"/>
                    <a:pt x="295" y="41"/>
                  </a:cubicBezTo>
                  <a:cubicBezTo>
                    <a:pt x="295" y="19"/>
                    <a:pt x="276" y="0"/>
                    <a:pt x="254" y="0"/>
                  </a:cubicBezTo>
                  <a:cubicBezTo>
                    <a:pt x="41" y="0"/>
                    <a:pt x="41" y="0"/>
                    <a:pt x="41" y="0"/>
                  </a:cubicBezTo>
                  <a:cubicBezTo>
                    <a:pt x="18" y="0"/>
                    <a:pt x="0" y="19"/>
                    <a:pt x="0" y="41"/>
                  </a:cubicBezTo>
                  <a:cubicBezTo>
                    <a:pt x="0" y="371"/>
                    <a:pt x="0" y="371"/>
                    <a:pt x="0" y="371"/>
                  </a:cubicBezTo>
                  <a:cubicBezTo>
                    <a:pt x="0" y="393"/>
                    <a:pt x="18" y="412"/>
                    <a:pt x="41" y="412"/>
                  </a:cubicBezTo>
                  <a:close/>
                  <a:moveTo>
                    <a:pt x="279" y="351"/>
                  </a:moveTo>
                  <a:cubicBezTo>
                    <a:pt x="16" y="351"/>
                    <a:pt x="16" y="351"/>
                    <a:pt x="16" y="351"/>
                  </a:cubicBezTo>
                  <a:cubicBezTo>
                    <a:pt x="16" y="61"/>
                    <a:pt x="16" y="61"/>
                    <a:pt x="16" y="61"/>
                  </a:cubicBezTo>
                  <a:cubicBezTo>
                    <a:pt x="279" y="61"/>
                    <a:pt x="279" y="61"/>
                    <a:pt x="279" y="61"/>
                  </a:cubicBezTo>
                  <a:lnTo>
                    <a:pt x="279" y="351"/>
                  </a:lnTo>
                  <a:close/>
                  <a:moveTo>
                    <a:pt x="254" y="396"/>
                  </a:moveTo>
                  <a:cubicBezTo>
                    <a:pt x="41" y="396"/>
                    <a:pt x="41" y="396"/>
                    <a:pt x="41" y="396"/>
                  </a:cubicBezTo>
                  <a:cubicBezTo>
                    <a:pt x="27" y="396"/>
                    <a:pt x="16" y="384"/>
                    <a:pt x="16" y="371"/>
                  </a:cubicBezTo>
                  <a:cubicBezTo>
                    <a:pt x="16" y="367"/>
                    <a:pt x="16" y="367"/>
                    <a:pt x="16" y="367"/>
                  </a:cubicBezTo>
                  <a:cubicBezTo>
                    <a:pt x="279" y="367"/>
                    <a:pt x="279" y="367"/>
                    <a:pt x="279" y="367"/>
                  </a:cubicBezTo>
                  <a:cubicBezTo>
                    <a:pt x="279" y="371"/>
                    <a:pt x="279" y="371"/>
                    <a:pt x="279" y="371"/>
                  </a:cubicBezTo>
                  <a:cubicBezTo>
                    <a:pt x="279" y="384"/>
                    <a:pt x="268" y="396"/>
                    <a:pt x="254" y="396"/>
                  </a:cubicBezTo>
                  <a:close/>
                  <a:moveTo>
                    <a:pt x="41" y="16"/>
                  </a:moveTo>
                  <a:cubicBezTo>
                    <a:pt x="254" y="16"/>
                    <a:pt x="254" y="16"/>
                    <a:pt x="254" y="16"/>
                  </a:cubicBezTo>
                  <a:cubicBezTo>
                    <a:pt x="268" y="16"/>
                    <a:pt x="279" y="28"/>
                    <a:pt x="279" y="41"/>
                  </a:cubicBezTo>
                  <a:cubicBezTo>
                    <a:pt x="279" y="45"/>
                    <a:pt x="279" y="45"/>
                    <a:pt x="279" y="45"/>
                  </a:cubicBezTo>
                  <a:cubicBezTo>
                    <a:pt x="16" y="45"/>
                    <a:pt x="16" y="45"/>
                    <a:pt x="16" y="45"/>
                  </a:cubicBezTo>
                  <a:cubicBezTo>
                    <a:pt x="16" y="41"/>
                    <a:pt x="16" y="41"/>
                    <a:pt x="16" y="41"/>
                  </a:cubicBezTo>
                  <a:cubicBezTo>
                    <a:pt x="16" y="28"/>
                    <a:pt x="27" y="16"/>
                    <a:pt x="4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5" name="Freeform 605"/>
            <p:cNvSpPr>
              <a:spLocks noEditPoints="1"/>
            </p:cNvSpPr>
            <p:nvPr userDrawn="1"/>
          </p:nvSpPr>
          <p:spPr bwMode="auto">
            <a:xfrm>
              <a:off x="1539875" y="1511300"/>
              <a:ext cx="190500" cy="68263"/>
            </a:xfrm>
            <a:custGeom>
              <a:avLst/>
              <a:gdLst>
                <a:gd name="T0" fmla="*/ 8 w 199"/>
                <a:gd name="T1" fmla="*/ 72 h 72"/>
                <a:gd name="T2" fmla="*/ 190 w 199"/>
                <a:gd name="T3" fmla="*/ 72 h 72"/>
                <a:gd name="T4" fmla="*/ 198 w 199"/>
                <a:gd name="T5" fmla="*/ 67 h 72"/>
                <a:gd name="T6" fmla="*/ 195 w 199"/>
                <a:gd name="T7" fmla="*/ 58 h 72"/>
                <a:gd name="T8" fmla="*/ 104 w 199"/>
                <a:gd name="T9" fmla="*/ 1 h 72"/>
                <a:gd name="T10" fmla="*/ 95 w 199"/>
                <a:gd name="T11" fmla="*/ 1 h 72"/>
                <a:gd name="T12" fmla="*/ 4 w 199"/>
                <a:gd name="T13" fmla="*/ 58 h 72"/>
                <a:gd name="T14" fmla="*/ 1 w 199"/>
                <a:gd name="T15" fmla="*/ 67 h 72"/>
                <a:gd name="T16" fmla="*/ 8 w 199"/>
                <a:gd name="T17" fmla="*/ 72 h 72"/>
                <a:gd name="T18" fmla="*/ 99 w 199"/>
                <a:gd name="T19" fmla="*/ 17 h 72"/>
                <a:gd name="T20" fmla="*/ 162 w 199"/>
                <a:gd name="T21" fmla="*/ 56 h 72"/>
                <a:gd name="T22" fmla="*/ 36 w 199"/>
                <a:gd name="T23" fmla="*/ 56 h 72"/>
                <a:gd name="T24" fmla="*/ 99 w 199"/>
                <a:gd name="T25"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72">
                  <a:moveTo>
                    <a:pt x="8" y="72"/>
                  </a:moveTo>
                  <a:cubicBezTo>
                    <a:pt x="190" y="72"/>
                    <a:pt x="190" y="72"/>
                    <a:pt x="190" y="72"/>
                  </a:cubicBezTo>
                  <a:cubicBezTo>
                    <a:pt x="194" y="72"/>
                    <a:pt x="197" y="70"/>
                    <a:pt x="198" y="67"/>
                  </a:cubicBezTo>
                  <a:cubicBezTo>
                    <a:pt x="199" y="63"/>
                    <a:pt x="198" y="60"/>
                    <a:pt x="195" y="58"/>
                  </a:cubicBezTo>
                  <a:cubicBezTo>
                    <a:pt x="104" y="1"/>
                    <a:pt x="104" y="1"/>
                    <a:pt x="104" y="1"/>
                  </a:cubicBezTo>
                  <a:cubicBezTo>
                    <a:pt x="101" y="0"/>
                    <a:pt x="98" y="0"/>
                    <a:pt x="95" y="1"/>
                  </a:cubicBezTo>
                  <a:cubicBezTo>
                    <a:pt x="4" y="58"/>
                    <a:pt x="4" y="58"/>
                    <a:pt x="4" y="58"/>
                  </a:cubicBezTo>
                  <a:cubicBezTo>
                    <a:pt x="1" y="60"/>
                    <a:pt x="0" y="63"/>
                    <a:pt x="1" y="67"/>
                  </a:cubicBezTo>
                  <a:cubicBezTo>
                    <a:pt x="2" y="70"/>
                    <a:pt x="5" y="72"/>
                    <a:pt x="8" y="72"/>
                  </a:cubicBezTo>
                  <a:close/>
                  <a:moveTo>
                    <a:pt x="99" y="17"/>
                  </a:moveTo>
                  <a:cubicBezTo>
                    <a:pt x="162" y="56"/>
                    <a:pt x="162" y="56"/>
                    <a:pt x="162" y="56"/>
                  </a:cubicBezTo>
                  <a:cubicBezTo>
                    <a:pt x="36" y="56"/>
                    <a:pt x="36" y="56"/>
                    <a:pt x="36" y="56"/>
                  </a:cubicBezTo>
                  <a:lnTo>
                    <a:pt x="9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6" name="Freeform 606"/>
            <p:cNvSpPr/>
            <p:nvPr userDrawn="1"/>
          </p:nvSpPr>
          <p:spPr bwMode="auto">
            <a:xfrm>
              <a:off x="1539875" y="1670050"/>
              <a:ext cx="188913" cy="15875"/>
            </a:xfrm>
            <a:custGeom>
              <a:avLst/>
              <a:gdLst>
                <a:gd name="T0" fmla="*/ 190 w 198"/>
                <a:gd name="T1" fmla="*/ 0 h 16"/>
                <a:gd name="T2" fmla="*/ 8 w 198"/>
                <a:gd name="T3" fmla="*/ 0 h 16"/>
                <a:gd name="T4" fmla="*/ 0 w 198"/>
                <a:gd name="T5" fmla="*/ 8 h 16"/>
                <a:gd name="T6" fmla="*/ 8 w 198"/>
                <a:gd name="T7" fmla="*/ 16 h 16"/>
                <a:gd name="T8" fmla="*/ 190 w 198"/>
                <a:gd name="T9" fmla="*/ 16 h 16"/>
                <a:gd name="T10" fmla="*/ 198 w 198"/>
                <a:gd name="T11" fmla="*/ 8 h 16"/>
                <a:gd name="T12" fmla="*/ 190 w 19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8" h="16">
                  <a:moveTo>
                    <a:pt x="190" y="0"/>
                  </a:moveTo>
                  <a:cubicBezTo>
                    <a:pt x="8" y="0"/>
                    <a:pt x="8" y="0"/>
                    <a:pt x="8" y="0"/>
                  </a:cubicBezTo>
                  <a:cubicBezTo>
                    <a:pt x="4" y="0"/>
                    <a:pt x="0" y="3"/>
                    <a:pt x="0" y="8"/>
                  </a:cubicBezTo>
                  <a:cubicBezTo>
                    <a:pt x="0" y="12"/>
                    <a:pt x="4" y="16"/>
                    <a:pt x="8" y="16"/>
                  </a:cubicBezTo>
                  <a:cubicBezTo>
                    <a:pt x="190" y="16"/>
                    <a:pt x="190" y="16"/>
                    <a:pt x="190" y="16"/>
                  </a:cubicBezTo>
                  <a:cubicBezTo>
                    <a:pt x="195" y="16"/>
                    <a:pt x="198" y="12"/>
                    <a:pt x="198" y="8"/>
                  </a:cubicBezTo>
                  <a:cubicBezTo>
                    <a:pt x="198" y="3"/>
                    <a:pt x="195" y="0"/>
                    <a:pt x="1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7" name="Freeform 607"/>
            <p:cNvSpPr/>
            <p:nvPr userDrawn="1"/>
          </p:nvSpPr>
          <p:spPr bwMode="auto">
            <a:xfrm>
              <a:off x="1692275"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8" name="Freeform 608"/>
            <p:cNvSpPr/>
            <p:nvPr userDrawn="1"/>
          </p:nvSpPr>
          <p:spPr bwMode="auto">
            <a:xfrm>
              <a:off x="1660525"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9" name="Freeform 609"/>
            <p:cNvSpPr/>
            <p:nvPr userDrawn="1"/>
          </p:nvSpPr>
          <p:spPr bwMode="auto">
            <a:xfrm>
              <a:off x="1627188"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3" y="0"/>
                    <a:pt x="8" y="0"/>
                  </a:cubicBezTo>
                  <a:cubicBezTo>
                    <a:pt x="4" y="0"/>
                    <a:pt x="0" y="3"/>
                    <a:pt x="0" y="8"/>
                  </a:cubicBezTo>
                  <a:cubicBezTo>
                    <a:pt x="0" y="67"/>
                    <a:pt x="0" y="67"/>
                    <a:pt x="0" y="67"/>
                  </a:cubicBezTo>
                  <a:cubicBezTo>
                    <a:pt x="0" y="72"/>
                    <a:pt x="4" y="75"/>
                    <a:pt x="8" y="75"/>
                  </a:cubicBezTo>
                  <a:cubicBezTo>
                    <a:pt x="13"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0" name="Freeform 610"/>
            <p:cNvSpPr/>
            <p:nvPr userDrawn="1"/>
          </p:nvSpPr>
          <p:spPr bwMode="auto">
            <a:xfrm>
              <a:off x="1593850" y="1589088"/>
              <a:ext cx="15875"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4" y="0"/>
                    <a:pt x="0" y="3"/>
                    <a:pt x="0" y="8"/>
                  </a:cubicBezTo>
                  <a:cubicBezTo>
                    <a:pt x="0" y="67"/>
                    <a:pt x="0" y="67"/>
                    <a:pt x="0" y="67"/>
                  </a:cubicBezTo>
                  <a:cubicBezTo>
                    <a:pt x="0" y="72"/>
                    <a:pt x="4"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1" name="Freeform 611"/>
            <p:cNvSpPr/>
            <p:nvPr userDrawn="1"/>
          </p:nvSpPr>
          <p:spPr bwMode="auto">
            <a:xfrm>
              <a:off x="1562100" y="1589088"/>
              <a:ext cx="14288" cy="71438"/>
            </a:xfrm>
            <a:custGeom>
              <a:avLst/>
              <a:gdLst>
                <a:gd name="T0" fmla="*/ 16 w 16"/>
                <a:gd name="T1" fmla="*/ 67 h 75"/>
                <a:gd name="T2" fmla="*/ 16 w 16"/>
                <a:gd name="T3" fmla="*/ 8 h 75"/>
                <a:gd name="T4" fmla="*/ 8 w 16"/>
                <a:gd name="T5" fmla="*/ 0 h 75"/>
                <a:gd name="T6" fmla="*/ 0 w 16"/>
                <a:gd name="T7" fmla="*/ 8 h 75"/>
                <a:gd name="T8" fmla="*/ 0 w 16"/>
                <a:gd name="T9" fmla="*/ 67 h 75"/>
                <a:gd name="T10" fmla="*/ 8 w 16"/>
                <a:gd name="T11" fmla="*/ 75 h 75"/>
                <a:gd name="T12" fmla="*/ 16 w 16"/>
                <a:gd name="T13" fmla="*/ 67 h 75"/>
              </a:gdLst>
              <a:ahLst/>
              <a:cxnLst>
                <a:cxn ang="0">
                  <a:pos x="T0" y="T1"/>
                </a:cxn>
                <a:cxn ang="0">
                  <a:pos x="T2" y="T3"/>
                </a:cxn>
                <a:cxn ang="0">
                  <a:pos x="T4" y="T5"/>
                </a:cxn>
                <a:cxn ang="0">
                  <a:pos x="T6" y="T7"/>
                </a:cxn>
                <a:cxn ang="0">
                  <a:pos x="T8" y="T9"/>
                </a:cxn>
                <a:cxn ang="0">
                  <a:pos x="T10" y="T11"/>
                </a:cxn>
                <a:cxn ang="0">
                  <a:pos x="T12" y="T13"/>
                </a:cxn>
              </a:cxnLst>
              <a:rect l="0" t="0" r="r" b="b"/>
              <a:pathLst>
                <a:path w="16" h="75">
                  <a:moveTo>
                    <a:pt x="16" y="67"/>
                  </a:moveTo>
                  <a:cubicBezTo>
                    <a:pt x="16" y="8"/>
                    <a:pt x="16" y="8"/>
                    <a:pt x="16" y="8"/>
                  </a:cubicBezTo>
                  <a:cubicBezTo>
                    <a:pt x="16" y="3"/>
                    <a:pt x="12" y="0"/>
                    <a:pt x="8" y="0"/>
                  </a:cubicBezTo>
                  <a:cubicBezTo>
                    <a:pt x="3" y="0"/>
                    <a:pt x="0" y="3"/>
                    <a:pt x="0" y="8"/>
                  </a:cubicBezTo>
                  <a:cubicBezTo>
                    <a:pt x="0" y="67"/>
                    <a:pt x="0" y="67"/>
                    <a:pt x="0" y="67"/>
                  </a:cubicBezTo>
                  <a:cubicBezTo>
                    <a:pt x="0" y="72"/>
                    <a:pt x="3" y="75"/>
                    <a:pt x="8" y="75"/>
                  </a:cubicBezTo>
                  <a:cubicBezTo>
                    <a:pt x="12" y="75"/>
                    <a:pt x="16" y="72"/>
                    <a:pt x="1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2" name="Freeform 612"/>
            <p:cNvSpPr/>
            <p:nvPr userDrawn="1"/>
          </p:nvSpPr>
          <p:spPr bwMode="auto">
            <a:xfrm>
              <a:off x="1857375" y="1843088"/>
              <a:ext cx="261938" cy="120650"/>
            </a:xfrm>
            <a:custGeom>
              <a:avLst/>
              <a:gdLst>
                <a:gd name="T0" fmla="*/ 263 w 273"/>
                <a:gd name="T1" fmla="*/ 75 h 126"/>
                <a:gd name="T2" fmla="*/ 25 w 273"/>
                <a:gd name="T3" fmla="*/ 107 h 126"/>
                <a:gd name="T4" fmla="*/ 106 w 273"/>
                <a:gd name="T5" fmla="*/ 32 h 126"/>
                <a:gd name="T6" fmla="*/ 169 w 273"/>
                <a:gd name="T7" fmla="*/ 18 h 126"/>
                <a:gd name="T8" fmla="*/ 264 w 273"/>
                <a:gd name="T9" fmla="*/ 25 h 126"/>
                <a:gd name="T10" fmla="*/ 272 w 273"/>
                <a:gd name="T11" fmla="*/ 17 h 126"/>
                <a:gd name="T12" fmla="*/ 265 w 273"/>
                <a:gd name="T13" fmla="*/ 9 h 126"/>
                <a:gd name="T14" fmla="*/ 170 w 273"/>
                <a:gd name="T15" fmla="*/ 2 h 126"/>
                <a:gd name="T16" fmla="*/ 98 w 273"/>
                <a:gd name="T17" fmla="*/ 18 h 126"/>
                <a:gd name="T18" fmla="*/ 2 w 273"/>
                <a:gd name="T19" fmla="*/ 113 h 126"/>
                <a:gd name="T20" fmla="*/ 1 w 273"/>
                <a:gd name="T21" fmla="*/ 122 h 126"/>
                <a:gd name="T22" fmla="*/ 8 w 273"/>
                <a:gd name="T23" fmla="*/ 126 h 126"/>
                <a:gd name="T24" fmla="*/ 9 w 273"/>
                <a:gd name="T25" fmla="*/ 126 h 126"/>
                <a:gd name="T26" fmla="*/ 265 w 273"/>
                <a:gd name="T27" fmla="*/ 91 h 126"/>
                <a:gd name="T28" fmla="*/ 272 w 273"/>
                <a:gd name="T29" fmla="*/ 82 h 126"/>
                <a:gd name="T30" fmla="*/ 263 w 273"/>
                <a:gd name="T31" fmla="*/ 7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26">
                  <a:moveTo>
                    <a:pt x="263" y="75"/>
                  </a:moveTo>
                  <a:cubicBezTo>
                    <a:pt x="25" y="107"/>
                    <a:pt x="25" y="107"/>
                    <a:pt x="25" y="107"/>
                  </a:cubicBezTo>
                  <a:cubicBezTo>
                    <a:pt x="47" y="79"/>
                    <a:pt x="77" y="47"/>
                    <a:pt x="106" y="32"/>
                  </a:cubicBezTo>
                  <a:cubicBezTo>
                    <a:pt x="133" y="17"/>
                    <a:pt x="153" y="17"/>
                    <a:pt x="169" y="18"/>
                  </a:cubicBezTo>
                  <a:cubicBezTo>
                    <a:pt x="184" y="19"/>
                    <a:pt x="240" y="23"/>
                    <a:pt x="264" y="25"/>
                  </a:cubicBezTo>
                  <a:cubicBezTo>
                    <a:pt x="268" y="25"/>
                    <a:pt x="272" y="22"/>
                    <a:pt x="272" y="17"/>
                  </a:cubicBezTo>
                  <a:cubicBezTo>
                    <a:pt x="273" y="13"/>
                    <a:pt x="269" y="9"/>
                    <a:pt x="265" y="9"/>
                  </a:cubicBezTo>
                  <a:cubicBezTo>
                    <a:pt x="236" y="7"/>
                    <a:pt x="184" y="3"/>
                    <a:pt x="170" y="2"/>
                  </a:cubicBezTo>
                  <a:cubicBezTo>
                    <a:pt x="147" y="0"/>
                    <a:pt x="126" y="3"/>
                    <a:pt x="98" y="18"/>
                  </a:cubicBezTo>
                  <a:cubicBezTo>
                    <a:pt x="60" y="39"/>
                    <a:pt x="22" y="82"/>
                    <a:pt x="2" y="113"/>
                  </a:cubicBezTo>
                  <a:cubicBezTo>
                    <a:pt x="0" y="116"/>
                    <a:pt x="0" y="119"/>
                    <a:pt x="1" y="122"/>
                  </a:cubicBezTo>
                  <a:cubicBezTo>
                    <a:pt x="3" y="124"/>
                    <a:pt x="5" y="126"/>
                    <a:pt x="8" y="126"/>
                  </a:cubicBezTo>
                  <a:cubicBezTo>
                    <a:pt x="9" y="126"/>
                    <a:pt x="9" y="126"/>
                    <a:pt x="9" y="126"/>
                  </a:cubicBezTo>
                  <a:cubicBezTo>
                    <a:pt x="265" y="91"/>
                    <a:pt x="265" y="91"/>
                    <a:pt x="265" y="91"/>
                  </a:cubicBezTo>
                  <a:cubicBezTo>
                    <a:pt x="270" y="90"/>
                    <a:pt x="273" y="86"/>
                    <a:pt x="272" y="82"/>
                  </a:cubicBezTo>
                  <a:cubicBezTo>
                    <a:pt x="272" y="78"/>
                    <a:pt x="268" y="74"/>
                    <a:pt x="26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3" name="Freeform 613"/>
            <p:cNvSpPr>
              <a:spLocks noEditPoints="1"/>
            </p:cNvSpPr>
            <p:nvPr userDrawn="1"/>
          </p:nvSpPr>
          <p:spPr bwMode="auto">
            <a:xfrm>
              <a:off x="1550988" y="1787525"/>
              <a:ext cx="876300" cy="285750"/>
            </a:xfrm>
            <a:custGeom>
              <a:avLst/>
              <a:gdLst>
                <a:gd name="T0" fmla="*/ 909 w 916"/>
                <a:gd name="T1" fmla="*/ 91 h 299"/>
                <a:gd name="T2" fmla="*/ 184 w 916"/>
                <a:gd name="T3" fmla="*/ 101 h 299"/>
                <a:gd name="T4" fmla="*/ 165 w 916"/>
                <a:gd name="T5" fmla="*/ 130 h 299"/>
                <a:gd name="T6" fmla="*/ 141 w 916"/>
                <a:gd name="T7" fmla="*/ 200 h 299"/>
                <a:gd name="T8" fmla="*/ 7 w 916"/>
                <a:gd name="T9" fmla="*/ 263 h 299"/>
                <a:gd name="T10" fmla="*/ 8 w 916"/>
                <a:gd name="T11" fmla="*/ 279 h 299"/>
                <a:gd name="T12" fmla="*/ 208 w 916"/>
                <a:gd name="T13" fmla="*/ 241 h 299"/>
                <a:gd name="T14" fmla="*/ 188 w 916"/>
                <a:gd name="T15" fmla="*/ 283 h 299"/>
                <a:gd name="T16" fmla="*/ 190 w 916"/>
                <a:gd name="T17" fmla="*/ 299 h 299"/>
                <a:gd name="T18" fmla="*/ 910 w 916"/>
                <a:gd name="T19" fmla="*/ 106 h 299"/>
                <a:gd name="T20" fmla="*/ 735 w 916"/>
                <a:gd name="T21" fmla="*/ 137 h 299"/>
                <a:gd name="T22" fmla="*/ 805 w 916"/>
                <a:gd name="T23" fmla="*/ 90 h 299"/>
                <a:gd name="T24" fmla="*/ 735 w 916"/>
                <a:gd name="T25" fmla="*/ 137 h 299"/>
                <a:gd name="T26" fmla="*/ 626 w 916"/>
                <a:gd name="T27" fmla="*/ 145 h 299"/>
                <a:gd name="T28" fmla="*/ 710 w 916"/>
                <a:gd name="T29" fmla="*/ 125 h 299"/>
                <a:gd name="T30" fmla="*/ 626 w 916"/>
                <a:gd name="T31" fmla="*/ 129 h 299"/>
                <a:gd name="T32" fmla="*/ 654 w 916"/>
                <a:gd name="T33" fmla="*/ 89 h 299"/>
                <a:gd name="T34" fmla="*/ 663 w 916"/>
                <a:gd name="T35" fmla="*/ 81 h 299"/>
                <a:gd name="T36" fmla="*/ 626 w 916"/>
                <a:gd name="T37" fmla="*/ 71 h 299"/>
                <a:gd name="T38" fmla="*/ 719 w 916"/>
                <a:gd name="T39" fmla="*/ 77 h 299"/>
                <a:gd name="T40" fmla="*/ 626 w 916"/>
                <a:gd name="T41" fmla="*/ 166 h 299"/>
                <a:gd name="T42" fmla="*/ 409 w 916"/>
                <a:gd name="T43" fmla="*/ 27 h 299"/>
                <a:gd name="T44" fmla="*/ 334 w 916"/>
                <a:gd name="T45" fmla="*/ 77 h 299"/>
                <a:gd name="T46" fmla="*/ 206 w 916"/>
                <a:gd name="T47" fmla="*/ 144 h 299"/>
                <a:gd name="T48" fmla="*/ 197 w 916"/>
                <a:gd name="T49" fmla="*/ 110 h 299"/>
                <a:gd name="T50" fmla="*/ 156 w 916"/>
                <a:gd name="T51" fmla="*/ 193 h 299"/>
                <a:gd name="T52" fmla="*/ 204 w 916"/>
                <a:gd name="T53" fmla="*/ 160 h 299"/>
                <a:gd name="T54" fmla="*/ 331 w 916"/>
                <a:gd name="T55" fmla="*/ 101 h 299"/>
                <a:gd name="T56" fmla="*/ 507 w 916"/>
                <a:gd name="T57" fmla="*/ 43 h 299"/>
                <a:gd name="T58" fmla="*/ 610 w 916"/>
                <a:gd name="T59" fmla="*/ 59 h 299"/>
                <a:gd name="T60" fmla="*/ 610 w 916"/>
                <a:gd name="T61" fmla="*/ 77 h 299"/>
                <a:gd name="T62" fmla="*/ 610 w 916"/>
                <a:gd name="T63" fmla="*/ 79 h 299"/>
                <a:gd name="T64" fmla="*/ 610 w 916"/>
                <a:gd name="T65" fmla="*/ 139 h 299"/>
                <a:gd name="T66" fmla="*/ 610 w 916"/>
                <a:gd name="T67" fmla="*/ 170 h 299"/>
                <a:gd name="T68" fmla="*/ 402 w 916"/>
                <a:gd name="T69" fmla="*/ 226 h 299"/>
                <a:gd name="T70" fmla="*/ 821 w 916"/>
                <a:gd name="T71" fmla="*/ 93 h 299"/>
                <a:gd name="T72" fmla="*/ 821 w 916"/>
                <a:gd name="T73" fmla="*/ 1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6" h="299">
                  <a:moveTo>
                    <a:pt x="916" y="98"/>
                  </a:moveTo>
                  <a:cubicBezTo>
                    <a:pt x="916" y="94"/>
                    <a:pt x="913" y="91"/>
                    <a:pt x="909" y="91"/>
                  </a:cubicBezTo>
                  <a:cubicBezTo>
                    <a:pt x="804" y="74"/>
                    <a:pt x="459" y="19"/>
                    <a:pt x="411" y="12"/>
                  </a:cubicBezTo>
                  <a:cubicBezTo>
                    <a:pt x="340" y="0"/>
                    <a:pt x="243" y="18"/>
                    <a:pt x="184" y="101"/>
                  </a:cubicBezTo>
                  <a:cubicBezTo>
                    <a:pt x="176" y="111"/>
                    <a:pt x="170" y="121"/>
                    <a:pt x="165" y="130"/>
                  </a:cubicBezTo>
                  <a:cubicBezTo>
                    <a:pt x="165" y="130"/>
                    <a:pt x="165" y="130"/>
                    <a:pt x="165" y="130"/>
                  </a:cubicBezTo>
                  <a:cubicBezTo>
                    <a:pt x="144" y="167"/>
                    <a:pt x="139" y="193"/>
                    <a:pt x="139" y="194"/>
                  </a:cubicBezTo>
                  <a:cubicBezTo>
                    <a:pt x="139" y="196"/>
                    <a:pt x="140" y="199"/>
                    <a:pt x="141" y="200"/>
                  </a:cubicBezTo>
                  <a:cubicBezTo>
                    <a:pt x="152" y="212"/>
                    <a:pt x="165" y="222"/>
                    <a:pt x="180" y="230"/>
                  </a:cubicBezTo>
                  <a:cubicBezTo>
                    <a:pt x="7" y="263"/>
                    <a:pt x="7" y="263"/>
                    <a:pt x="7" y="263"/>
                  </a:cubicBezTo>
                  <a:cubicBezTo>
                    <a:pt x="3" y="264"/>
                    <a:pt x="0" y="268"/>
                    <a:pt x="1" y="272"/>
                  </a:cubicBezTo>
                  <a:cubicBezTo>
                    <a:pt x="1" y="276"/>
                    <a:pt x="5" y="279"/>
                    <a:pt x="8" y="279"/>
                  </a:cubicBezTo>
                  <a:cubicBezTo>
                    <a:pt x="9" y="279"/>
                    <a:pt x="9" y="279"/>
                    <a:pt x="10" y="278"/>
                  </a:cubicBezTo>
                  <a:cubicBezTo>
                    <a:pt x="208" y="241"/>
                    <a:pt x="208" y="241"/>
                    <a:pt x="208" y="241"/>
                  </a:cubicBezTo>
                  <a:cubicBezTo>
                    <a:pt x="236" y="249"/>
                    <a:pt x="267" y="253"/>
                    <a:pt x="298" y="253"/>
                  </a:cubicBezTo>
                  <a:cubicBezTo>
                    <a:pt x="188" y="283"/>
                    <a:pt x="188" y="283"/>
                    <a:pt x="188" y="283"/>
                  </a:cubicBezTo>
                  <a:cubicBezTo>
                    <a:pt x="184" y="284"/>
                    <a:pt x="181" y="289"/>
                    <a:pt x="182" y="293"/>
                  </a:cubicBezTo>
                  <a:cubicBezTo>
                    <a:pt x="183" y="296"/>
                    <a:pt x="187" y="299"/>
                    <a:pt x="190" y="299"/>
                  </a:cubicBezTo>
                  <a:cubicBezTo>
                    <a:pt x="191" y="299"/>
                    <a:pt x="192" y="299"/>
                    <a:pt x="192" y="299"/>
                  </a:cubicBezTo>
                  <a:cubicBezTo>
                    <a:pt x="910" y="106"/>
                    <a:pt x="910" y="106"/>
                    <a:pt x="910" y="106"/>
                  </a:cubicBezTo>
                  <a:cubicBezTo>
                    <a:pt x="913" y="105"/>
                    <a:pt x="916" y="102"/>
                    <a:pt x="916" y="98"/>
                  </a:cubicBezTo>
                  <a:close/>
                  <a:moveTo>
                    <a:pt x="735" y="137"/>
                  </a:moveTo>
                  <a:cubicBezTo>
                    <a:pt x="735" y="79"/>
                    <a:pt x="735" y="79"/>
                    <a:pt x="735" y="79"/>
                  </a:cubicBezTo>
                  <a:cubicBezTo>
                    <a:pt x="759" y="83"/>
                    <a:pt x="783" y="87"/>
                    <a:pt x="805" y="90"/>
                  </a:cubicBezTo>
                  <a:cubicBezTo>
                    <a:pt x="805" y="118"/>
                    <a:pt x="805" y="118"/>
                    <a:pt x="805" y="118"/>
                  </a:cubicBezTo>
                  <a:lnTo>
                    <a:pt x="735" y="137"/>
                  </a:lnTo>
                  <a:close/>
                  <a:moveTo>
                    <a:pt x="626" y="166"/>
                  </a:moveTo>
                  <a:cubicBezTo>
                    <a:pt x="626" y="145"/>
                    <a:pt x="626" y="145"/>
                    <a:pt x="626" y="145"/>
                  </a:cubicBezTo>
                  <a:cubicBezTo>
                    <a:pt x="703" y="134"/>
                    <a:pt x="703" y="134"/>
                    <a:pt x="703" y="134"/>
                  </a:cubicBezTo>
                  <a:cubicBezTo>
                    <a:pt x="707" y="134"/>
                    <a:pt x="710" y="130"/>
                    <a:pt x="710" y="125"/>
                  </a:cubicBezTo>
                  <a:cubicBezTo>
                    <a:pt x="709" y="121"/>
                    <a:pt x="705" y="118"/>
                    <a:pt x="701" y="119"/>
                  </a:cubicBezTo>
                  <a:cubicBezTo>
                    <a:pt x="626" y="129"/>
                    <a:pt x="626" y="129"/>
                    <a:pt x="626" y="129"/>
                  </a:cubicBezTo>
                  <a:cubicBezTo>
                    <a:pt x="626" y="87"/>
                    <a:pt x="626" y="87"/>
                    <a:pt x="626" y="87"/>
                  </a:cubicBezTo>
                  <a:cubicBezTo>
                    <a:pt x="654" y="89"/>
                    <a:pt x="654" y="89"/>
                    <a:pt x="654" y="89"/>
                  </a:cubicBezTo>
                  <a:cubicBezTo>
                    <a:pt x="654" y="89"/>
                    <a:pt x="655" y="89"/>
                    <a:pt x="655" y="89"/>
                  </a:cubicBezTo>
                  <a:cubicBezTo>
                    <a:pt x="659" y="89"/>
                    <a:pt x="663" y="86"/>
                    <a:pt x="663" y="81"/>
                  </a:cubicBezTo>
                  <a:cubicBezTo>
                    <a:pt x="663" y="77"/>
                    <a:pt x="660" y="73"/>
                    <a:pt x="655" y="73"/>
                  </a:cubicBezTo>
                  <a:cubicBezTo>
                    <a:pt x="626" y="71"/>
                    <a:pt x="626" y="71"/>
                    <a:pt x="626" y="71"/>
                  </a:cubicBezTo>
                  <a:cubicBezTo>
                    <a:pt x="626" y="62"/>
                    <a:pt x="626" y="62"/>
                    <a:pt x="626" y="62"/>
                  </a:cubicBezTo>
                  <a:cubicBezTo>
                    <a:pt x="657" y="67"/>
                    <a:pt x="688" y="72"/>
                    <a:pt x="719" y="77"/>
                  </a:cubicBezTo>
                  <a:cubicBezTo>
                    <a:pt x="719" y="141"/>
                    <a:pt x="719" y="141"/>
                    <a:pt x="719" y="141"/>
                  </a:cubicBezTo>
                  <a:lnTo>
                    <a:pt x="626" y="166"/>
                  </a:lnTo>
                  <a:close/>
                  <a:moveTo>
                    <a:pt x="197" y="110"/>
                  </a:moveTo>
                  <a:cubicBezTo>
                    <a:pt x="268" y="11"/>
                    <a:pt x="386" y="24"/>
                    <a:pt x="409" y="27"/>
                  </a:cubicBezTo>
                  <a:cubicBezTo>
                    <a:pt x="413" y="28"/>
                    <a:pt x="418" y="29"/>
                    <a:pt x="426" y="30"/>
                  </a:cubicBezTo>
                  <a:cubicBezTo>
                    <a:pt x="396" y="37"/>
                    <a:pt x="364" y="50"/>
                    <a:pt x="334" y="77"/>
                  </a:cubicBezTo>
                  <a:cubicBezTo>
                    <a:pt x="329" y="81"/>
                    <a:pt x="325" y="85"/>
                    <a:pt x="320" y="89"/>
                  </a:cubicBezTo>
                  <a:cubicBezTo>
                    <a:pt x="290" y="117"/>
                    <a:pt x="256" y="148"/>
                    <a:pt x="206" y="144"/>
                  </a:cubicBezTo>
                  <a:cubicBezTo>
                    <a:pt x="193" y="142"/>
                    <a:pt x="186" y="138"/>
                    <a:pt x="181" y="134"/>
                  </a:cubicBezTo>
                  <a:cubicBezTo>
                    <a:pt x="186" y="126"/>
                    <a:pt x="191" y="118"/>
                    <a:pt x="197" y="110"/>
                  </a:cubicBezTo>
                  <a:close/>
                  <a:moveTo>
                    <a:pt x="402" y="226"/>
                  </a:moveTo>
                  <a:cubicBezTo>
                    <a:pt x="332" y="244"/>
                    <a:pt x="206" y="246"/>
                    <a:pt x="156" y="193"/>
                  </a:cubicBezTo>
                  <a:cubicBezTo>
                    <a:pt x="157" y="186"/>
                    <a:pt x="162" y="170"/>
                    <a:pt x="173" y="148"/>
                  </a:cubicBezTo>
                  <a:cubicBezTo>
                    <a:pt x="180" y="153"/>
                    <a:pt x="190" y="158"/>
                    <a:pt x="204" y="160"/>
                  </a:cubicBezTo>
                  <a:cubicBezTo>
                    <a:pt x="208" y="160"/>
                    <a:pt x="212" y="160"/>
                    <a:pt x="216" y="160"/>
                  </a:cubicBezTo>
                  <a:cubicBezTo>
                    <a:pt x="267" y="160"/>
                    <a:pt x="302" y="128"/>
                    <a:pt x="331" y="101"/>
                  </a:cubicBezTo>
                  <a:cubicBezTo>
                    <a:pt x="335" y="97"/>
                    <a:pt x="340" y="93"/>
                    <a:pt x="344" y="89"/>
                  </a:cubicBezTo>
                  <a:cubicBezTo>
                    <a:pt x="404" y="36"/>
                    <a:pt x="472" y="37"/>
                    <a:pt x="507" y="43"/>
                  </a:cubicBezTo>
                  <a:cubicBezTo>
                    <a:pt x="507" y="43"/>
                    <a:pt x="507" y="43"/>
                    <a:pt x="507" y="43"/>
                  </a:cubicBezTo>
                  <a:cubicBezTo>
                    <a:pt x="538" y="48"/>
                    <a:pt x="573" y="53"/>
                    <a:pt x="610" y="59"/>
                  </a:cubicBezTo>
                  <a:cubicBezTo>
                    <a:pt x="610" y="59"/>
                    <a:pt x="610" y="60"/>
                    <a:pt x="610" y="60"/>
                  </a:cubicBezTo>
                  <a:cubicBezTo>
                    <a:pt x="610" y="77"/>
                    <a:pt x="610" y="77"/>
                    <a:pt x="610" y="77"/>
                  </a:cubicBezTo>
                  <a:cubicBezTo>
                    <a:pt x="610" y="77"/>
                    <a:pt x="610" y="77"/>
                    <a:pt x="610" y="77"/>
                  </a:cubicBezTo>
                  <a:cubicBezTo>
                    <a:pt x="610" y="78"/>
                    <a:pt x="610" y="78"/>
                    <a:pt x="610" y="79"/>
                  </a:cubicBezTo>
                  <a:cubicBezTo>
                    <a:pt x="610" y="137"/>
                    <a:pt x="610" y="137"/>
                    <a:pt x="610" y="137"/>
                  </a:cubicBezTo>
                  <a:cubicBezTo>
                    <a:pt x="610" y="138"/>
                    <a:pt x="610" y="138"/>
                    <a:pt x="610" y="139"/>
                  </a:cubicBezTo>
                  <a:cubicBezTo>
                    <a:pt x="610" y="169"/>
                    <a:pt x="610" y="169"/>
                    <a:pt x="610" y="169"/>
                  </a:cubicBezTo>
                  <a:cubicBezTo>
                    <a:pt x="610" y="169"/>
                    <a:pt x="610" y="170"/>
                    <a:pt x="610" y="170"/>
                  </a:cubicBezTo>
                  <a:cubicBezTo>
                    <a:pt x="403" y="226"/>
                    <a:pt x="403" y="226"/>
                    <a:pt x="403" y="226"/>
                  </a:cubicBezTo>
                  <a:cubicBezTo>
                    <a:pt x="402" y="226"/>
                    <a:pt x="402" y="226"/>
                    <a:pt x="402" y="226"/>
                  </a:cubicBezTo>
                  <a:close/>
                  <a:moveTo>
                    <a:pt x="821" y="113"/>
                  </a:moveTo>
                  <a:cubicBezTo>
                    <a:pt x="821" y="93"/>
                    <a:pt x="821" y="93"/>
                    <a:pt x="821" y="93"/>
                  </a:cubicBezTo>
                  <a:cubicBezTo>
                    <a:pt x="839" y="96"/>
                    <a:pt x="855" y="98"/>
                    <a:pt x="869" y="101"/>
                  </a:cubicBezTo>
                  <a:lnTo>
                    <a:pt x="821"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4" name="Freeform 614"/>
            <p:cNvSpPr>
              <a:spLocks noEditPoints="1"/>
            </p:cNvSpPr>
            <p:nvPr userDrawn="1"/>
          </p:nvSpPr>
          <p:spPr bwMode="auto">
            <a:xfrm>
              <a:off x="1068388" y="909638"/>
              <a:ext cx="236538" cy="238125"/>
            </a:xfrm>
            <a:custGeom>
              <a:avLst/>
              <a:gdLst>
                <a:gd name="T0" fmla="*/ 169 w 247"/>
                <a:gd name="T1" fmla="*/ 0 h 250"/>
                <a:gd name="T2" fmla="*/ 36 w 247"/>
                <a:gd name="T3" fmla="*/ 0 h 250"/>
                <a:gd name="T4" fmla="*/ 28 w 247"/>
                <a:gd name="T5" fmla="*/ 8 h 250"/>
                <a:gd name="T6" fmla="*/ 28 w 247"/>
                <a:gd name="T7" fmla="*/ 234 h 250"/>
                <a:gd name="T8" fmla="*/ 8 w 247"/>
                <a:gd name="T9" fmla="*/ 234 h 250"/>
                <a:gd name="T10" fmla="*/ 0 w 247"/>
                <a:gd name="T11" fmla="*/ 242 h 250"/>
                <a:gd name="T12" fmla="*/ 8 w 247"/>
                <a:gd name="T13" fmla="*/ 250 h 250"/>
                <a:gd name="T14" fmla="*/ 239 w 247"/>
                <a:gd name="T15" fmla="*/ 250 h 250"/>
                <a:gd name="T16" fmla="*/ 247 w 247"/>
                <a:gd name="T17" fmla="*/ 242 h 250"/>
                <a:gd name="T18" fmla="*/ 239 w 247"/>
                <a:gd name="T19" fmla="*/ 234 h 250"/>
                <a:gd name="T20" fmla="*/ 220 w 247"/>
                <a:gd name="T21" fmla="*/ 234 h 250"/>
                <a:gd name="T22" fmla="*/ 220 w 247"/>
                <a:gd name="T23" fmla="*/ 118 h 250"/>
                <a:gd name="T24" fmla="*/ 216 w 247"/>
                <a:gd name="T25" fmla="*/ 111 h 250"/>
                <a:gd name="T26" fmla="*/ 177 w 247"/>
                <a:gd name="T27" fmla="*/ 88 h 250"/>
                <a:gd name="T28" fmla="*/ 177 w 247"/>
                <a:gd name="T29" fmla="*/ 8 h 250"/>
                <a:gd name="T30" fmla="*/ 169 w 247"/>
                <a:gd name="T31" fmla="*/ 0 h 250"/>
                <a:gd name="T32" fmla="*/ 44 w 247"/>
                <a:gd name="T33" fmla="*/ 16 h 250"/>
                <a:gd name="T34" fmla="*/ 161 w 247"/>
                <a:gd name="T35" fmla="*/ 16 h 250"/>
                <a:gd name="T36" fmla="*/ 161 w 247"/>
                <a:gd name="T37" fmla="*/ 234 h 250"/>
                <a:gd name="T38" fmla="*/ 136 w 247"/>
                <a:gd name="T39" fmla="*/ 234 h 250"/>
                <a:gd name="T40" fmla="*/ 136 w 247"/>
                <a:gd name="T41" fmla="*/ 194 h 250"/>
                <a:gd name="T42" fmla="*/ 128 w 247"/>
                <a:gd name="T43" fmla="*/ 186 h 250"/>
                <a:gd name="T44" fmla="*/ 78 w 247"/>
                <a:gd name="T45" fmla="*/ 186 h 250"/>
                <a:gd name="T46" fmla="*/ 70 w 247"/>
                <a:gd name="T47" fmla="*/ 194 h 250"/>
                <a:gd name="T48" fmla="*/ 70 w 247"/>
                <a:gd name="T49" fmla="*/ 234 h 250"/>
                <a:gd name="T50" fmla="*/ 44 w 247"/>
                <a:gd name="T51" fmla="*/ 234 h 250"/>
                <a:gd name="T52" fmla="*/ 44 w 247"/>
                <a:gd name="T53" fmla="*/ 16 h 250"/>
                <a:gd name="T54" fmla="*/ 120 w 247"/>
                <a:gd name="T55" fmla="*/ 234 h 250"/>
                <a:gd name="T56" fmla="*/ 86 w 247"/>
                <a:gd name="T57" fmla="*/ 234 h 250"/>
                <a:gd name="T58" fmla="*/ 86 w 247"/>
                <a:gd name="T59" fmla="*/ 202 h 250"/>
                <a:gd name="T60" fmla="*/ 120 w 247"/>
                <a:gd name="T61" fmla="*/ 202 h 250"/>
                <a:gd name="T62" fmla="*/ 120 w 247"/>
                <a:gd name="T63" fmla="*/ 234 h 250"/>
                <a:gd name="T64" fmla="*/ 204 w 247"/>
                <a:gd name="T65" fmla="*/ 122 h 250"/>
                <a:gd name="T66" fmla="*/ 204 w 247"/>
                <a:gd name="T67" fmla="*/ 234 h 250"/>
                <a:gd name="T68" fmla="*/ 177 w 247"/>
                <a:gd name="T69" fmla="*/ 234 h 250"/>
                <a:gd name="T70" fmla="*/ 177 w 247"/>
                <a:gd name="T71" fmla="*/ 107 h 250"/>
                <a:gd name="T72" fmla="*/ 204 w 247"/>
                <a:gd name="T73" fmla="*/ 12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250">
                  <a:moveTo>
                    <a:pt x="169" y="0"/>
                  </a:moveTo>
                  <a:cubicBezTo>
                    <a:pt x="36" y="0"/>
                    <a:pt x="36" y="0"/>
                    <a:pt x="36" y="0"/>
                  </a:cubicBezTo>
                  <a:cubicBezTo>
                    <a:pt x="32" y="0"/>
                    <a:pt x="28" y="4"/>
                    <a:pt x="28" y="8"/>
                  </a:cubicBezTo>
                  <a:cubicBezTo>
                    <a:pt x="28" y="234"/>
                    <a:pt x="28" y="234"/>
                    <a:pt x="28" y="234"/>
                  </a:cubicBezTo>
                  <a:cubicBezTo>
                    <a:pt x="8" y="234"/>
                    <a:pt x="8" y="234"/>
                    <a:pt x="8" y="234"/>
                  </a:cubicBezTo>
                  <a:cubicBezTo>
                    <a:pt x="4" y="234"/>
                    <a:pt x="0" y="237"/>
                    <a:pt x="0" y="242"/>
                  </a:cubicBezTo>
                  <a:cubicBezTo>
                    <a:pt x="0" y="246"/>
                    <a:pt x="4" y="250"/>
                    <a:pt x="8" y="250"/>
                  </a:cubicBezTo>
                  <a:cubicBezTo>
                    <a:pt x="239" y="250"/>
                    <a:pt x="239" y="250"/>
                    <a:pt x="239" y="250"/>
                  </a:cubicBezTo>
                  <a:cubicBezTo>
                    <a:pt x="244" y="250"/>
                    <a:pt x="247" y="246"/>
                    <a:pt x="247" y="242"/>
                  </a:cubicBezTo>
                  <a:cubicBezTo>
                    <a:pt x="247" y="237"/>
                    <a:pt x="244" y="234"/>
                    <a:pt x="239" y="234"/>
                  </a:cubicBezTo>
                  <a:cubicBezTo>
                    <a:pt x="220" y="234"/>
                    <a:pt x="220" y="234"/>
                    <a:pt x="220" y="234"/>
                  </a:cubicBezTo>
                  <a:cubicBezTo>
                    <a:pt x="220" y="118"/>
                    <a:pt x="220" y="118"/>
                    <a:pt x="220" y="118"/>
                  </a:cubicBezTo>
                  <a:cubicBezTo>
                    <a:pt x="220" y="115"/>
                    <a:pt x="218" y="112"/>
                    <a:pt x="216" y="111"/>
                  </a:cubicBezTo>
                  <a:cubicBezTo>
                    <a:pt x="177" y="88"/>
                    <a:pt x="177" y="88"/>
                    <a:pt x="177" y="88"/>
                  </a:cubicBezTo>
                  <a:cubicBezTo>
                    <a:pt x="177" y="8"/>
                    <a:pt x="177" y="8"/>
                    <a:pt x="177" y="8"/>
                  </a:cubicBezTo>
                  <a:cubicBezTo>
                    <a:pt x="177" y="4"/>
                    <a:pt x="174" y="0"/>
                    <a:pt x="169" y="0"/>
                  </a:cubicBezTo>
                  <a:close/>
                  <a:moveTo>
                    <a:pt x="44" y="16"/>
                  </a:moveTo>
                  <a:cubicBezTo>
                    <a:pt x="161" y="16"/>
                    <a:pt x="161" y="16"/>
                    <a:pt x="161" y="16"/>
                  </a:cubicBezTo>
                  <a:cubicBezTo>
                    <a:pt x="161" y="234"/>
                    <a:pt x="161" y="234"/>
                    <a:pt x="161" y="234"/>
                  </a:cubicBezTo>
                  <a:cubicBezTo>
                    <a:pt x="136" y="234"/>
                    <a:pt x="136" y="234"/>
                    <a:pt x="136" y="234"/>
                  </a:cubicBezTo>
                  <a:cubicBezTo>
                    <a:pt x="136" y="194"/>
                    <a:pt x="136" y="194"/>
                    <a:pt x="136" y="194"/>
                  </a:cubicBezTo>
                  <a:cubicBezTo>
                    <a:pt x="136" y="190"/>
                    <a:pt x="132" y="186"/>
                    <a:pt x="128" y="186"/>
                  </a:cubicBezTo>
                  <a:cubicBezTo>
                    <a:pt x="78" y="186"/>
                    <a:pt x="78" y="186"/>
                    <a:pt x="78" y="186"/>
                  </a:cubicBezTo>
                  <a:cubicBezTo>
                    <a:pt x="73" y="186"/>
                    <a:pt x="70" y="190"/>
                    <a:pt x="70" y="194"/>
                  </a:cubicBezTo>
                  <a:cubicBezTo>
                    <a:pt x="70" y="234"/>
                    <a:pt x="70" y="234"/>
                    <a:pt x="70" y="234"/>
                  </a:cubicBezTo>
                  <a:cubicBezTo>
                    <a:pt x="44" y="234"/>
                    <a:pt x="44" y="234"/>
                    <a:pt x="44" y="234"/>
                  </a:cubicBezTo>
                  <a:lnTo>
                    <a:pt x="44" y="16"/>
                  </a:lnTo>
                  <a:close/>
                  <a:moveTo>
                    <a:pt x="120" y="234"/>
                  </a:moveTo>
                  <a:cubicBezTo>
                    <a:pt x="86" y="234"/>
                    <a:pt x="86" y="234"/>
                    <a:pt x="86" y="234"/>
                  </a:cubicBezTo>
                  <a:cubicBezTo>
                    <a:pt x="86" y="202"/>
                    <a:pt x="86" y="202"/>
                    <a:pt x="86" y="202"/>
                  </a:cubicBezTo>
                  <a:cubicBezTo>
                    <a:pt x="120" y="202"/>
                    <a:pt x="120" y="202"/>
                    <a:pt x="120" y="202"/>
                  </a:cubicBezTo>
                  <a:lnTo>
                    <a:pt x="120" y="234"/>
                  </a:lnTo>
                  <a:close/>
                  <a:moveTo>
                    <a:pt x="204" y="122"/>
                  </a:moveTo>
                  <a:cubicBezTo>
                    <a:pt x="204" y="234"/>
                    <a:pt x="204" y="234"/>
                    <a:pt x="204" y="234"/>
                  </a:cubicBezTo>
                  <a:cubicBezTo>
                    <a:pt x="177" y="234"/>
                    <a:pt x="177" y="234"/>
                    <a:pt x="177" y="234"/>
                  </a:cubicBezTo>
                  <a:cubicBezTo>
                    <a:pt x="177" y="107"/>
                    <a:pt x="177" y="107"/>
                    <a:pt x="177" y="107"/>
                  </a:cubicBezTo>
                  <a:lnTo>
                    <a:pt x="204"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5" name="Freeform 615"/>
            <p:cNvSpPr>
              <a:spLocks noEditPoints="1"/>
            </p:cNvSpPr>
            <p:nvPr userDrawn="1"/>
          </p:nvSpPr>
          <p:spPr bwMode="auto">
            <a:xfrm>
              <a:off x="2074863" y="258763"/>
              <a:ext cx="96838" cy="96838"/>
            </a:xfrm>
            <a:custGeom>
              <a:avLst/>
              <a:gdLst>
                <a:gd name="T0" fmla="*/ 58 w 101"/>
                <a:gd name="T1" fmla="*/ 7 h 101"/>
                <a:gd name="T2" fmla="*/ 50 w 101"/>
                <a:gd name="T3" fmla="*/ 0 h 101"/>
                <a:gd name="T4" fmla="*/ 43 w 101"/>
                <a:gd name="T5" fmla="*/ 7 h 101"/>
                <a:gd name="T6" fmla="*/ 7 w 101"/>
                <a:gd name="T7" fmla="*/ 43 h 101"/>
                <a:gd name="T8" fmla="*/ 0 w 101"/>
                <a:gd name="T9" fmla="*/ 50 h 101"/>
                <a:gd name="T10" fmla="*/ 7 w 101"/>
                <a:gd name="T11" fmla="*/ 58 h 101"/>
                <a:gd name="T12" fmla="*/ 43 w 101"/>
                <a:gd name="T13" fmla="*/ 94 h 101"/>
                <a:gd name="T14" fmla="*/ 50 w 101"/>
                <a:gd name="T15" fmla="*/ 101 h 101"/>
                <a:gd name="T16" fmla="*/ 58 w 101"/>
                <a:gd name="T17" fmla="*/ 94 h 101"/>
                <a:gd name="T18" fmla="*/ 94 w 101"/>
                <a:gd name="T19" fmla="*/ 58 h 101"/>
                <a:gd name="T20" fmla="*/ 101 w 101"/>
                <a:gd name="T21" fmla="*/ 50 h 101"/>
                <a:gd name="T22" fmla="*/ 94 w 101"/>
                <a:gd name="T23" fmla="*/ 43 h 101"/>
                <a:gd name="T24" fmla="*/ 58 w 101"/>
                <a:gd name="T25" fmla="*/ 7 h 101"/>
                <a:gd name="T26" fmla="*/ 50 w 101"/>
                <a:gd name="T27" fmla="*/ 66 h 101"/>
                <a:gd name="T28" fmla="*/ 34 w 101"/>
                <a:gd name="T29" fmla="*/ 50 h 101"/>
                <a:gd name="T30" fmla="*/ 50 w 101"/>
                <a:gd name="T31" fmla="*/ 34 h 101"/>
                <a:gd name="T32" fmla="*/ 67 w 101"/>
                <a:gd name="T33" fmla="*/ 50 h 101"/>
                <a:gd name="T34" fmla="*/ 50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4" y="0"/>
                    <a:pt x="50" y="0"/>
                  </a:cubicBezTo>
                  <a:cubicBezTo>
                    <a:pt x="46" y="0"/>
                    <a:pt x="43" y="3"/>
                    <a:pt x="43" y="7"/>
                  </a:cubicBezTo>
                  <a:cubicBezTo>
                    <a:pt x="43" y="28"/>
                    <a:pt x="28" y="43"/>
                    <a:pt x="7" y="43"/>
                  </a:cubicBezTo>
                  <a:cubicBezTo>
                    <a:pt x="3" y="43"/>
                    <a:pt x="0" y="46"/>
                    <a:pt x="0" y="50"/>
                  </a:cubicBezTo>
                  <a:cubicBezTo>
                    <a:pt x="0" y="54"/>
                    <a:pt x="3" y="58"/>
                    <a:pt x="7" y="58"/>
                  </a:cubicBezTo>
                  <a:cubicBezTo>
                    <a:pt x="28" y="58"/>
                    <a:pt x="43" y="73"/>
                    <a:pt x="43" y="94"/>
                  </a:cubicBezTo>
                  <a:cubicBezTo>
                    <a:pt x="43" y="98"/>
                    <a:pt x="46" y="101"/>
                    <a:pt x="50" y="101"/>
                  </a:cubicBezTo>
                  <a:cubicBezTo>
                    <a:pt x="54" y="101"/>
                    <a:pt x="58" y="98"/>
                    <a:pt x="58" y="94"/>
                  </a:cubicBezTo>
                  <a:cubicBezTo>
                    <a:pt x="58" y="73"/>
                    <a:pt x="73" y="58"/>
                    <a:pt x="94" y="58"/>
                  </a:cubicBezTo>
                  <a:cubicBezTo>
                    <a:pt x="98" y="58"/>
                    <a:pt x="101" y="54"/>
                    <a:pt x="101" y="50"/>
                  </a:cubicBezTo>
                  <a:cubicBezTo>
                    <a:pt x="101" y="46"/>
                    <a:pt x="98" y="43"/>
                    <a:pt x="94" y="43"/>
                  </a:cubicBezTo>
                  <a:cubicBezTo>
                    <a:pt x="73" y="43"/>
                    <a:pt x="58" y="28"/>
                    <a:pt x="58" y="7"/>
                  </a:cubicBezTo>
                  <a:close/>
                  <a:moveTo>
                    <a:pt x="50" y="66"/>
                  </a:moveTo>
                  <a:cubicBezTo>
                    <a:pt x="46" y="60"/>
                    <a:pt x="41" y="54"/>
                    <a:pt x="34" y="50"/>
                  </a:cubicBezTo>
                  <a:cubicBezTo>
                    <a:pt x="41" y="46"/>
                    <a:pt x="46" y="41"/>
                    <a:pt x="50" y="34"/>
                  </a:cubicBezTo>
                  <a:cubicBezTo>
                    <a:pt x="54" y="41"/>
                    <a:pt x="60" y="46"/>
                    <a:pt x="67" y="50"/>
                  </a:cubicBezTo>
                  <a:cubicBezTo>
                    <a:pt x="60" y="54"/>
                    <a:pt x="54" y="60"/>
                    <a:pt x="5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6" name="Freeform 616"/>
            <p:cNvSpPr>
              <a:spLocks noEditPoints="1"/>
            </p:cNvSpPr>
            <p:nvPr userDrawn="1"/>
          </p:nvSpPr>
          <p:spPr bwMode="auto">
            <a:xfrm>
              <a:off x="539750" y="1754188"/>
              <a:ext cx="96838" cy="96838"/>
            </a:xfrm>
            <a:custGeom>
              <a:avLst/>
              <a:gdLst>
                <a:gd name="T0" fmla="*/ 58 w 101"/>
                <a:gd name="T1" fmla="*/ 7 h 101"/>
                <a:gd name="T2" fmla="*/ 51 w 101"/>
                <a:gd name="T3" fmla="*/ 0 h 101"/>
                <a:gd name="T4" fmla="*/ 43 w 101"/>
                <a:gd name="T5" fmla="*/ 7 h 101"/>
                <a:gd name="T6" fmla="*/ 7 w 101"/>
                <a:gd name="T7" fmla="*/ 43 h 101"/>
                <a:gd name="T8" fmla="*/ 0 w 101"/>
                <a:gd name="T9" fmla="*/ 50 h 101"/>
                <a:gd name="T10" fmla="*/ 7 w 101"/>
                <a:gd name="T11" fmla="*/ 58 h 101"/>
                <a:gd name="T12" fmla="*/ 43 w 101"/>
                <a:gd name="T13" fmla="*/ 93 h 101"/>
                <a:gd name="T14" fmla="*/ 51 w 101"/>
                <a:gd name="T15" fmla="*/ 101 h 101"/>
                <a:gd name="T16" fmla="*/ 58 w 101"/>
                <a:gd name="T17" fmla="*/ 93 h 101"/>
                <a:gd name="T18" fmla="*/ 94 w 101"/>
                <a:gd name="T19" fmla="*/ 58 h 101"/>
                <a:gd name="T20" fmla="*/ 101 w 101"/>
                <a:gd name="T21" fmla="*/ 50 h 101"/>
                <a:gd name="T22" fmla="*/ 94 w 101"/>
                <a:gd name="T23" fmla="*/ 43 h 101"/>
                <a:gd name="T24" fmla="*/ 58 w 101"/>
                <a:gd name="T25" fmla="*/ 7 h 101"/>
                <a:gd name="T26" fmla="*/ 51 w 101"/>
                <a:gd name="T27" fmla="*/ 66 h 101"/>
                <a:gd name="T28" fmla="*/ 35 w 101"/>
                <a:gd name="T29" fmla="*/ 50 h 101"/>
                <a:gd name="T30" fmla="*/ 51 w 101"/>
                <a:gd name="T31" fmla="*/ 34 h 101"/>
                <a:gd name="T32" fmla="*/ 67 w 101"/>
                <a:gd name="T33" fmla="*/ 50 h 101"/>
                <a:gd name="T34" fmla="*/ 51 w 101"/>
                <a:gd name="T3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58" y="7"/>
                  </a:moveTo>
                  <a:cubicBezTo>
                    <a:pt x="58" y="3"/>
                    <a:pt x="55" y="0"/>
                    <a:pt x="51" y="0"/>
                  </a:cubicBezTo>
                  <a:cubicBezTo>
                    <a:pt x="47" y="0"/>
                    <a:pt x="43" y="3"/>
                    <a:pt x="43" y="7"/>
                  </a:cubicBezTo>
                  <a:cubicBezTo>
                    <a:pt x="43" y="28"/>
                    <a:pt x="28" y="43"/>
                    <a:pt x="7" y="43"/>
                  </a:cubicBezTo>
                  <a:cubicBezTo>
                    <a:pt x="3" y="43"/>
                    <a:pt x="0" y="46"/>
                    <a:pt x="0" y="50"/>
                  </a:cubicBezTo>
                  <a:cubicBezTo>
                    <a:pt x="0" y="54"/>
                    <a:pt x="3" y="58"/>
                    <a:pt x="7" y="58"/>
                  </a:cubicBezTo>
                  <a:cubicBezTo>
                    <a:pt x="28" y="58"/>
                    <a:pt x="43" y="73"/>
                    <a:pt x="43" y="93"/>
                  </a:cubicBezTo>
                  <a:cubicBezTo>
                    <a:pt x="43" y="97"/>
                    <a:pt x="47" y="101"/>
                    <a:pt x="51" y="101"/>
                  </a:cubicBezTo>
                  <a:cubicBezTo>
                    <a:pt x="55" y="101"/>
                    <a:pt x="58" y="97"/>
                    <a:pt x="58" y="93"/>
                  </a:cubicBezTo>
                  <a:cubicBezTo>
                    <a:pt x="58" y="73"/>
                    <a:pt x="73" y="58"/>
                    <a:pt x="94" y="58"/>
                  </a:cubicBezTo>
                  <a:cubicBezTo>
                    <a:pt x="98" y="58"/>
                    <a:pt x="101" y="54"/>
                    <a:pt x="101" y="50"/>
                  </a:cubicBezTo>
                  <a:cubicBezTo>
                    <a:pt x="101" y="46"/>
                    <a:pt x="98" y="43"/>
                    <a:pt x="94" y="43"/>
                  </a:cubicBezTo>
                  <a:cubicBezTo>
                    <a:pt x="73" y="43"/>
                    <a:pt x="58" y="28"/>
                    <a:pt x="58" y="7"/>
                  </a:cubicBezTo>
                  <a:close/>
                  <a:moveTo>
                    <a:pt x="51" y="66"/>
                  </a:moveTo>
                  <a:cubicBezTo>
                    <a:pt x="47" y="60"/>
                    <a:pt x="41" y="54"/>
                    <a:pt x="35" y="50"/>
                  </a:cubicBezTo>
                  <a:cubicBezTo>
                    <a:pt x="41" y="46"/>
                    <a:pt x="47" y="41"/>
                    <a:pt x="51" y="34"/>
                  </a:cubicBezTo>
                  <a:cubicBezTo>
                    <a:pt x="55" y="41"/>
                    <a:pt x="60" y="46"/>
                    <a:pt x="67" y="50"/>
                  </a:cubicBezTo>
                  <a:cubicBezTo>
                    <a:pt x="60" y="54"/>
                    <a:pt x="55" y="60"/>
                    <a:pt x="5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7" name="Freeform 617"/>
            <p:cNvSpPr>
              <a:spLocks noEditPoints="1"/>
            </p:cNvSpPr>
            <p:nvPr userDrawn="1"/>
          </p:nvSpPr>
          <p:spPr bwMode="auto">
            <a:xfrm>
              <a:off x="1543050" y="1865313"/>
              <a:ext cx="98425" cy="96838"/>
            </a:xfrm>
            <a:custGeom>
              <a:avLst/>
              <a:gdLst>
                <a:gd name="T0" fmla="*/ 8 w 102"/>
                <a:gd name="T1" fmla="*/ 58 h 101"/>
                <a:gd name="T2" fmla="*/ 44 w 102"/>
                <a:gd name="T3" fmla="*/ 94 h 101"/>
                <a:gd name="T4" fmla="*/ 51 w 102"/>
                <a:gd name="T5" fmla="*/ 101 h 101"/>
                <a:gd name="T6" fmla="*/ 58 w 102"/>
                <a:gd name="T7" fmla="*/ 94 h 101"/>
                <a:gd name="T8" fmla="*/ 94 w 102"/>
                <a:gd name="T9" fmla="*/ 58 h 101"/>
                <a:gd name="T10" fmla="*/ 102 w 102"/>
                <a:gd name="T11" fmla="*/ 50 h 101"/>
                <a:gd name="T12" fmla="*/ 94 w 102"/>
                <a:gd name="T13" fmla="*/ 43 h 101"/>
                <a:gd name="T14" fmla="*/ 58 w 102"/>
                <a:gd name="T15" fmla="*/ 7 h 101"/>
                <a:gd name="T16" fmla="*/ 51 w 102"/>
                <a:gd name="T17" fmla="*/ 0 h 101"/>
                <a:gd name="T18" fmla="*/ 44 w 102"/>
                <a:gd name="T19" fmla="*/ 7 h 101"/>
                <a:gd name="T20" fmla="*/ 8 w 102"/>
                <a:gd name="T21" fmla="*/ 43 h 101"/>
                <a:gd name="T22" fmla="*/ 0 w 102"/>
                <a:gd name="T23" fmla="*/ 50 h 101"/>
                <a:gd name="T24" fmla="*/ 8 w 102"/>
                <a:gd name="T25" fmla="*/ 58 h 101"/>
                <a:gd name="T26" fmla="*/ 51 w 102"/>
                <a:gd name="T27" fmla="*/ 34 h 101"/>
                <a:gd name="T28" fmla="*/ 67 w 102"/>
                <a:gd name="T29" fmla="*/ 50 h 101"/>
                <a:gd name="T30" fmla="*/ 51 w 102"/>
                <a:gd name="T31" fmla="*/ 66 h 101"/>
                <a:gd name="T32" fmla="*/ 35 w 102"/>
                <a:gd name="T33" fmla="*/ 50 h 101"/>
                <a:gd name="T34" fmla="*/ 51 w 102"/>
                <a:gd name="T35" fmla="*/ 3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01">
                  <a:moveTo>
                    <a:pt x="8" y="58"/>
                  </a:moveTo>
                  <a:cubicBezTo>
                    <a:pt x="29" y="58"/>
                    <a:pt x="44" y="73"/>
                    <a:pt x="44" y="94"/>
                  </a:cubicBezTo>
                  <a:cubicBezTo>
                    <a:pt x="44" y="98"/>
                    <a:pt x="47" y="101"/>
                    <a:pt x="51" y="101"/>
                  </a:cubicBezTo>
                  <a:cubicBezTo>
                    <a:pt x="55" y="101"/>
                    <a:pt x="58" y="98"/>
                    <a:pt x="58" y="94"/>
                  </a:cubicBezTo>
                  <a:cubicBezTo>
                    <a:pt x="58" y="73"/>
                    <a:pt x="73" y="58"/>
                    <a:pt x="94" y="58"/>
                  </a:cubicBezTo>
                  <a:cubicBezTo>
                    <a:pt x="98" y="58"/>
                    <a:pt x="102" y="54"/>
                    <a:pt x="102" y="50"/>
                  </a:cubicBezTo>
                  <a:cubicBezTo>
                    <a:pt x="102" y="46"/>
                    <a:pt x="98" y="43"/>
                    <a:pt x="94" y="43"/>
                  </a:cubicBezTo>
                  <a:cubicBezTo>
                    <a:pt x="73" y="43"/>
                    <a:pt x="58" y="28"/>
                    <a:pt x="58" y="7"/>
                  </a:cubicBezTo>
                  <a:cubicBezTo>
                    <a:pt x="58" y="3"/>
                    <a:pt x="55" y="0"/>
                    <a:pt x="51" y="0"/>
                  </a:cubicBezTo>
                  <a:cubicBezTo>
                    <a:pt x="47" y="0"/>
                    <a:pt x="44" y="3"/>
                    <a:pt x="44" y="7"/>
                  </a:cubicBezTo>
                  <a:cubicBezTo>
                    <a:pt x="44" y="28"/>
                    <a:pt x="29" y="43"/>
                    <a:pt x="8" y="43"/>
                  </a:cubicBezTo>
                  <a:cubicBezTo>
                    <a:pt x="4" y="43"/>
                    <a:pt x="0" y="46"/>
                    <a:pt x="0" y="50"/>
                  </a:cubicBezTo>
                  <a:cubicBezTo>
                    <a:pt x="0" y="54"/>
                    <a:pt x="4" y="58"/>
                    <a:pt x="8" y="58"/>
                  </a:cubicBezTo>
                  <a:close/>
                  <a:moveTo>
                    <a:pt x="51" y="34"/>
                  </a:moveTo>
                  <a:cubicBezTo>
                    <a:pt x="55" y="41"/>
                    <a:pt x="61" y="46"/>
                    <a:pt x="67" y="50"/>
                  </a:cubicBezTo>
                  <a:cubicBezTo>
                    <a:pt x="61" y="54"/>
                    <a:pt x="55" y="60"/>
                    <a:pt x="51" y="66"/>
                  </a:cubicBezTo>
                  <a:cubicBezTo>
                    <a:pt x="47" y="60"/>
                    <a:pt x="41" y="54"/>
                    <a:pt x="35" y="50"/>
                  </a:cubicBezTo>
                  <a:cubicBezTo>
                    <a:pt x="41" y="46"/>
                    <a:pt x="47" y="41"/>
                    <a:pt x="5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8" name="Freeform 618"/>
            <p:cNvSpPr>
              <a:spLocks noEditPoints="1"/>
            </p:cNvSpPr>
            <p:nvPr userDrawn="1"/>
          </p:nvSpPr>
          <p:spPr bwMode="auto">
            <a:xfrm>
              <a:off x="2000250" y="1681163"/>
              <a:ext cx="96838" cy="98425"/>
            </a:xfrm>
            <a:custGeom>
              <a:avLst/>
              <a:gdLst>
                <a:gd name="T0" fmla="*/ 43 w 101"/>
                <a:gd name="T1" fmla="*/ 94 h 102"/>
                <a:gd name="T2" fmla="*/ 50 w 101"/>
                <a:gd name="T3" fmla="*/ 102 h 102"/>
                <a:gd name="T4" fmla="*/ 58 w 101"/>
                <a:gd name="T5" fmla="*/ 94 h 102"/>
                <a:gd name="T6" fmla="*/ 93 w 101"/>
                <a:gd name="T7" fmla="*/ 58 h 102"/>
                <a:gd name="T8" fmla="*/ 101 w 101"/>
                <a:gd name="T9" fmla="*/ 51 h 102"/>
                <a:gd name="T10" fmla="*/ 93 w 101"/>
                <a:gd name="T11" fmla="*/ 44 h 102"/>
                <a:gd name="T12" fmla="*/ 58 w 101"/>
                <a:gd name="T13" fmla="*/ 8 h 102"/>
                <a:gd name="T14" fmla="*/ 50 w 101"/>
                <a:gd name="T15" fmla="*/ 0 h 102"/>
                <a:gd name="T16" fmla="*/ 43 w 101"/>
                <a:gd name="T17" fmla="*/ 8 h 102"/>
                <a:gd name="T18" fmla="*/ 7 w 101"/>
                <a:gd name="T19" fmla="*/ 44 h 102"/>
                <a:gd name="T20" fmla="*/ 0 w 101"/>
                <a:gd name="T21" fmla="*/ 51 h 102"/>
                <a:gd name="T22" fmla="*/ 7 w 101"/>
                <a:gd name="T23" fmla="*/ 58 h 102"/>
                <a:gd name="T24" fmla="*/ 43 w 101"/>
                <a:gd name="T25" fmla="*/ 94 h 102"/>
                <a:gd name="T26" fmla="*/ 50 w 101"/>
                <a:gd name="T27" fmla="*/ 35 h 102"/>
                <a:gd name="T28" fmla="*/ 66 w 101"/>
                <a:gd name="T29" fmla="*/ 51 h 102"/>
                <a:gd name="T30" fmla="*/ 50 w 101"/>
                <a:gd name="T31" fmla="*/ 67 h 102"/>
                <a:gd name="T32" fmla="*/ 34 w 101"/>
                <a:gd name="T33" fmla="*/ 51 h 102"/>
                <a:gd name="T34" fmla="*/ 50 w 101"/>
                <a:gd name="T35"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2">
                  <a:moveTo>
                    <a:pt x="43" y="94"/>
                  </a:moveTo>
                  <a:cubicBezTo>
                    <a:pt x="43" y="98"/>
                    <a:pt x="46" y="102"/>
                    <a:pt x="50" y="102"/>
                  </a:cubicBezTo>
                  <a:cubicBezTo>
                    <a:pt x="54" y="102"/>
                    <a:pt x="58" y="98"/>
                    <a:pt x="58" y="94"/>
                  </a:cubicBezTo>
                  <a:cubicBezTo>
                    <a:pt x="58" y="73"/>
                    <a:pt x="73" y="58"/>
                    <a:pt x="93" y="58"/>
                  </a:cubicBezTo>
                  <a:cubicBezTo>
                    <a:pt x="98" y="58"/>
                    <a:pt x="101" y="55"/>
                    <a:pt x="101" y="51"/>
                  </a:cubicBezTo>
                  <a:cubicBezTo>
                    <a:pt x="101" y="47"/>
                    <a:pt x="98" y="44"/>
                    <a:pt x="93" y="44"/>
                  </a:cubicBezTo>
                  <a:cubicBezTo>
                    <a:pt x="73" y="44"/>
                    <a:pt x="58" y="29"/>
                    <a:pt x="58" y="8"/>
                  </a:cubicBezTo>
                  <a:cubicBezTo>
                    <a:pt x="58" y="4"/>
                    <a:pt x="54" y="0"/>
                    <a:pt x="50" y="0"/>
                  </a:cubicBezTo>
                  <a:cubicBezTo>
                    <a:pt x="46" y="0"/>
                    <a:pt x="43" y="4"/>
                    <a:pt x="43" y="8"/>
                  </a:cubicBezTo>
                  <a:cubicBezTo>
                    <a:pt x="43" y="29"/>
                    <a:pt x="28" y="44"/>
                    <a:pt x="7" y="44"/>
                  </a:cubicBezTo>
                  <a:cubicBezTo>
                    <a:pt x="3" y="44"/>
                    <a:pt x="0" y="47"/>
                    <a:pt x="0" y="51"/>
                  </a:cubicBezTo>
                  <a:cubicBezTo>
                    <a:pt x="0" y="55"/>
                    <a:pt x="3" y="58"/>
                    <a:pt x="7" y="58"/>
                  </a:cubicBezTo>
                  <a:cubicBezTo>
                    <a:pt x="28" y="58"/>
                    <a:pt x="43" y="73"/>
                    <a:pt x="43" y="94"/>
                  </a:cubicBezTo>
                  <a:close/>
                  <a:moveTo>
                    <a:pt x="50" y="35"/>
                  </a:moveTo>
                  <a:cubicBezTo>
                    <a:pt x="54" y="41"/>
                    <a:pt x="60" y="47"/>
                    <a:pt x="66" y="51"/>
                  </a:cubicBezTo>
                  <a:cubicBezTo>
                    <a:pt x="60" y="55"/>
                    <a:pt x="54" y="61"/>
                    <a:pt x="50" y="67"/>
                  </a:cubicBezTo>
                  <a:cubicBezTo>
                    <a:pt x="46" y="61"/>
                    <a:pt x="41" y="55"/>
                    <a:pt x="34" y="51"/>
                  </a:cubicBezTo>
                  <a:cubicBezTo>
                    <a:pt x="41" y="47"/>
                    <a:pt x="46" y="41"/>
                    <a:pt x="5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9" name="Freeform 619"/>
            <p:cNvSpPr>
              <a:spLocks noEditPoints="1"/>
            </p:cNvSpPr>
            <p:nvPr userDrawn="1"/>
          </p:nvSpPr>
          <p:spPr bwMode="auto">
            <a:xfrm>
              <a:off x="2000250" y="1127125"/>
              <a:ext cx="96838" cy="96838"/>
            </a:xfrm>
            <a:custGeom>
              <a:avLst/>
              <a:gdLst>
                <a:gd name="T0" fmla="*/ 101 w 101"/>
                <a:gd name="T1" fmla="*/ 51 h 101"/>
                <a:gd name="T2" fmla="*/ 93 w 101"/>
                <a:gd name="T3" fmla="*/ 43 h 101"/>
                <a:gd name="T4" fmla="*/ 58 w 101"/>
                <a:gd name="T5" fmla="*/ 7 h 101"/>
                <a:gd name="T6" fmla="*/ 50 w 101"/>
                <a:gd name="T7" fmla="*/ 0 h 101"/>
                <a:gd name="T8" fmla="*/ 43 w 101"/>
                <a:gd name="T9" fmla="*/ 7 h 101"/>
                <a:gd name="T10" fmla="*/ 7 w 101"/>
                <a:gd name="T11" fmla="*/ 43 h 101"/>
                <a:gd name="T12" fmla="*/ 0 w 101"/>
                <a:gd name="T13" fmla="*/ 51 h 101"/>
                <a:gd name="T14" fmla="*/ 7 w 101"/>
                <a:gd name="T15" fmla="*/ 58 h 101"/>
                <a:gd name="T16" fmla="*/ 43 w 101"/>
                <a:gd name="T17" fmla="*/ 94 h 101"/>
                <a:gd name="T18" fmla="*/ 50 w 101"/>
                <a:gd name="T19" fmla="*/ 101 h 101"/>
                <a:gd name="T20" fmla="*/ 58 w 101"/>
                <a:gd name="T21" fmla="*/ 94 h 101"/>
                <a:gd name="T22" fmla="*/ 93 w 101"/>
                <a:gd name="T23" fmla="*/ 58 h 101"/>
                <a:gd name="T24" fmla="*/ 101 w 101"/>
                <a:gd name="T25" fmla="*/ 51 h 101"/>
                <a:gd name="T26" fmla="*/ 50 w 101"/>
                <a:gd name="T27" fmla="*/ 67 h 101"/>
                <a:gd name="T28" fmla="*/ 34 w 101"/>
                <a:gd name="T29" fmla="*/ 51 h 101"/>
                <a:gd name="T30" fmla="*/ 50 w 101"/>
                <a:gd name="T31" fmla="*/ 34 h 101"/>
                <a:gd name="T32" fmla="*/ 66 w 101"/>
                <a:gd name="T33" fmla="*/ 51 h 101"/>
                <a:gd name="T34" fmla="*/ 50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6"/>
                    <a:pt x="98" y="43"/>
                    <a:pt x="93" y="43"/>
                  </a:cubicBezTo>
                  <a:cubicBezTo>
                    <a:pt x="73" y="43"/>
                    <a:pt x="58" y="28"/>
                    <a:pt x="58" y="7"/>
                  </a:cubicBezTo>
                  <a:cubicBezTo>
                    <a:pt x="58" y="3"/>
                    <a:pt x="54" y="0"/>
                    <a:pt x="50" y="0"/>
                  </a:cubicBezTo>
                  <a:cubicBezTo>
                    <a:pt x="46" y="0"/>
                    <a:pt x="43" y="3"/>
                    <a:pt x="43" y="7"/>
                  </a:cubicBezTo>
                  <a:cubicBezTo>
                    <a:pt x="43" y="28"/>
                    <a:pt x="28" y="43"/>
                    <a:pt x="7" y="43"/>
                  </a:cubicBezTo>
                  <a:cubicBezTo>
                    <a:pt x="3" y="43"/>
                    <a:pt x="0" y="46"/>
                    <a:pt x="0" y="51"/>
                  </a:cubicBezTo>
                  <a:cubicBezTo>
                    <a:pt x="0" y="55"/>
                    <a:pt x="3" y="58"/>
                    <a:pt x="7" y="58"/>
                  </a:cubicBezTo>
                  <a:cubicBezTo>
                    <a:pt x="28" y="58"/>
                    <a:pt x="43" y="73"/>
                    <a:pt x="43" y="94"/>
                  </a:cubicBezTo>
                  <a:cubicBezTo>
                    <a:pt x="43" y="98"/>
                    <a:pt x="46" y="101"/>
                    <a:pt x="50" y="101"/>
                  </a:cubicBezTo>
                  <a:cubicBezTo>
                    <a:pt x="54" y="101"/>
                    <a:pt x="58" y="98"/>
                    <a:pt x="58" y="94"/>
                  </a:cubicBezTo>
                  <a:cubicBezTo>
                    <a:pt x="58" y="73"/>
                    <a:pt x="73" y="58"/>
                    <a:pt x="93" y="58"/>
                  </a:cubicBezTo>
                  <a:cubicBezTo>
                    <a:pt x="98" y="58"/>
                    <a:pt x="101" y="55"/>
                    <a:pt x="101" y="51"/>
                  </a:cubicBezTo>
                  <a:close/>
                  <a:moveTo>
                    <a:pt x="50" y="67"/>
                  </a:moveTo>
                  <a:cubicBezTo>
                    <a:pt x="46" y="60"/>
                    <a:pt x="41" y="55"/>
                    <a:pt x="34" y="51"/>
                  </a:cubicBezTo>
                  <a:cubicBezTo>
                    <a:pt x="41" y="47"/>
                    <a:pt x="46" y="41"/>
                    <a:pt x="50" y="34"/>
                  </a:cubicBezTo>
                  <a:cubicBezTo>
                    <a:pt x="54" y="41"/>
                    <a:pt x="60" y="47"/>
                    <a:pt x="66" y="51"/>
                  </a:cubicBezTo>
                  <a:cubicBezTo>
                    <a:pt x="60" y="55"/>
                    <a:pt x="54" y="60"/>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0" name="Freeform 620"/>
            <p:cNvSpPr>
              <a:spLocks noEditPoints="1"/>
            </p:cNvSpPr>
            <p:nvPr userDrawn="1"/>
          </p:nvSpPr>
          <p:spPr bwMode="auto">
            <a:xfrm>
              <a:off x="841375" y="1341438"/>
              <a:ext cx="95250" cy="96838"/>
            </a:xfrm>
            <a:custGeom>
              <a:avLst/>
              <a:gdLst>
                <a:gd name="T0" fmla="*/ 101 w 101"/>
                <a:gd name="T1" fmla="*/ 51 h 101"/>
                <a:gd name="T2" fmla="*/ 94 w 101"/>
                <a:gd name="T3" fmla="*/ 43 h 101"/>
                <a:gd name="T4" fmla="*/ 58 w 101"/>
                <a:gd name="T5" fmla="*/ 7 h 101"/>
                <a:gd name="T6" fmla="*/ 51 w 101"/>
                <a:gd name="T7" fmla="*/ 0 h 101"/>
                <a:gd name="T8" fmla="*/ 43 w 101"/>
                <a:gd name="T9" fmla="*/ 7 h 101"/>
                <a:gd name="T10" fmla="*/ 8 w 101"/>
                <a:gd name="T11" fmla="*/ 43 h 101"/>
                <a:gd name="T12" fmla="*/ 0 w 101"/>
                <a:gd name="T13" fmla="*/ 51 h 101"/>
                <a:gd name="T14" fmla="*/ 8 w 101"/>
                <a:gd name="T15" fmla="*/ 58 h 101"/>
                <a:gd name="T16" fmla="*/ 43 w 101"/>
                <a:gd name="T17" fmla="*/ 94 h 101"/>
                <a:gd name="T18" fmla="*/ 51 w 101"/>
                <a:gd name="T19" fmla="*/ 101 h 101"/>
                <a:gd name="T20" fmla="*/ 58 w 101"/>
                <a:gd name="T21" fmla="*/ 94 h 101"/>
                <a:gd name="T22" fmla="*/ 94 w 101"/>
                <a:gd name="T23" fmla="*/ 58 h 101"/>
                <a:gd name="T24" fmla="*/ 101 w 101"/>
                <a:gd name="T25" fmla="*/ 51 h 101"/>
                <a:gd name="T26" fmla="*/ 51 w 101"/>
                <a:gd name="T27" fmla="*/ 67 h 101"/>
                <a:gd name="T28" fmla="*/ 35 w 101"/>
                <a:gd name="T29" fmla="*/ 51 h 101"/>
                <a:gd name="T30" fmla="*/ 51 w 101"/>
                <a:gd name="T31" fmla="*/ 35 h 101"/>
                <a:gd name="T32" fmla="*/ 67 w 101"/>
                <a:gd name="T33" fmla="*/ 51 h 101"/>
                <a:gd name="T34" fmla="*/ 51 w 101"/>
                <a:gd name="T35" fmla="*/ 6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101" y="51"/>
                  </a:move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ubicBezTo>
                    <a:pt x="43" y="98"/>
                    <a:pt x="47" y="101"/>
                    <a:pt x="51" y="101"/>
                  </a:cubicBezTo>
                  <a:cubicBezTo>
                    <a:pt x="55" y="101"/>
                    <a:pt x="58" y="98"/>
                    <a:pt x="58" y="94"/>
                  </a:cubicBezTo>
                  <a:cubicBezTo>
                    <a:pt x="58" y="73"/>
                    <a:pt x="73" y="58"/>
                    <a:pt x="94" y="58"/>
                  </a:cubicBezTo>
                  <a:cubicBezTo>
                    <a:pt x="98" y="58"/>
                    <a:pt x="101" y="55"/>
                    <a:pt x="101" y="51"/>
                  </a:cubicBezTo>
                  <a:close/>
                  <a:moveTo>
                    <a:pt x="51" y="67"/>
                  </a:moveTo>
                  <a:cubicBezTo>
                    <a:pt x="47" y="60"/>
                    <a:pt x="41" y="55"/>
                    <a:pt x="35" y="51"/>
                  </a:cubicBezTo>
                  <a:cubicBezTo>
                    <a:pt x="41" y="47"/>
                    <a:pt x="47" y="41"/>
                    <a:pt x="51" y="35"/>
                  </a:cubicBezTo>
                  <a:cubicBezTo>
                    <a:pt x="55" y="41"/>
                    <a:pt x="60" y="47"/>
                    <a:pt x="67" y="51"/>
                  </a:cubicBezTo>
                  <a:cubicBezTo>
                    <a:pt x="60" y="55"/>
                    <a:pt x="55" y="60"/>
                    <a:pt x="51"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1" name="Freeform 621"/>
            <p:cNvSpPr>
              <a:spLocks noEditPoints="1"/>
            </p:cNvSpPr>
            <p:nvPr userDrawn="1"/>
          </p:nvSpPr>
          <p:spPr bwMode="auto">
            <a:xfrm>
              <a:off x="431800" y="1092200"/>
              <a:ext cx="96838" cy="96838"/>
            </a:xfrm>
            <a:custGeom>
              <a:avLst/>
              <a:gdLst>
                <a:gd name="T0" fmla="*/ 43 w 101"/>
                <a:gd name="T1" fmla="*/ 94 h 101"/>
                <a:gd name="T2" fmla="*/ 51 w 101"/>
                <a:gd name="T3" fmla="*/ 101 h 101"/>
                <a:gd name="T4" fmla="*/ 58 w 101"/>
                <a:gd name="T5" fmla="*/ 94 h 101"/>
                <a:gd name="T6" fmla="*/ 94 w 101"/>
                <a:gd name="T7" fmla="*/ 58 h 101"/>
                <a:gd name="T8" fmla="*/ 101 w 101"/>
                <a:gd name="T9" fmla="*/ 51 h 101"/>
                <a:gd name="T10" fmla="*/ 94 w 101"/>
                <a:gd name="T11" fmla="*/ 43 h 101"/>
                <a:gd name="T12" fmla="*/ 58 w 101"/>
                <a:gd name="T13" fmla="*/ 7 h 101"/>
                <a:gd name="T14" fmla="*/ 51 w 101"/>
                <a:gd name="T15" fmla="*/ 0 h 101"/>
                <a:gd name="T16" fmla="*/ 43 w 101"/>
                <a:gd name="T17" fmla="*/ 7 h 101"/>
                <a:gd name="T18" fmla="*/ 8 w 101"/>
                <a:gd name="T19" fmla="*/ 43 h 101"/>
                <a:gd name="T20" fmla="*/ 0 w 101"/>
                <a:gd name="T21" fmla="*/ 51 h 101"/>
                <a:gd name="T22" fmla="*/ 8 w 101"/>
                <a:gd name="T23" fmla="*/ 58 h 101"/>
                <a:gd name="T24" fmla="*/ 43 w 101"/>
                <a:gd name="T25" fmla="*/ 94 h 101"/>
                <a:gd name="T26" fmla="*/ 51 w 101"/>
                <a:gd name="T27" fmla="*/ 35 h 101"/>
                <a:gd name="T28" fmla="*/ 67 w 101"/>
                <a:gd name="T29" fmla="*/ 51 h 101"/>
                <a:gd name="T30" fmla="*/ 51 w 101"/>
                <a:gd name="T31" fmla="*/ 67 h 101"/>
                <a:gd name="T32" fmla="*/ 35 w 101"/>
                <a:gd name="T33" fmla="*/ 51 h 101"/>
                <a:gd name="T34" fmla="*/ 51 w 101"/>
                <a:gd name="T35" fmla="*/ 3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101">
                  <a:moveTo>
                    <a:pt x="43" y="94"/>
                  </a:moveTo>
                  <a:cubicBezTo>
                    <a:pt x="43" y="98"/>
                    <a:pt x="47" y="101"/>
                    <a:pt x="51" y="101"/>
                  </a:cubicBezTo>
                  <a:cubicBezTo>
                    <a:pt x="55" y="101"/>
                    <a:pt x="58" y="98"/>
                    <a:pt x="58" y="94"/>
                  </a:cubicBezTo>
                  <a:cubicBezTo>
                    <a:pt x="58" y="73"/>
                    <a:pt x="73" y="58"/>
                    <a:pt x="94" y="58"/>
                  </a:cubicBezTo>
                  <a:cubicBezTo>
                    <a:pt x="98" y="58"/>
                    <a:pt x="101" y="55"/>
                    <a:pt x="101" y="51"/>
                  </a:cubicBezTo>
                  <a:cubicBezTo>
                    <a:pt x="101" y="47"/>
                    <a:pt x="98" y="43"/>
                    <a:pt x="94" y="43"/>
                  </a:cubicBezTo>
                  <a:cubicBezTo>
                    <a:pt x="73" y="43"/>
                    <a:pt x="58" y="28"/>
                    <a:pt x="58" y="7"/>
                  </a:cubicBezTo>
                  <a:cubicBezTo>
                    <a:pt x="58" y="3"/>
                    <a:pt x="55" y="0"/>
                    <a:pt x="51" y="0"/>
                  </a:cubicBezTo>
                  <a:cubicBezTo>
                    <a:pt x="47" y="0"/>
                    <a:pt x="43" y="3"/>
                    <a:pt x="43" y="7"/>
                  </a:cubicBezTo>
                  <a:cubicBezTo>
                    <a:pt x="43" y="28"/>
                    <a:pt x="28" y="43"/>
                    <a:pt x="8" y="43"/>
                  </a:cubicBezTo>
                  <a:cubicBezTo>
                    <a:pt x="3" y="43"/>
                    <a:pt x="0" y="47"/>
                    <a:pt x="0" y="51"/>
                  </a:cubicBezTo>
                  <a:cubicBezTo>
                    <a:pt x="0" y="55"/>
                    <a:pt x="3" y="58"/>
                    <a:pt x="8" y="58"/>
                  </a:cubicBezTo>
                  <a:cubicBezTo>
                    <a:pt x="28" y="58"/>
                    <a:pt x="43" y="73"/>
                    <a:pt x="43" y="94"/>
                  </a:cubicBezTo>
                  <a:close/>
                  <a:moveTo>
                    <a:pt x="51" y="35"/>
                  </a:moveTo>
                  <a:cubicBezTo>
                    <a:pt x="55" y="41"/>
                    <a:pt x="60" y="47"/>
                    <a:pt x="67" y="51"/>
                  </a:cubicBezTo>
                  <a:cubicBezTo>
                    <a:pt x="60" y="55"/>
                    <a:pt x="55" y="60"/>
                    <a:pt x="51" y="67"/>
                  </a:cubicBezTo>
                  <a:cubicBezTo>
                    <a:pt x="47" y="60"/>
                    <a:pt x="41" y="55"/>
                    <a:pt x="35" y="51"/>
                  </a:cubicBezTo>
                  <a:cubicBezTo>
                    <a:pt x="41" y="47"/>
                    <a:pt x="47" y="41"/>
                    <a:pt x="5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2" name="Freeform 625"/>
            <p:cNvSpPr>
              <a:spLocks noEditPoints="1"/>
            </p:cNvSpPr>
            <p:nvPr userDrawn="1"/>
          </p:nvSpPr>
          <p:spPr bwMode="auto">
            <a:xfrm>
              <a:off x="677863" y="777875"/>
              <a:ext cx="282575" cy="190500"/>
            </a:xfrm>
            <a:custGeom>
              <a:avLst/>
              <a:gdLst>
                <a:gd name="T0" fmla="*/ 275 w 296"/>
                <a:gd name="T1" fmla="*/ 43 h 200"/>
                <a:gd name="T2" fmla="*/ 296 w 296"/>
                <a:gd name="T3" fmla="*/ 22 h 200"/>
                <a:gd name="T4" fmla="*/ 275 w 296"/>
                <a:gd name="T5" fmla="*/ 0 h 200"/>
                <a:gd name="T6" fmla="*/ 254 w 296"/>
                <a:gd name="T7" fmla="*/ 22 h 200"/>
                <a:gd name="T8" fmla="*/ 257 w 296"/>
                <a:gd name="T9" fmla="*/ 32 h 200"/>
                <a:gd name="T10" fmla="*/ 196 w 296"/>
                <a:gd name="T11" fmla="*/ 114 h 200"/>
                <a:gd name="T12" fmla="*/ 190 w 296"/>
                <a:gd name="T13" fmla="*/ 113 h 200"/>
                <a:gd name="T14" fmla="*/ 176 w 296"/>
                <a:gd name="T15" fmla="*/ 118 h 200"/>
                <a:gd name="T16" fmla="*/ 127 w 296"/>
                <a:gd name="T17" fmla="*/ 95 h 200"/>
                <a:gd name="T18" fmla="*/ 127 w 296"/>
                <a:gd name="T19" fmla="*/ 94 h 200"/>
                <a:gd name="T20" fmla="*/ 106 w 296"/>
                <a:gd name="T21" fmla="*/ 72 h 200"/>
                <a:gd name="T22" fmla="*/ 84 w 296"/>
                <a:gd name="T23" fmla="*/ 94 h 200"/>
                <a:gd name="T24" fmla="*/ 86 w 296"/>
                <a:gd name="T25" fmla="*/ 102 h 200"/>
                <a:gd name="T26" fmla="*/ 29 w 296"/>
                <a:gd name="T27" fmla="*/ 159 h 200"/>
                <a:gd name="T28" fmla="*/ 21 w 296"/>
                <a:gd name="T29" fmla="*/ 157 h 200"/>
                <a:gd name="T30" fmla="*/ 0 w 296"/>
                <a:gd name="T31" fmla="*/ 179 h 200"/>
                <a:gd name="T32" fmla="*/ 21 w 296"/>
                <a:gd name="T33" fmla="*/ 200 h 200"/>
                <a:gd name="T34" fmla="*/ 42 w 296"/>
                <a:gd name="T35" fmla="*/ 179 h 200"/>
                <a:gd name="T36" fmla="*/ 40 w 296"/>
                <a:gd name="T37" fmla="*/ 170 h 200"/>
                <a:gd name="T38" fmla="*/ 97 w 296"/>
                <a:gd name="T39" fmla="*/ 113 h 200"/>
                <a:gd name="T40" fmla="*/ 106 w 296"/>
                <a:gd name="T41" fmla="*/ 115 h 200"/>
                <a:gd name="T42" fmla="*/ 120 w 296"/>
                <a:gd name="T43" fmla="*/ 109 h 200"/>
                <a:gd name="T44" fmla="*/ 169 w 296"/>
                <a:gd name="T45" fmla="*/ 133 h 200"/>
                <a:gd name="T46" fmla="*/ 169 w 296"/>
                <a:gd name="T47" fmla="*/ 134 h 200"/>
                <a:gd name="T48" fmla="*/ 190 w 296"/>
                <a:gd name="T49" fmla="*/ 155 h 200"/>
                <a:gd name="T50" fmla="*/ 212 w 296"/>
                <a:gd name="T51" fmla="*/ 134 h 200"/>
                <a:gd name="T52" fmla="*/ 208 w 296"/>
                <a:gd name="T53" fmla="*/ 123 h 200"/>
                <a:gd name="T54" fmla="*/ 270 w 296"/>
                <a:gd name="T55" fmla="*/ 42 h 200"/>
                <a:gd name="T56" fmla="*/ 275 w 296"/>
                <a:gd name="T57" fmla="*/ 43 h 200"/>
                <a:gd name="T58" fmla="*/ 275 w 296"/>
                <a:gd name="T59" fmla="*/ 15 h 200"/>
                <a:gd name="T60" fmla="*/ 281 w 296"/>
                <a:gd name="T61" fmla="*/ 22 h 200"/>
                <a:gd name="T62" fmla="*/ 275 w 296"/>
                <a:gd name="T63" fmla="*/ 28 h 200"/>
                <a:gd name="T64" fmla="*/ 269 w 296"/>
                <a:gd name="T65" fmla="*/ 22 h 200"/>
                <a:gd name="T66" fmla="*/ 275 w 296"/>
                <a:gd name="T67" fmla="*/ 15 h 200"/>
                <a:gd name="T68" fmla="*/ 21 w 296"/>
                <a:gd name="T69" fmla="*/ 185 h 200"/>
                <a:gd name="T70" fmla="*/ 14 w 296"/>
                <a:gd name="T71" fmla="*/ 179 h 200"/>
                <a:gd name="T72" fmla="*/ 21 w 296"/>
                <a:gd name="T73" fmla="*/ 172 h 200"/>
                <a:gd name="T74" fmla="*/ 27 w 296"/>
                <a:gd name="T75" fmla="*/ 179 h 200"/>
                <a:gd name="T76" fmla="*/ 21 w 296"/>
                <a:gd name="T77" fmla="*/ 185 h 200"/>
                <a:gd name="T78" fmla="*/ 106 w 296"/>
                <a:gd name="T79" fmla="*/ 100 h 200"/>
                <a:gd name="T80" fmla="*/ 99 w 296"/>
                <a:gd name="T81" fmla="*/ 94 h 200"/>
                <a:gd name="T82" fmla="*/ 106 w 296"/>
                <a:gd name="T83" fmla="*/ 87 h 200"/>
                <a:gd name="T84" fmla="*/ 112 w 296"/>
                <a:gd name="T85" fmla="*/ 94 h 200"/>
                <a:gd name="T86" fmla="*/ 106 w 296"/>
                <a:gd name="T87" fmla="*/ 100 h 200"/>
                <a:gd name="T88" fmla="*/ 190 w 296"/>
                <a:gd name="T89" fmla="*/ 141 h 200"/>
                <a:gd name="T90" fmla="*/ 184 w 296"/>
                <a:gd name="T91" fmla="*/ 134 h 200"/>
                <a:gd name="T92" fmla="*/ 190 w 296"/>
                <a:gd name="T93" fmla="*/ 128 h 200"/>
                <a:gd name="T94" fmla="*/ 197 w 296"/>
                <a:gd name="T95" fmla="*/ 134 h 200"/>
                <a:gd name="T96" fmla="*/ 190 w 296"/>
                <a:gd name="T97"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 h="200">
                  <a:moveTo>
                    <a:pt x="275" y="43"/>
                  </a:moveTo>
                  <a:cubicBezTo>
                    <a:pt x="287" y="43"/>
                    <a:pt x="296" y="33"/>
                    <a:pt x="296" y="22"/>
                  </a:cubicBezTo>
                  <a:cubicBezTo>
                    <a:pt x="296" y="10"/>
                    <a:pt x="287" y="0"/>
                    <a:pt x="275" y="0"/>
                  </a:cubicBezTo>
                  <a:cubicBezTo>
                    <a:pt x="263" y="0"/>
                    <a:pt x="254" y="10"/>
                    <a:pt x="254" y="22"/>
                  </a:cubicBezTo>
                  <a:cubicBezTo>
                    <a:pt x="254" y="26"/>
                    <a:pt x="255" y="29"/>
                    <a:pt x="257" y="32"/>
                  </a:cubicBezTo>
                  <a:cubicBezTo>
                    <a:pt x="196" y="114"/>
                    <a:pt x="196" y="114"/>
                    <a:pt x="196" y="114"/>
                  </a:cubicBezTo>
                  <a:cubicBezTo>
                    <a:pt x="194" y="113"/>
                    <a:pt x="192" y="113"/>
                    <a:pt x="190" y="113"/>
                  </a:cubicBezTo>
                  <a:cubicBezTo>
                    <a:pt x="185" y="113"/>
                    <a:pt x="180" y="115"/>
                    <a:pt x="176" y="118"/>
                  </a:cubicBezTo>
                  <a:cubicBezTo>
                    <a:pt x="127" y="95"/>
                    <a:pt x="127" y="95"/>
                    <a:pt x="127" y="95"/>
                  </a:cubicBezTo>
                  <a:cubicBezTo>
                    <a:pt x="127" y="94"/>
                    <a:pt x="127" y="94"/>
                    <a:pt x="127" y="94"/>
                  </a:cubicBezTo>
                  <a:cubicBezTo>
                    <a:pt x="127" y="82"/>
                    <a:pt x="117" y="72"/>
                    <a:pt x="106" y="72"/>
                  </a:cubicBezTo>
                  <a:cubicBezTo>
                    <a:pt x="94" y="72"/>
                    <a:pt x="84" y="82"/>
                    <a:pt x="84" y="94"/>
                  </a:cubicBezTo>
                  <a:cubicBezTo>
                    <a:pt x="84" y="97"/>
                    <a:pt x="85" y="99"/>
                    <a:pt x="86" y="102"/>
                  </a:cubicBezTo>
                  <a:cubicBezTo>
                    <a:pt x="29" y="159"/>
                    <a:pt x="29" y="159"/>
                    <a:pt x="29" y="159"/>
                  </a:cubicBezTo>
                  <a:cubicBezTo>
                    <a:pt x="26" y="158"/>
                    <a:pt x="24" y="157"/>
                    <a:pt x="21" y="157"/>
                  </a:cubicBezTo>
                  <a:cubicBezTo>
                    <a:pt x="9" y="157"/>
                    <a:pt x="0" y="167"/>
                    <a:pt x="0" y="179"/>
                  </a:cubicBezTo>
                  <a:cubicBezTo>
                    <a:pt x="0" y="190"/>
                    <a:pt x="9" y="200"/>
                    <a:pt x="21" y="200"/>
                  </a:cubicBezTo>
                  <a:cubicBezTo>
                    <a:pt x="32" y="200"/>
                    <a:pt x="42" y="190"/>
                    <a:pt x="42" y="179"/>
                  </a:cubicBezTo>
                  <a:cubicBezTo>
                    <a:pt x="42" y="176"/>
                    <a:pt x="41" y="173"/>
                    <a:pt x="40" y="170"/>
                  </a:cubicBezTo>
                  <a:cubicBezTo>
                    <a:pt x="97" y="113"/>
                    <a:pt x="97" y="113"/>
                    <a:pt x="97" y="113"/>
                  </a:cubicBezTo>
                  <a:cubicBezTo>
                    <a:pt x="100" y="114"/>
                    <a:pt x="103" y="115"/>
                    <a:pt x="106" y="115"/>
                  </a:cubicBezTo>
                  <a:cubicBezTo>
                    <a:pt x="111" y="115"/>
                    <a:pt x="116" y="113"/>
                    <a:pt x="120" y="109"/>
                  </a:cubicBezTo>
                  <a:cubicBezTo>
                    <a:pt x="169" y="133"/>
                    <a:pt x="169" y="133"/>
                    <a:pt x="169" y="133"/>
                  </a:cubicBezTo>
                  <a:cubicBezTo>
                    <a:pt x="169" y="133"/>
                    <a:pt x="169" y="134"/>
                    <a:pt x="169" y="134"/>
                  </a:cubicBezTo>
                  <a:cubicBezTo>
                    <a:pt x="169" y="146"/>
                    <a:pt x="179" y="155"/>
                    <a:pt x="190" y="155"/>
                  </a:cubicBezTo>
                  <a:cubicBezTo>
                    <a:pt x="202" y="155"/>
                    <a:pt x="212" y="146"/>
                    <a:pt x="212" y="134"/>
                  </a:cubicBezTo>
                  <a:cubicBezTo>
                    <a:pt x="212" y="130"/>
                    <a:pt x="210" y="127"/>
                    <a:pt x="208" y="123"/>
                  </a:cubicBezTo>
                  <a:cubicBezTo>
                    <a:pt x="270" y="42"/>
                    <a:pt x="270" y="42"/>
                    <a:pt x="270" y="42"/>
                  </a:cubicBezTo>
                  <a:cubicBezTo>
                    <a:pt x="271" y="42"/>
                    <a:pt x="273" y="43"/>
                    <a:pt x="275" y="43"/>
                  </a:cubicBezTo>
                  <a:close/>
                  <a:moveTo>
                    <a:pt x="275" y="15"/>
                  </a:moveTo>
                  <a:cubicBezTo>
                    <a:pt x="279" y="15"/>
                    <a:pt x="281" y="18"/>
                    <a:pt x="281" y="22"/>
                  </a:cubicBezTo>
                  <a:cubicBezTo>
                    <a:pt x="281" y="25"/>
                    <a:pt x="279" y="28"/>
                    <a:pt x="275" y="28"/>
                  </a:cubicBezTo>
                  <a:cubicBezTo>
                    <a:pt x="271" y="28"/>
                    <a:pt x="269" y="25"/>
                    <a:pt x="269" y="22"/>
                  </a:cubicBezTo>
                  <a:cubicBezTo>
                    <a:pt x="269" y="18"/>
                    <a:pt x="271" y="15"/>
                    <a:pt x="275" y="15"/>
                  </a:cubicBezTo>
                  <a:close/>
                  <a:moveTo>
                    <a:pt x="21" y="185"/>
                  </a:moveTo>
                  <a:cubicBezTo>
                    <a:pt x="17" y="185"/>
                    <a:pt x="14" y="182"/>
                    <a:pt x="14" y="179"/>
                  </a:cubicBezTo>
                  <a:cubicBezTo>
                    <a:pt x="14" y="175"/>
                    <a:pt x="17" y="172"/>
                    <a:pt x="21" y="172"/>
                  </a:cubicBezTo>
                  <a:cubicBezTo>
                    <a:pt x="24" y="172"/>
                    <a:pt x="27" y="175"/>
                    <a:pt x="27" y="179"/>
                  </a:cubicBezTo>
                  <a:cubicBezTo>
                    <a:pt x="27" y="182"/>
                    <a:pt x="24" y="185"/>
                    <a:pt x="21" y="185"/>
                  </a:cubicBezTo>
                  <a:close/>
                  <a:moveTo>
                    <a:pt x="106" y="100"/>
                  </a:moveTo>
                  <a:cubicBezTo>
                    <a:pt x="102" y="100"/>
                    <a:pt x="99" y="97"/>
                    <a:pt x="99" y="94"/>
                  </a:cubicBezTo>
                  <a:cubicBezTo>
                    <a:pt x="99" y="90"/>
                    <a:pt x="102" y="87"/>
                    <a:pt x="106" y="87"/>
                  </a:cubicBezTo>
                  <a:cubicBezTo>
                    <a:pt x="109" y="87"/>
                    <a:pt x="112" y="90"/>
                    <a:pt x="112" y="94"/>
                  </a:cubicBezTo>
                  <a:cubicBezTo>
                    <a:pt x="112" y="97"/>
                    <a:pt x="109" y="100"/>
                    <a:pt x="106" y="100"/>
                  </a:cubicBezTo>
                  <a:close/>
                  <a:moveTo>
                    <a:pt x="190" y="141"/>
                  </a:moveTo>
                  <a:cubicBezTo>
                    <a:pt x="187" y="141"/>
                    <a:pt x="184" y="138"/>
                    <a:pt x="184" y="134"/>
                  </a:cubicBezTo>
                  <a:cubicBezTo>
                    <a:pt x="184" y="131"/>
                    <a:pt x="187" y="128"/>
                    <a:pt x="190" y="128"/>
                  </a:cubicBezTo>
                  <a:cubicBezTo>
                    <a:pt x="194" y="128"/>
                    <a:pt x="197" y="131"/>
                    <a:pt x="197" y="134"/>
                  </a:cubicBezTo>
                  <a:cubicBezTo>
                    <a:pt x="197" y="138"/>
                    <a:pt x="194" y="141"/>
                    <a:pt x="19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3" name="Freeform 626"/>
            <p:cNvSpPr/>
            <p:nvPr userDrawn="1"/>
          </p:nvSpPr>
          <p:spPr bwMode="auto">
            <a:xfrm>
              <a:off x="1776413" y="1955800"/>
              <a:ext cx="30163" cy="22225"/>
            </a:xfrm>
            <a:custGeom>
              <a:avLst/>
              <a:gdLst>
                <a:gd name="T0" fmla="*/ 14 w 31"/>
                <a:gd name="T1" fmla="*/ 2 h 23"/>
                <a:gd name="T2" fmla="*/ 2 w 31"/>
                <a:gd name="T3" fmla="*/ 15 h 23"/>
                <a:gd name="T4" fmla="*/ 18 w 31"/>
                <a:gd name="T5" fmla="*/ 21 h 23"/>
                <a:gd name="T6" fmla="*/ 30 w 31"/>
                <a:gd name="T7" fmla="*/ 8 h 23"/>
                <a:gd name="T8" fmla="*/ 14 w 31"/>
                <a:gd name="T9" fmla="*/ 2 h 23"/>
              </a:gdLst>
              <a:ahLst/>
              <a:cxnLst>
                <a:cxn ang="0">
                  <a:pos x="T0" y="T1"/>
                </a:cxn>
                <a:cxn ang="0">
                  <a:pos x="T2" y="T3"/>
                </a:cxn>
                <a:cxn ang="0">
                  <a:pos x="T4" y="T5"/>
                </a:cxn>
                <a:cxn ang="0">
                  <a:pos x="T6" y="T7"/>
                </a:cxn>
                <a:cxn ang="0">
                  <a:pos x="T8" y="T9"/>
                </a:cxn>
              </a:cxnLst>
              <a:rect l="0" t="0" r="r" b="b"/>
              <a:pathLst>
                <a:path w="31" h="23">
                  <a:moveTo>
                    <a:pt x="14" y="2"/>
                  </a:moveTo>
                  <a:cubicBezTo>
                    <a:pt x="6" y="4"/>
                    <a:pt x="0" y="9"/>
                    <a:pt x="2" y="15"/>
                  </a:cubicBezTo>
                  <a:cubicBezTo>
                    <a:pt x="3" y="20"/>
                    <a:pt x="10" y="23"/>
                    <a:pt x="18" y="21"/>
                  </a:cubicBezTo>
                  <a:cubicBezTo>
                    <a:pt x="26" y="19"/>
                    <a:pt x="31" y="14"/>
                    <a:pt x="30" y="8"/>
                  </a:cubicBezTo>
                  <a:cubicBezTo>
                    <a:pt x="29" y="3"/>
                    <a:pt x="21" y="0"/>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4" name="Oval 628"/>
            <p:cNvSpPr>
              <a:spLocks noChangeArrowheads="1"/>
            </p:cNvSpPr>
            <p:nvPr userDrawn="1"/>
          </p:nvSpPr>
          <p:spPr bwMode="auto">
            <a:xfrm>
              <a:off x="1625600" y="153987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5" name="Oval 629"/>
            <p:cNvSpPr>
              <a:spLocks noChangeArrowheads="1"/>
            </p:cNvSpPr>
            <p:nvPr userDrawn="1"/>
          </p:nvSpPr>
          <p:spPr bwMode="auto">
            <a:xfrm>
              <a:off x="804863" y="70643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6" name="Oval 630"/>
            <p:cNvSpPr>
              <a:spLocks noChangeArrowheads="1"/>
            </p:cNvSpPr>
            <p:nvPr userDrawn="1"/>
          </p:nvSpPr>
          <p:spPr bwMode="auto">
            <a:xfrm>
              <a:off x="1136650"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7" name="Oval 631"/>
            <p:cNvSpPr>
              <a:spLocks noChangeArrowheads="1"/>
            </p:cNvSpPr>
            <p:nvPr userDrawn="1"/>
          </p:nvSpPr>
          <p:spPr bwMode="auto">
            <a:xfrm>
              <a:off x="1179513" y="10477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8" name="Oval 632"/>
            <p:cNvSpPr>
              <a:spLocks noChangeArrowheads="1"/>
            </p:cNvSpPr>
            <p:nvPr userDrawn="1"/>
          </p:nvSpPr>
          <p:spPr bwMode="auto">
            <a:xfrm>
              <a:off x="1136650"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9" name="Oval 633"/>
            <p:cNvSpPr>
              <a:spLocks noChangeArrowheads="1"/>
            </p:cNvSpPr>
            <p:nvPr userDrawn="1"/>
          </p:nvSpPr>
          <p:spPr bwMode="auto">
            <a:xfrm>
              <a:off x="1179513" y="1012825"/>
              <a:ext cx="17463"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0" name="Oval 634"/>
            <p:cNvSpPr>
              <a:spLocks noChangeArrowheads="1"/>
            </p:cNvSpPr>
            <p:nvPr userDrawn="1"/>
          </p:nvSpPr>
          <p:spPr bwMode="auto">
            <a:xfrm>
              <a:off x="1136650"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1" name="Oval 635"/>
            <p:cNvSpPr>
              <a:spLocks noChangeArrowheads="1"/>
            </p:cNvSpPr>
            <p:nvPr userDrawn="1"/>
          </p:nvSpPr>
          <p:spPr bwMode="auto">
            <a:xfrm>
              <a:off x="1179513" y="979488"/>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2" name="Oval 636"/>
            <p:cNvSpPr>
              <a:spLocks noChangeArrowheads="1"/>
            </p:cNvSpPr>
            <p:nvPr userDrawn="1"/>
          </p:nvSpPr>
          <p:spPr bwMode="auto">
            <a:xfrm>
              <a:off x="1136650"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3" name="Oval 637"/>
            <p:cNvSpPr>
              <a:spLocks noChangeArrowheads="1"/>
            </p:cNvSpPr>
            <p:nvPr userDrawn="1"/>
          </p:nvSpPr>
          <p:spPr bwMode="auto">
            <a:xfrm>
              <a:off x="1179513" y="946150"/>
              <a:ext cx="17463"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4" name="Freeform 639"/>
            <p:cNvSpPr/>
            <p:nvPr userDrawn="1"/>
          </p:nvSpPr>
          <p:spPr bwMode="auto">
            <a:xfrm>
              <a:off x="14288" y="1308100"/>
              <a:ext cx="117475" cy="130175"/>
            </a:xfrm>
            <a:custGeom>
              <a:avLst/>
              <a:gdLst>
                <a:gd name="T0" fmla="*/ 77 w 123"/>
                <a:gd name="T1" fmla="*/ 136 h 136"/>
                <a:gd name="T2" fmla="*/ 121 w 123"/>
                <a:gd name="T3" fmla="*/ 117 h 136"/>
                <a:gd name="T4" fmla="*/ 123 w 123"/>
                <a:gd name="T5" fmla="*/ 111 h 136"/>
                <a:gd name="T6" fmla="*/ 119 w 123"/>
                <a:gd name="T7" fmla="*/ 105 h 136"/>
                <a:gd name="T8" fmla="*/ 109 w 123"/>
                <a:gd name="T9" fmla="*/ 106 h 136"/>
                <a:gd name="T10" fmla="*/ 77 w 123"/>
                <a:gd name="T11" fmla="*/ 120 h 136"/>
                <a:gd name="T12" fmla="*/ 35 w 123"/>
                <a:gd name="T13" fmla="*/ 86 h 136"/>
                <a:gd name="T14" fmla="*/ 87 w 123"/>
                <a:gd name="T15" fmla="*/ 86 h 136"/>
                <a:gd name="T16" fmla="*/ 93 w 123"/>
                <a:gd name="T17" fmla="*/ 80 h 136"/>
                <a:gd name="T18" fmla="*/ 87 w 123"/>
                <a:gd name="T19" fmla="*/ 74 h 136"/>
                <a:gd name="T20" fmla="*/ 34 w 123"/>
                <a:gd name="T21" fmla="*/ 74 h 136"/>
                <a:gd name="T22" fmla="*/ 33 w 123"/>
                <a:gd name="T23" fmla="*/ 68 h 136"/>
                <a:gd name="T24" fmla="*/ 34 w 123"/>
                <a:gd name="T25" fmla="*/ 61 h 136"/>
                <a:gd name="T26" fmla="*/ 87 w 123"/>
                <a:gd name="T27" fmla="*/ 61 h 136"/>
                <a:gd name="T28" fmla="*/ 93 w 123"/>
                <a:gd name="T29" fmla="*/ 55 h 136"/>
                <a:gd name="T30" fmla="*/ 87 w 123"/>
                <a:gd name="T31" fmla="*/ 49 h 136"/>
                <a:gd name="T32" fmla="*/ 35 w 123"/>
                <a:gd name="T33" fmla="*/ 49 h 136"/>
                <a:gd name="T34" fmla="*/ 77 w 123"/>
                <a:gd name="T35" fmla="*/ 15 h 136"/>
                <a:gd name="T36" fmla="*/ 109 w 123"/>
                <a:gd name="T37" fmla="*/ 29 h 136"/>
                <a:gd name="T38" fmla="*/ 119 w 123"/>
                <a:gd name="T39" fmla="*/ 30 h 136"/>
                <a:gd name="T40" fmla="*/ 122 w 123"/>
                <a:gd name="T41" fmla="*/ 24 h 136"/>
                <a:gd name="T42" fmla="*/ 120 w 123"/>
                <a:gd name="T43" fmla="*/ 18 h 136"/>
                <a:gd name="T44" fmla="*/ 77 w 123"/>
                <a:gd name="T45" fmla="*/ 0 h 136"/>
                <a:gd name="T46" fmla="*/ 18 w 123"/>
                <a:gd name="T47" fmla="*/ 49 h 136"/>
                <a:gd name="T48" fmla="*/ 6 w 123"/>
                <a:gd name="T49" fmla="*/ 49 h 136"/>
                <a:gd name="T50" fmla="*/ 0 w 123"/>
                <a:gd name="T51" fmla="*/ 55 h 136"/>
                <a:gd name="T52" fmla="*/ 6 w 123"/>
                <a:gd name="T53" fmla="*/ 61 h 136"/>
                <a:gd name="T54" fmla="*/ 16 w 123"/>
                <a:gd name="T55" fmla="*/ 61 h 136"/>
                <a:gd name="T56" fmla="*/ 16 w 123"/>
                <a:gd name="T57" fmla="*/ 68 h 136"/>
                <a:gd name="T58" fmla="*/ 16 w 123"/>
                <a:gd name="T59" fmla="*/ 74 h 136"/>
                <a:gd name="T60" fmla="*/ 6 w 123"/>
                <a:gd name="T61" fmla="*/ 74 h 136"/>
                <a:gd name="T62" fmla="*/ 0 w 123"/>
                <a:gd name="T63" fmla="*/ 80 h 136"/>
                <a:gd name="T64" fmla="*/ 6 w 123"/>
                <a:gd name="T65" fmla="*/ 86 h 136"/>
                <a:gd name="T66" fmla="*/ 18 w 123"/>
                <a:gd name="T67" fmla="*/ 86 h 136"/>
                <a:gd name="T68" fmla="*/ 77 w 123"/>
                <a:gd name="T6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 h="136">
                  <a:moveTo>
                    <a:pt x="77" y="136"/>
                  </a:moveTo>
                  <a:cubicBezTo>
                    <a:pt x="95" y="136"/>
                    <a:pt x="109" y="129"/>
                    <a:pt x="121" y="117"/>
                  </a:cubicBezTo>
                  <a:cubicBezTo>
                    <a:pt x="122" y="115"/>
                    <a:pt x="123" y="113"/>
                    <a:pt x="123" y="111"/>
                  </a:cubicBezTo>
                  <a:cubicBezTo>
                    <a:pt x="122" y="109"/>
                    <a:pt x="121" y="106"/>
                    <a:pt x="119" y="105"/>
                  </a:cubicBezTo>
                  <a:cubicBezTo>
                    <a:pt x="116" y="103"/>
                    <a:pt x="111" y="103"/>
                    <a:pt x="109" y="106"/>
                  </a:cubicBezTo>
                  <a:cubicBezTo>
                    <a:pt x="101" y="115"/>
                    <a:pt x="90" y="120"/>
                    <a:pt x="77" y="120"/>
                  </a:cubicBezTo>
                  <a:cubicBezTo>
                    <a:pt x="57" y="120"/>
                    <a:pt x="41" y="107"/>
                    <a:pt x="35" y="86"/>
                  </a:cubicBezTo>
                  <a:cubicBezTo>
                    <a:pt x="87" y="86"/>
                    <a:pt x="87" y="86"/>
                    <a:pt x="87" y="86"/>
                  </a:cubicBezTo>
                  <a:cubicBezTo>
                    <a:pt x="90" y="86"/>
                    <a:pt x="93" y="84"/>
                    <a:pt x="93" y="80"/>
                  </a:cubicBezTo>
                  <a:cubicBezTo>
                    <a:pt x="93" y="77"/>
                    <a:pt x="90" y="74"/>
                    <a:pt x="87" y="74"/>
                  </a:cubicBezTo>
                  <a:cubicBezTo>
                    <a:pt x="34" y="74"/>
                    <a:pt x="34" y="74"/>
                    <a:pt x="34" y="74"/>
                  </a:cubicBezTo>
                  <a:cubicBezTo>
                    <a:pt x="33" y="72"/>
                    <a:pt x="33" y="70"/>
                    <a:pt x="33" y="68"/>
                  </a:cubicBezTo>
                  <a:cubicBezTo>
                    <a:pt x="33" y="65"/>
                    <a:pt x="33" y="63"/>
                    <a:pt x="34" y="61"/>
                  </a:cubicBezTo>
                  <a:cubicBezTo>
                    <a:pt x="87" y="61"/>
                    <a:pt x="87" y="61"/>
                    <a:pt x="87" y="61"/>
                  </a:cubicBezTo>
                  <a:cubicBezTo>
                    <a:pt x="90" y="61"/>
                    <a:pt x="93" y="58"/>
                    <a:pt x="93" y="55"/>
                  </a:cubicBezTo>
                  <a:cubicBezTo>
                    <a:pt x="93" y="52"/>
                    <a:pt x="90" y="49"/>
                    <a:pt x="87" y="49"/>
                  </a:cubicBezTo>
                  <a:cubicBezTo>
                    <a:pt x="35" y="49"/>
                    <a:pt x="35" y="49"/>
                    <a:pt x="35" y="49"/>
                  </a:cubicBezTo>
                  <a:cubicBezTo>
                    <a:pt x="41" y="28"/>
                    <a:pt x="57" y="15"/>
                    <a:pt x="77" y="15"/>
                  </a:cubicBezTo>
                  <a:cubicBezTo>
                    <a:pt x="90" y="15"/>
                    <a:pt x="101" y="20"/>
                    <a:pt x="109" y="29"/>
                  </a:cubicBezTo>
                  <a:cubicBezTo>
                    <a:pt x="111" y="32"/>
                    <a:pt x="116" y="32"/>
                    <a:pt x="119" y="30"/>
                  </a:cubicBezTo>
                  <a:cubicBezTo>
                    <a:pt x="121" y="29"/>
                    <a:pt x="122" y="26"/>
                    <a:pt x="122" y="24"/>
                  </a:cubicBezTo>
                  <a:cubicBezTo>
                    <a:pt x="123" y="22"/>
                    <a:pt x="122" y="20"/>
                    <a:pt x="120" y="18"/>
                  </a:cubicBezTo>
                  <a:cubicBezTo>
                    <a:pt x="109" y="6"/>
                    <a:pt x="95" y="0"/>
                    <a:pt x="77" y="0"/>
                  </a:cubicBezTo>
                  <a:cubicBezTo>
                    <a:pt x="48" y="0"/>
                    <a:pt x="25" y="18"/>
                    <a:pt x="18" y="49"/>
                  </a:cubicBezTo>
                  <a:cubicBezTo>
                    <a:pt x="6" y="49"/>
                    <a:pt x="6" y="49"/>
                    <a:pt x="6" y="49"/>
                  </a:cubicBezTo>
                  <a:cubicBezTo>
                    <a:pt x="2" y="49"/>
                    <a:pt x="0" y="52"/>
                    <a:pt x="0" y="55"/>
                  </a:cubicBezTo>
                  <a:cubicBezTo>
                    <a:pt x="0" y="58"/>
                    <a:pt x="2" y="61"/>
                    <a:pt x="6" y="61"/>
                  </a:cubicBezTo>
                  <a:cubicBezTo>
                    <a:pt x="16" y="61"/>
                    <a:pt x="16" y="61"/>
                    <a:pt x="16" y="61"/>
                  </a:cubicBezTo>
                  <a:cubicBezTo>
                    <a:pt x="16" y="63"/>
                    <a:pt x="16" y="65"/>
                    <a:pt x="16" y="68"/>
                  </a:cubicBezTo>
                  <a:cubicBezTo>
                    <a:pt x="16" y="70"/>
                    <a:pt x="16" y="72"/>
                    <a:pt x="16" y="74"/>
                  </a:cubicBezTo>
                  <a:cubicBezTo>
                    <a:pt x="6" y="74"/>
                    <a:pt x="6" y="74"/>
                    <a:pt x="6" y="74"/>
                  </a:cubicBezTo>
                  <a:cubicBezTo>
                    <a:pt x="2" y="74"/>
                    <a:pt x="0" y="77"/>
                    <a:pt x="0" y="80"/>
                  </a:cubicBezTo>
                  <a:cubicBezTo>
                    <a:pt x="0" y="84"/>
                    <a:pt x="2" y="86"/>
                    <a:pt x="6" y="86"/>
                  </a:cubicBezTo>
                  <a:cubicBezTo>
                    <a:pt x="18" y="86"/>
                    <a:pt x="18" y="86"/>
                    <a:pt x="18" y="86"/>
                  </a:cubicBezTo>
                  <a:cubicBezTo>
                    <a:pt x="25" y="117"/>
                    <a:pt x="48" y="136"/>
                    <a:pt x="77"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5" name="Freeform 640"/>
            <p:cNvSpPr/>
            <p:nvPr userDrawn="1"/>
          </p:nvSpPr>
          <p:spPr bwMode="auto">
            <a:xfrm>
              <a:off x="1749425" y="523875"/>
              <a:ext cx="88900" cy="127000"/>
            </a:xfrm>
            <a:custGeom>
              <a:avLst/>
              <a:gdLst>
                <a:gd name="T0" fmla="*/ 90 w 92"/>
                <a:gd name="T1" fmla="*/ 4 h 132"/>
                <a:gd name="T2" fmla="*/ 83 w 92"/>
                <a:gd name="T3" fmla="*/ 0 h 132"/>
                <a:gd name="T4" fmla="*/ 76 w 92"/>
                <a:gd name="T5" fmla="*/ 5 h 132"/>
                <a:gd name="T6" fmla="*/ 46 w 92"/>
                <a:gd name="T7" fmla="*/ 63 h 132"/>
                <a:gd name="T8" fmla="*/ 16 w 92"/>
                <a:gd name="T9" fmla="*/ 5 h 132"/>
                <a:gd name="T10" fmla="*/ 8 w 92"/>
                <a:gd name="T11" fmla="*/ 0 h 132"/>
                <a:gd name="T12" fmla="*/ 1 w 92"/>
                <a:gd name="T13" fmla="*/ 4 h 132"/>
                <a:gd name="T14" fmla="*/ 1 w 92"/>
                <a:gd name="T15" fmla="*/ 13 h 132"/>
                <a:gd name="T16" fmla="*/ 29 w 92"/>
                <a:gd name="T17" fmla="*/ 62 h 132"/>
                <a:gd name="T18" fmla="*/ 7 w 92"/>
                <a:gd name="T19" fmla="*/ 62 h 132"/>
                <a:gd name="T20" fmla="*/ 1 w 92"/>
                <a:gd name="T21" fmla="*/ 68 h 132"/>
                <a:gd name="T22" fmla="*/ 7 w 92"/>
                <a:gd name="T23" fmla="*/ 74 h 132"/>
                <a:gd name="T24" fmla="*/ 35 w 92"/>
                <a:gd name="T25" fmla="*/ 74 h 132"/>
                <a:gd name="T26" fmla="*/ 37 w 92"/>
                <a:gd name="T27" fmla="*/ 78 h 132"/>
                <a:gd name="T28" fmla="*/ 37 w 92"/>
                <a:gd name="T29" fmla="*/ 89 h 132"/>
                <a:gd name="T30" fmla="*/ 7 w 92"/>
                <a:gd name="T31" fmla="*/ 89 h 132"/>
                <a:gd name="T32" fmla="*/ 1 w 92"/>
                <a:gd name="T33" fmla="*/ 95 h 132"/>
                <a:gd name="T34" fmla="*/ 7 w 92"/>
                <a:gd name="T35" fmla="*/ 101 h 132"/>
                <a:gd name="T36" fmla="*/ 37 w 92"/>
                <a:gd name="T37" fmla="*/ 101 h 132"/>
                <a:gd name="T38" fmla="*/ 37 w 92"/>
                <a:gd name="T39" fmla="*/ 124 h 132"/>
                <a:gd name="T40" fmla="*/ 46 w 92"/>
                <a:gd name="T41" fmla="*/ 132 h 132"/>
                <a:gd name="T42" fmla="*/ 54 w 92"/>
                <a:gd name="T43" fmla="*/ 124 h 132"/>
                <a:gd name="T44" fmla="*/ 54 w 92"/>
                <a:gd name="T45" fmla="*/ 101 h 132"/>
                <a:gd name="T46" fmla="*/ 84 w 92"/>
                <a:gd name="T47" fmla="*/ 101 h 132"/>
                <a:gd name="T48" fmla="*/ 90 w 92"/>
                <a:gd name="T49" fmla="*/ 95 h 132"/>
                <a:gd name="T50" fmla="*/ 84 w 92"/>
                <a:gd name="T51" fmla="*/ 89 h 132"/>
                <a:gd name="T52" fmla="*/ 54 w 92"/>
                <a:gd name="T53" fmla="*/ 89 h 132"/>
                <a:gd name="T54" fmla="*/ 54 w 92"/>
                <a:gd name="T55" fmla="*/ 78 h 132"/>
                <a:gd name="T56" fmla="*/ 56 w 92"/>
                <a:gd name="T57" fmla="*/ 74 h 132"/>
                <a:gd name="T58" fmla="*/ 84 w 92"/>
                <a:gd name="T59" fmla="*/ 74 h 132"/>
                <a:gd name="T60" fmla="*/ 90 w 92"/>
                <a:gd name="T61" fmla="*/ 68 h 132"/>
                <a:gd name="T62" fmla="*/ 84 w 92"/>
                <a:gd name="T63" fmla="*/ 62 h 132"/>
                <a:gd name="T64" fmla="*/ 63 w 92"/>
                <a:gd name="T65" fmla="*/ 62 h 132"/>
                <a:gd name="T66" fmla="*/ 90 w 92"/>
                <a:gd name="T67" fmla="*/ 12 h 132"/>
                <a:gd name="T68" fmla="*/ 90 w 92"/>
                <a:gd name="T69"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32">
                  <a:moveTo>
                    <a:pt x="90" y="4"/>
                  </a:moveTo>
                  <a:cubicBezTo>
                    <a:pt x="89" y="2"/>
                    <a:pt x="86" y="0"/>
                    <a:pt x="83" y="0"/>
                  </a:cubicBezTo>
                  <a:cubicBezTo>
                    <a:pt x="80" y="0"/>
                    <a:pt x="78" y="2"/>
                    <a:pt x="76" y="5"/>
                  </a:cubicBezTo>
                  <a:cubicBezTo>
                    <a:pt x="46" y="63"/>
                    <a:pt x="46" y="63"/>
                    <a:pt x="46" y="63"/>
                  </a:cubicBezTo>
                  <a:cubicBezTo>
                    <a:pt x="16" y="5"/>
                    <a:pt x="16" y="5"/>
                    <a:pt x="16" y="5"/>
                  </a:cubicBezTo>
                  <a:cubicBezTo>
                    <a:pt x="14" y="2"/>
                    <a:pt x="11" y="0"/>
                    <a:pt x="8" y="0"/>
                  </a:cubicBezTo>
                  <a:cubicBezTo>
                    <a:pt x="5" y="0"/>
                    <a:pt x="3" y="2"/>
                    <a:pt x="1" y="4"/>
                  </a:cubicBezTo>
                  <a:cubicBezTo>
                    <a:pt x="0" y="7"/>
                    <a:pt x="0" y="10"/>
                    <a:pt x="1" y="13"/>
                  </a:cubicBezTo>
                  <a:cubicBezTo>
                    <a:pt x="29" y="62"/>
                    <a:pt x="29" y="62"/>
                    <a:pt x="29" y="62"/>
                  </a:cubicBezTo>
                  <a:cubicBezTo>
                    <a:pt x="7" y="62"/>
                    <a:pt x="7" y="62"/>
                    <a:pt x="7" y="62"/>
                  </a:cubicBezTo>
                  <a:cubicBezTo>
                    <a:pt x="3" y="62"/>
                    <a:pt x="1" y="65"/>
                    <a:pt x="1" y="68"/>
                  </a:cubicBezTo>
                  <a:cubicBezTo>
                    <a:pt x="1" y="72"/>
                    <a:pt x="3" y="74"/>
                    <a:pt x="7" y="74"/>
                  </a:cubicBezTo>
                  <a:cubicBezTo>
                    <a:pt x="35" y="74"/>
                    <a:pt x="35" y="74"/>
                    <a:pt x="35" y="74"/>
                  </a:cubicBezTo>
                  <a:cubicBezTo>
                    <a:pt x="37" y="78"/>
                    <a:pt x="37" y="78"/>
                    <a:pt x="37" y="78"/>
                  </a:cubicBezTo>
                  <a:cubicBezTo>
                    <a:pt x="37" y="89"/>
                    <a:pt x="37" y="89"/>
                    <a:pt x="37" y="89"/>
                  </a:cubicBezTo>
                  <a:cubicBezTo>
                    <a:pt x="7" y="89"/>
                    <a:pt x="7" y="89"/>
                    <a:pt x="7" y="89"/>
                  </a:cubicBezTo>
                  <a:cubicBezTo>
                    <a:pt x="3" y="89"/>
                    <a:pt x="1" y="92"/>
                    <a:pt x="1" y="95"/>
                  </a:cubicBezTo>
                  <a:cubicBezTo>
                    <a:pt x="1" y="99"/>
                    <a:pt x="3" y="101"/>
                    <a:pt x="7" y="101"/>
                  </a:cubicBezTo>
                  <a:cubicBezTo>
                    <a:pt x="37" y="101"/>
                    <a:pt x="37" y="101"/>
                    <a:pt x="37" y="101"/>
                  </a:cubicBezTo>
                  <a:cubicBezTo>
                    <a:pt x="37" y="124"/>
                    <a:pt x="37" y="124"/>
                    <a:pt x="37" y="124"/>
                  </a:cubicBezTo>
                  <a:cubicBezTo>
                    <a:pt x="37" y="128"/>
                    <a:pt x="41" y="132"/>
                    <a:pt x="46" y="132"/>
                  </a:cubicBezTo>
                  <a:cubicBezTo>
                    <a:pt x="50" y="132"/>
                    <a:pt x="54" y="128"/>
                    <a:pt x="54" y="124"/>
                  </a:cubicBezTo>
                  <a:cubicBezTo>
                    <a:pt x="54" y="101"/>
                    <a:pt x="54" y="101"/>
                    <a:pt x="54" y="101"/>
                  </a:cubicBezTo>
                  <a:cubicBezTo>
                    <a:pt x="84" y="101"/>
                    <a:pt x="84" y="101"/>
                    <a:pt x="84" y="101"/>
                  </a:cubicBezTo>
                  <a:cubicBezTo>
                    <a:pt x="87" y="101"/>
                    <a:pt x="90" y="99"/>
                    <a:pt x="90" y="95"/>
                  </a:cubicBezTo>
                  <a:cubicBezTo>
                    <a:pt x="90" y="92"/>
                    <a:pt x="87" y="89"/>
                    <a:pt x="84" y="89"/>
                  </a:cubicBezTo>
                  <a:cubicBezTo>
                    <a:pt x="54" y="89"/>
                    <a:pt x="54" y="89"/>
                    <a:pt x="54" y="89"/>
                  </a:cubicBezTo>
                  <a:cubicBezTo>
                    <a:pt x="54" y="78"/>
                    <a:pt x="54" y="78"/>
                    <a:pt x="54" y="78"/>
                  </a:cubicBezTo>
                  <a:cubicBezTo>
                    <a:pt x="56" y="74"/>
                    <a:pt x="56" y="74"/>
                    <a:pt x="56" y="74"/>
                  </a:cubicBezTo>
                  <a:cubicBezTo>
                    <a:pt x="84" y="74"/>
                    <a:pt x="84" y="74"/>
                    <a:pt x="84" y="74"/>
                  </a:cubicBezTo>
                  <a:cubicBezTo>
                    <a:pt x="87" y="74"/>
                    <a:pt x="90" y="72"/>
                    <a:pt x="90" y="68"/>
                  </a:cubicBezTo>
                  <a:cubicBezTo>
                    <a:pt x="90" y="65"/>
                    <a:pt x="87" y="62"/>
                    <a:pt x="84" y="62"/>
                  </a:cubicBezTo>
                  <a:cubicBezTo>
                    <a:pt x="63" y="62"/>
                    <a:pt x="63" y="62"/>
                    <a:pt x="63" y="62"/>
                  </a:cubicBezTo>
                  <a:cubicBezTo>
                    <a:pt x="90" y="12"/>
                    <a:pt x="90" y="12"/>
                    <a:pt x="90" y="12"/>
                  </a:cubicBezTo>
                  <a:cubicBezTo>
                    <a:pt x="92" y="10"/>
                    <a:pt x="92" y="7"/>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6" name="Freeform 641"/>
            <p:cNvSpPr>
              <a:spLocks noEditPoints="1"/>
            </p:cNvSpPr>
            <p:nvPr userDrawn="1"/>
          </p:nvSpPr>
          <p:spPr bwMode="auto">
            <a:xfrm>
              <a:off x="495300" y="471488"/>
              <a:ext cx="93663" cy="160338"/>
            </a:xfrm>
            <a:custGeom>
              <a:avLst/>
              <a:gdLst>
                <a:gd name="T0" fmla="*/ 14 w 97"/>
                <a:gd name="T1" fmla="*/ 122 h 168"/>
                <a:gd name="T2" fmla="*/ 3 w 97"/>
                <a:gd name="T3" fmla="*/ 121 h 168"/>
                <a:gd name="T4" fmla="*/ 0 w 97"/>
                <a:gd name="T5" fmla="*/ 127 h 168"/>
                <a:gd name="T6" fmla="*/ 2 w 97"/>
                <a:gd name="T7" fmla="*/ 133 h 168"/>
                <a:gd name="T8" fmla="*/ 43 w 97"/>
                <a:gd name="T9" fmla="*/ 151 h 168"/>
                <a:gd name="T10" fmla="*/ 43 w 97"/>
                <a:gd name="T11" fmla="*/ 162 h 168"/>
                <a:gd name="T12" fmla="*/ 49 w 97"/>
                <a:gd name="T13" fmla="*/ 168 h 168"/>
                <a:gd name="T14" fmla="*/ 55 w 97"/>
                <a:gd name="T15" fmla="*/ 162 h 168"/>
                <a:gd name="T16" fmla="*/ 55 w 97"/>
                <a:gd name="T17" fmla="*/ 151 h 168"/>
                <a:gd name="T18" fmla="*/ 97 w 97"/>
                <a:gd name="T19" fmla="*/ 112 h 168"/>
                <a:gd name="T20" fmla="*/ 55 w 97"/>
                <a:gd name="T21" fmla="*/ 74 h 168"/>
                <a:gd name="T22" fmla="*/ 55 w 97"/>
                <a:gd name="T23" fmla="*/ 30 h 168"/>
                <a:gd name="T24" fmla="*/ 79 w 97"/>
                <a:gd name="T25" fmla="*/ 42 h 168"/>
                <a:gd name="T26" fmla="*/ 89 w 97"/>
                <a:gd name="T27" fmla="*/ 43 h 168"/>
                <a:gd name="T28" fmla="*/ 92 w 97"/>
                <a:gd name="T29" fmla="*/ 37 h 168"/>
                <a:gd name="T30" fmla="*/ 89 w 97"/>
                <a:gd name="T31" fmla="*/ 32 h 168"/>
                <a:gd name="T32" fmla="*/ 55 w 97"/>
                <a:gd name="T33" fmla="*/ 16 h 168"/>
                <a:gd name="T34" fmla="*/ 55 w 97"/>
                <a:gd name="T35" fmla="*/ 6 h 168"/>
                <a:gd name="T36" fmla="*/ 49 w 97"/>
                <a:gd name="T37" fmla="*/ 0 h 168"/>
                <a:gd name="T38" fmla="*/ 43 w 97"/>
                <a:gd name="T39" fmla="*/ 6 h 168"/>
                <a:gd name="T40" fmla="*/ 43 w 97"/>
                <a:gd name="T41" fmla="*/ 15 h 168"/>
                <a:gd name="T42" fmla="*/ 2 w 97"/>
                <a:gd name="T43" fmla="*/ 52 h 168"/>
                <a:gd name="T44" fmla="*/ 43 w 97"/>
                <a:gd name="T45" fmla="*/ 88 h 168"/>
                <a:gd name="T46" fmla="*/ 43 w 97"/>
                <a:gd name="T47" fmla="*/ 137 h 168"/>
                <a:gd name="T48" fmla="*/ 14 w 97"/>
                <a:gd name="T49" fmla="*/ 122 h 168"/>
                <a:gd name="T50" fmla="*/ 81 w 97"/>
                <a:gd name="T51" fmla="*/ 113 h 168"/>
                <a:gd name="T52" fmla="*/ 55 w 97"/>
                <a:gd name="T53" fmla="*/ 137 h 168"/>
                <a:gd name="T54" fmla="*/ 55 w 97"/>
                <a:gd name="T55" fmla="*/ 90 h 168"/>
                <a:gd name="T56" fmla="*/ 81 w 97"/>
                <a:gd name="T57" fmla="*/ 113 h 168"/>
                <a:gd name="T58" fmla="*/ 18 w 97"/>
                <a:gd name="T59" fmla="*/ 50 h 168"/>
                <a:gd name="T60" fmla="*/ 43 w 97"/>
                <a:gd name="T61" fmla="*/ 30 h 168"/>
                <a:gd name="T62" fmla="*/ 43 w 97"/>
                <a:gd name="T63" fmla="*/ 71 h 168"/>
                <a:gd name="T64" fmla="*/ 18 w 97"/>
                <a:gd name="T65" fmla="*/ 5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68">
                  <a:moveTo>
                    <a:pt x="14" y="122"/>
                  </a:moveTo>
                  <a:cubicBezTo>
                    <a:pt x="11" y="119"/>
                    <a:pt x="7" y="118"/>
                    <a:pt x="3" y="121"/>
                  </a:cubicBezTo>
                  <a:cubicBezTo>
                    <a:pt x="2" y="122"/>
                    <a:pt x="0" y="124"/>
                    <a:pt x="0" y="127"/>
                  </a:cubicBezTo>
                  <a:cubicBezTo>
                    <a:pt x="0" y="129"/>
                    <a:pt x="1" y="131"/>
                    <a:pt x="2" y="133"/>
                  </a:cubicBezTo>
                  <a:cubicBezTo>
                    <a:pt x="12" y="144"/>
                    <a:pt x="26" y="150"/>
                    <a:pt x="43" y="151"/>
                  </a:cubicBezTo>
                  <a:cubicBezTo>
                    <a:pt x="43" y="162"/>
                    <a:pt x="43" y="162"/>
                    <a:pt x="43" y="162"/>
                  </a:cubicBezTo>
                  <a:cubicBezTo>
                    <a:pt x="43" y="166"/>
                    <a:pt x="46" y="168"/>
                    <a:pt x="49" y="168"/>
                  </a:cubicBezTo>
                  <a:cubicBezTo>
                    <a:pt x="52" y="168"/>
                    <a:pt x="55" y="166"/>
                    <a:pt x="55" y="162"/>
                  </a:cubicBezTo>
                  <a:cubicBezTo>
                    <a:pt x="55" y="151"/>
                    <a:pt x="55" y="151"/>
                    <a:pt x="55" y="151"/>
                  </a:cubicBezTo>
                  <a:cubicBezTo>
                    <a:pt x="81" y="149"/>
                    <a:pt x="97" y="134"/>
                    <a:pt x="97" y="112"/>
                  </a:cubicBezTo>
                  <a:cubicBezTo>
                    <a:pt x="97" y="87"/>
                    <a:pt x="75" y="79"/>
                    <a:pt x="55" y="74"/>
                  </a:cubicBezTo>
                  <a:cubicBezTo>
                    <a:pt x="55" y="30"/>
                    <a:pt x="55" y="30"/>
                    <a:pt x="55" y="30"/>
                  </a:cubicBezTo>
                  <a:cubicBezTo>
                    <a:pt x="64" y="32"/>
                    <a:pt x="72" y="36"/>
                    <a:pt x="79" y="42"/>
                  </a:cubicBezTo>
                  <a:cubicBezTo>
                    <a:pt x="81" y="45"/>
                    <a:pt x="86" y="45"/>
                    <a:pt x="89" y="43"/>
                  </a:cubicBezTo>
                  <a:cubicBezTo>
                    <a:pt x="90" y="42"/>
                    <a:pt x="91" y="40"/>
                    <a:pt x="92" y="37"/>
                  </a:cubicBezTo>
                  <a:cubicBezTo>
                    <a:pt x="92" y="35"/>
                    <a:pt x="91" y="33"/>
                    <a:pt x="89" y="32"/>
                  </a:cubicBezTo>
                  <a:cubicBezTo>
                    <a:pt x="80" y="23"/>
                    <a:pt x="68" y="17"/>
                    <a:pt x="55" y="16"/>
                  </a:cubicBezTo>
                  <a:cubicBezTo>
                    <a:pt x="55" y="6"/>
                    <a:pt x="55" y="6"/>
                    <a:pt x="55" y="6"/>
                  </a:cubicBezTo>
                  <a:cubicBezTo>
                    <a:pt x="55" y="3"/>
                    <a:pt x="52" y="0"/>
                    <a:pt x="49" y="0"/>
                  </a:cubicBezTo>
                  <a:cubicBezTo>
                    <a:pt x="46" y="0"/>
                    <a:pt x="43" y="3"/>
                    <a:pt x="43" y="6"/>
                  </a:cubicBezTo>
                  <a:cubicBezTo>
                    <a:pt x="43" y="15"/>
                    <a:pt x="43" y="15"/>
                    <a:pt x="43" y="15"/>
                  </a:cubicBezTo>
                  <a:cubicBezTo>
                    <a:pt x="18" y="17"/>
                    <a:pt x="2" y="31"/>
                    <a:pt x="2" y="52"/>
                  </a:cubicBezTo>
                  <a:cubicBezTo>
                    <a:pt x="2" y="76"/>
                    <a:pt x="23" y="83"/>
                    <a:pt x="43" y="88"/>
                  </a:cubicBezTo>
                  <a:cubicBezTo>
                    <a:pt x="43" y="137"/>
                    <a:pt x="43" y="137"/>
                    <a:pt x="43" y="137"/>
                  </a:cubicBezTo>
                  <a:cubicBezTo>
                    <a:pt x="32" y="135"/>
                    <a:pt x="21" y="130"/>
                    <a:pt x="14" y="122"/>
                  </a:cubicBezTo>
                  <a:close/>
                  <a:moveTo>
                    <a:pt x="81" y="113"/>
                  </a:moveTo>
                  <a:cubicBezTo>
                    <a:pt x="81" y="126"/>
                    <a:pt x="71" y="135"/>
                    <a:pt x="55" y="137"/>
                  </a:cubicBezTo>
                  <a:cubicBezTo>
                    <a:pt x="55" y="90"/>
                    <a:pt x="55" y="90"/>
                    <a:pt x="55" y="90"/>
                  </a:cubicBezTo>
                  <a:cubicBezTo>
                    <a:pt x="72" y="95"/>
                    <a:pt x="81" y="100"/>
                    <a:pt x="81" y="113"/>
                  </a:cubicBezTo>
                  <a:close/>
                  <a:moveTo>
                    <a:pt x="18" y="50"/>
                  </a:moveTo>
                  <a:cubicBezTo>
                    <a:pt x="18" y="38"/>
                    <a:pt x="27" y="31"/>
                    <a:pt x="43" y="30"/>
                  </a:cubicBezTo>
                  <a:cubicBezTo>
                    <a:pt x="43" y="71"/>
                    <a:pt x="43" y="71"/>
                    <a:pt x="43" y="71"/>
                  </a:cubicBezTo>
                  <a:cubicBezTo>
                    <a:pt x="28" y="67"/>
                    <a:pt x="18" y="63"/>
                    <a:pt x="1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1" name="Group 80"/>
          <p:cNvGrpSpPr/>
          <p:nvPr userDrawn="1"/>
        </p:nvGrpSpPr>
        <p:grpSpPr>
          <a:xfrm>
            <a:off x="7661372" y="276622"/>
            <a:ext cx="1200300" cy="343060"/>
            <a:chOff x="2751138" y="3262313"/>
            <a:chExt cx="4665662" cy="1333500"/>
          </a:xfrm>
          <a:solidFill>
            <a:schemeClr val="bg1"/>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53"/>
          <p:cNvSpPr>
            <a:spLocks noGrp="1"/>
          </p:cNvSpPr>
          <p:nvPr>
            <p:ph idx="1" hasCustomPrompt="1"/>
          </p:nvPr>
        </p:nvSpPr>
        <p:spPr>
          <a:xfrm>
            <a:off x="264159" y="918935"/>
            <a:ext cx="8617193" cy="1746632"/>
          </a:xfrm>
          <a:prstGeom prst="rect">
            <a:avLst/>
          </a:prstGeom>
        </p:spPr>
        <p:txBody>
          <a:bodyPr vert="horz" wrap="square" lIns="91440" tIns="45720" rIns="91440" bIns="4572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pPr/>
              <a:t>‹#›</a:t>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rotWithShape="1">
          <a:blip r:embed="rId2" cstate="screen"/>
          <a:srcRect/>
          <a:stretch>
            <a:fillRect/>
          </a:stretch>
        </p:blipFill>
        <p:spPr>
          <a:xfrm>
            <a:off x="-10510" y="-2"/>
            <a:ext cx="9154510" cy="2070539"/>
          </a:xfrm>
          <a:prstGeom prst="rect">
            <a:avLst/>
          </a:prstGeom>
        </p:spPr>
      </p:pic>
      <p:sp>
        <p:nvSpPr>
          <p:cNvPr id="59" name="Rectangle 58"/>
          <p:cNvSpPr/>
          <p:nvPr userDrawn="1"/>
        </p:nvSpPr>
        <p:spPr>
          <a:xfrm>
            <a:off x="1611" y="-2"/>
            <a:ext cx="9151219" cy="591912"/>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52" name="Group 51"/>
          <p:cNvGrpSpPr/>
          <p:nvPr userDrawn="1"/>
        </p:nvGrpSpPr>
        <p:grpSpPr>
          <a:xfrm>
            <a:off x="7661372" y="276622"/>
            <a:ext cx="1200302" cy="343060"/>
            <a:chOff x="2751136" y="3262323"/>
            <a:chExt cx="4665664" cy="1333503"/>
          </a:xfrm>
          <a:solidFill>
            <a:srgbClr val="FFFFFF"/>
          </a:solidFill>
        </p:grpSpPr>
        <p:sp>
          <p:nvSpPr>
            <p:cNvPr id="53" name="Freeform 1"/>
            <p:cNvSpPr>
              <a:spLocks noChangeArrowheads="1"/>
            </p:cNvSpPr>
            <p:nvPr/>
          </p:nvSpPr>
          <p:spPr bwMode="auto">
            <a:xfrm>
              <a:off x="6180131"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2"/>
            <p:cNvSpPr>
              <a:spLocks noChangeArrowheads="1"/>
            </p:cNvSpPr>
            <p:nvPr/>
          </p:nvSpPr>
          <p:spPr bwMode="auto">
            <a:xfrm>
              <a:off x="4083046" y="3275022"/>
              <a:ext cx="677863" cy="631826"/>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3"/>
            <p:cNvSpPr>
              <a:spLocks noChangeArrowheads="1"/>
            </p:cNvSpPr>
            <p:nvPr/>
          </p:nvSpPr>
          <p:spPr bwMode="auto">
            <a:xfrm>
              <a:off x="4614860" y="3275022"/>
              <a:ext cx="796924" cy="631826"/>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4"/>
            <p:cNvSpPr>
              <a:spLocks noChangeArrowheads="1"/>
            </p:cNvSpPr>
            <p:nvPr/>
          </p:nvSpPr>
          <p:spPr bwMode="auto">
            <a:xfrm>
              <a:off x="6984993" y="3275022"/>
              <a:ext cx="166689" cy="631826"/>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5"/>
            <p:cNvSpPr>
              <a:spLocks noChangeArrowheads="1"/>
            </p:cNvSpPr>
            <p:nvPr/>
          </p:nvSpPr>
          <p:spPr bwMode="auto">
            <a:xfrm>
              <a:off x="3049586" y="3275022"/>
              <a:ext cx="673098" cy="631826"/>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6"/>
            <p:cNvSpPr>
              <a:spLocks noChangeArrowheads="1"/>
            </p:cNvSpPr>
            <p:nvPr/>
          </p:nvSpPr>
          <p:spPr bwMode="auto">
            <a:xfrm>
              <a:off x="3854447" y="3275022"/>
              <a:ext cx="168275" cy="631826"/>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7"/>
            <p:cNvSpPr>
              <a:spLocks noChangeArrowheads="1"/>
            </p:cNvSpPr>
            <p:nvPr/>
          </p:nvSpPr>
          <p:spPr bwMode="auto">
            <a:xfrm>
              <a:off x="5383207" y="3262323"/>
              <a:ext cx="715960" cy="663576"/>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8"/>
            <p:cNvSpPr>
              <a:spLocks noChangeArrowheads="1"/>
            </p:cNvSpPr>
            <p:nvPr/>
          </p:nvSpPr>
          <p:spPr bwMode="auto">
            <a:xfrm>
              <a:off x="2751136" y="4083061"/>
              <a:ext cx="153986" cy="398465"/>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9"/>
            <p:cNvSpPr>
              <a:spLocks noChangeArrowheads="1"/>
            </p:cNvSpPr>
            <p:nvPr/>
          </p:nvSpPr>
          <p:spPr bwMode="auto">
            <a:xfrm>
              <a:off x="2986086" y="4198951"/>
              <a:ext cx="315910"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0"/>
            <p:cNvSpPr>
              <a:spLocks noChangeArrowheads="1"/>
            </p:cNvSpPr>
            <p:nvPr/>
          </p:nvSpPr>
          <p:spPr bwMode="auto">
            <a:xfrm>
              <a:off x="3386136" y="4200537"/>
              <a:ext cx="212724" cy="288927"/>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1"/>
            <p:cNvSpPr>
              <a:spLocks noChangeArrowheads="1"/>
            </p:cNvSpPr>
            <p:nvPr/>
          </p:nvSpPr>
          <p:spPr bwMode="auto">
            <a:xfrm>
              <a:off x="3635371" y="4198951"/>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2"/>
            <p:cNvSpPr>
              <a:spLocks noChangeArrowheads="1"/>
            </p:cNvSpPr>
            <p:nvPr/>
          </p:nvSpPr>
          <p:spPr bwMode="auto">
            <a:xfrm>
              <a:off x="4013195" y="4198951"/>
              <a:ext cx="123827" cy="28257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3"/>
            <p:cNvSpPr>
              <a:spLocks noChangeArrowheads="1"/>
            </p:cNvSpPr>
            <p:nvPr/>
          </p:nvSpPr>
          <p:spPr bwMode="auto">
            <a:xfrm>
              <a:off x="4056058" y="4084651"/>
              <a:ext cx="93663"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4"/>
            <p:cNvSpPr>
              <a:spLocks noChangeArrowheads="1"/>
            </p:cNvSpPr>
            <p:nvPr/>
          </p:nvSpPr>
          <p:spPr bwMode="auto">
            <a:xfrm>
              <a:off x="4211634" y="4200537"/>
              <a:ext cx="244474" cy="280990"/>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5"/>
            <p:cNvSpPr>
              <a:spLocks noChangeArrowheads="1"/>
            </p:cNvSpPr>
            <p:nvPr/>
          </p:nvSpPr>
          <p:spPr bwMode="auto">
            <a:xfrm>
              <a:off x="4486271" y="4200537"/>
              <a:ext cx="266700" cy="287337"/>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6"/>
            <p:cNvSpPr>
              <a:spLocks noChangeArrowheads="1"/>
            </p:cNvSpPr>
            <p:nvPr/>
          </p:nvSpPr>
          <p:spPr bwMode="auto">
            <a:xfrm>
              <a:off x="5210169" y="4071948"/>
              <a:ext cx="314325" cy="409574"/>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7"/>
            <p:cNvSpPr>
              <a:spLocks noChangeArrowheads="1"/>
            </p:cNvSpPr>
            <p:nvPr/>
          </p:nvSpPr>
          <p:spPr bwMode="auto">
            <a:xfrm>
              <a:off x="5594344" y="4200537"/>
              <a:ext cx="266700" cy="287337"/>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8"/>
            <p:cNvSpPr>
              <a:spLocks noChangeArrowheads="1"/>
            </p:cNvSpPr>
            <p:nvPr/>
          </p:nvSpPr>
          <p:spPr bwMode="auto">
            <a:xfrm>
              <a:off x="4964109" y="4121163"/>
              <a:ext cx="212724" cy="366715"/>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9"/>
            <p:cNvSpPr>
              <a:spLocks noChangeArrowheads="1"/>
            </p:cNvSpPr>
            <p:nvPr/>
          </p:nvSpPr>
          <p:spPr bwMode="auto">
            <a:xfrm>
              <a:off x="6049956" y="4087823"/>
              <a:ext cx="450850" cy="395289"/>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0"/>
            <p:cNvSpPr>
              <a:spLocks noChangeArrowheads="1"/>
            </p:cNvSpPr>
            <p:nvPr/>
          </p:nvSpPr>
          <p:spPr bwMode="auto">
            <a:xfrm>
              <a:off x="6573833" y="4200537"/>
              <a:ext cx="266700" cy="287337"/>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1"/>
            <p:cNvSpPr>
              <a:spLocks noChangeArrowheads="1"/>
            </p:cNvSpPr>
            <p:nvPr/>
          </p:nvSpPr>
          <p:spPr bwMode="auto">
            <a:xfrm>
              <a:off x="7204076" y="4121159"/>
              <a:ext cx="212724" cy="366715"/>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2"/>
            <p:cNvSpPr>
              <a:spLocks noChangeArrowheads="1"/>
            </p:cNvSpPr>
            <p:nvPr/>
          </p:nvSpPr>
          <p:spPr bwMode="auto">
            <a:xfrm>
              <a:off x="6850064" y="4206888"/>
              <a:ext cx="331786"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23"/>
            <p:cNvSpPr>
              <a:spLocks noChangeArrowheads="1"/>
            </p:cNvSpPr>
            <p:nvPr/>
          </p:nvSpPr>
          <p:spPr bwMode="auto">
            <a:xfrm>
              <a:off x="7175502" y="4010027"/>
              <a:ext cx="176213" cy="111124"/>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101" name="Group 100"/>
          <p:cNvGrpSpPr>
            <a:grpSpLocks noChangeAspect="1"/>
          </p:cNvGrpSpPr>
          <p:nvPr userDrawn="1"/>
        </p:nvGrpSpPr>
        <p:grpSpPr>
          <a:xfrm>
            <a:off x="328614" y="271991"/>
            <a:ext cx="1708434" cy="201168"/>
            <a:chOff x="2106613" y="3457575"/>
            <a:chExt cx="5446712" cy="641350"/>
          </a:xfrm>
          <a:solidFill>
            <a:schemeClr val="bg1"/>
          </a:solidFill>
        </p:grpSpPr>
        <p:sp>
          <p:nvSpPr>
            <p:cNvPr id="10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with small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7"/>
            <a:ext cx="8575040" cy="322695"/>
          </a:xfrm>
          <a:prstGeom prst="rect">
            <a:avLst/>
          </a:prstGeom>
        </p:spPr>
        <p:txBody>
          <a:bodyPr lIns="68577" tIns="34289" rIns="68577" bIns="34289"/>
          <a:lstStyle>
            <a:lvl1pPr marL="0" indent="0">
              <a:buNone/>
              <a:defRPr sz="14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p:nvSpPr>
        <p:spPr>
          <a:xfrm>
            <a:off x="0" y="4928056"/>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36" name="Picture 3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795421"/>
            <a:ext cx="9144000" cy="66676"/>
          </a:xfrm>
          <a:prstGeom prst="rect">
            <a:avLst/>
          </a:prstGeom>
        </p:spPr>
      </p:pic>
      <p:sp>
        <p:nvSpPr>
          <p:cNvPr id="32" name="TextBox 31"/>
          <p:cNvSpPr txBox="1"/>
          <p:nvPr userDrawn="1"/>
        </p:nvSpPr>
        <p:spPr>
          <a:xfrm>
            <a:off x="5529031" y="4914281"/>
            <a:ext cx="3725700" cy="215444"/>
          </a:xfrm>
          <a:prstGeom prst="rect">
            <a:avLst/>
          </a:prstGeom>
          <a:noFill/>
        </p:spPr>
        <p:txBody>
          <a:bodyPr wrap="none" rtlCol="0">
            <a:spAutoFit/>
          </a:bodyPr>
          <a:lstStyle/>
          <a:p>
            <a:pPr algn="l"/>
            <a:r>
              <a:rPr lang="en-US" sz="800" kern="1200" dirty="0">
                <a:solidFill>
                  <a:schemeClr val="tx1">
                    <a:tint val="75000"/>
                  </a:schemeClr>
                </a:solidFill>
                <a:effectLst/>
                <a:latin typeface="+mn-lt"/>
                <a:ea typeface="+mn-ea"/>
                <a:cs typeface="+mn-cs"/>
              </a:rPr>
              <a:t>© Hitachi Vantara LLC 2021. All rights reserved. Proprietary and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4"/>
          <p:cNvSpPr txBox="1"/>
          <p:nvPr/>
        </p:nvSpPr>
        <p:spPr>
          <a:xfrm>
            <a:off x="4820833" y="2193992"/>
            <a:ext cx="2076332" cy="118037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600"/>
              </a:spcAft>
              <a:buClr>
                <a:srgbClr val="CC141C"/>
              </a:buClr>
              <a:buSzPct val="55000"/>
              <a:buFont typeface="Wingdings" panose="05000000000000000000" pitchFamily="2" charset="2"/>
              <a:buChar char="u"/>
              <a:defRPr/>
            </a:pPr>
            <a:endParaRPr lang="en-US" sz="800" dirty="0">
              <a:solidFill>
                <a:srgbClr val="020202"/>
              </a:solidFill>
            </a:endParaRPr>
          </a:p>
        </p:txBody>
      </p:sp>
      <p:sp>
        <p:nvSpPr>
          <p:cNvPr id="31" name="Title 4"/>
          <p:cNvSpPr>
            <a:spLocks noGrp="1"/>
          </p:cNvSpPr>
          <p:nvPr>
            <p:ph type="title"/>
          </p:nvPr>
        </p:nvSpPr>
        <p:spPr/>
        <p:txBody>
          <a:bodyPr/>
          <a:lstStyle/>
          <a:p>
            <a:r>
              <a:rPr lang="vi-VN" altLang="x-none" dirty="0">
                <a:latin typeface="Arial" panose="020B0604020202020204" pitchFamily="34" charset="0"/>
                <a:ea typeface="Microsoft YaHei" panose="020B0503020204020204" pitchFamily="2" charset="-122"/>
                <a:sym typeface="+mn-ea"/>
              </a:rPr>
              <a:t>Linh Hong Nguyen</a:t>
            </a:r>
            <a:endParaRPr lang="en-US" dirty="0"/>
          </a:p>
        </p:txBody>
      </p:sp>
      <p:sp>
        <p:nvSpPr>
          <p:cNvPr id="15" name="Text Placeholder 14"/>
          <p:cNvSpPr>
            <a:spLocks noGrp="1"/>
          </p:cNvSpPr>
          <p:nvPr>
            <p:ph type="body" sz="quarter" idx="4294967295"/>
          </p:nvPr>
        </p:nvSpPr>
        <p:spPr>
          <a:xfrm>
            <a:off x="80953" y="859157"/>
            <a:ext cx="8575040" cy="707886"/>
          </a:xfrm>
          <a:prstGeom prst="rect">
            <a:avLst/>
          </a:prstGeom>
        </p:spPr>
        <p:txBody>
          <a:bodyPr wrap="square"/>
          <a:lstStyle/>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An Embedded Software Engineer with entry-level experience specializing in software development, microcontrollers, hardware design, and firmware.</a:t>
            </a:r>
          </a:p>
          <a:p>
            <a:pPr marL="128270" indent="-128270" algn="just">
              <a:spcBef>
                <a:spcPts val="0"/>
              </a:spcBef>
              <a:spcAft>
                <a:spcPts val="0"/>
              </a:spcAft>
              <a:buSzPct val="75000"/>
              <a:buFont typeface="Wingdings" panose="05000000000000000000" pitchFamily="2" charset="2"/>
              <a:buChar char="§"/>
              <a:defRPr/>
            </a:pPr>
            <a:r>
              <a:rPr lang="en-US" sz="1000" dirty="0">
                <a:latin typeface="Arial" panose="020B0604020202020204"/>
              </a:rPr>
              <a:t>Adept at identifying opportunities to enhance hardware and software performance for large-scale technology implementations. </a:t>
            </a:r>
            <a:endParaRPr lang="en-US" sz="1000" dirty="0"/>
          </a:p>
          <a:p>
            <a:pPr marL="128270" indent="-128270" algn="just">
              <a:spcBef>
                <a:spcPts val="0"/>
              </a:spcBef>
              <a:spcAft>
                <a:spcPts val="0"/>
              </a:spcAft>
              <a:buSzPct val="75000"/>
              <a:buFont typeface="Wingdings" panose="05000000000000000000" pitchFamily="2" charset="2"/>
              <a:buChar char="§"/>
              <a:defRPr/>
            </a:pPr>
            <a:r>
              <a:rPr lang="en-US" sz="1000" dirty="0"/>
              <a:t>Able to learn and apply new technologies quickly, with high team-work spirit. </a:t>
            </a:r>
          </a:p>
        </p:txBody>
      </p:sp>
      <p:sp>
        <p:nvSpPr>
          <p:cNvPr id="25" name="Text Placeholder 14"/>
          <p:cNvSpPr txBox="1"/>
          <p:nvPr/>
        </p:nvSpPr>
        <p:spPr>
          <a:xfrm>
            <a:off x="4830493" y="4448183"/>
            <a:ext cx="2066672" cy="67199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gn="just">
              <a:lnSpc>
                <a:spcPts val="1000"/>
              </a:lnSpc>
              <a:spcBef>
                <a:spcPts val="0"/>
              </a:spcBef>
              <a:spcAft>
                <a:spcPts val="600"/>
              </a:spcAft>
              <a:buClr>
                <a:srgbClr val="CC141C"/>
              </a:buClr>
              <a:buSzPct val="55000"/>
              <a:buFont typeface="Wingdings" panose="05000000000000000000" pitchFamily="2" charset="2"/>
              <a:buChar char="u"/>
              <a:defRPr/>
            </a:pPr>
            <a:r>
              <a:rPr lang="en-US" sz="1000" dirty="0">
                <a:sym typeface="+mn-ea"/>
              </a:rPr>
              <a:t>Da Nang University of Science the Technology, Automatic and Control Engineering Technology </a:t>
            </a:r>
            <a:endParaRPr lang="en-US" sz="1000" dirty="0"/>
          </a:p>
        </p:txBody>
      </p:sp>
      <p:cxnSp>
        <p:nvCxnSpPr>
          <p:cNvPr id="18" name="Straight Connector 17"/>
          <p:cNvCxnSpPr/>
          <p:nvPr/>
        </p:nvCxnSpPr>
        <p:spPr>
          <a:xfrm flipH="1">
            <a:off x="4780608" y="1903641"/>
            <a:ext cx="0" cy="3060743"/>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23" name="Text Placeholder 6"/>
          <p:cNvSpPr txBox="1"/>
          <p:nvPr/>
        </p:nvSpPr>
        <p:spPr>
          <a:xfrm>
            <a:off x="6984025" y="1901380"/>
            <a:ext cx="1975730" cy="226886"/>
          </a:xfrm>
          <a:prstGeom prst="rect">
            <a:avLst/>
          </a:prstGeom>
          <a:solidFill>
            <a:schemeClr val="accent1"/>
          </a:solidFill>
        </p:spPr>
        <p:txBody>
          <a:bodyPr vert="horz" lIns="91436" tIns="91436" rIns="91436" bIns="91436" rtlCol="0" anchor="ctr" anchorCtr="0">
            <a:noAutofit/>
          </a:bodyPr>
          <a:lstStyle>
            <a:lvl1pPr marL="0" indent="0" algn="l" defTabSz="457200" rtl="0" eaLnBrk="1" latinLnBrk="0" hangingPunct="1">
              <a:lnSpc>
                <a:spcPct val="100000"/>
              </a:lnSpc>
              <a:spcBef>
                <a:spcPts val="0"/>
              </a:spcBef>
              <a:spcAft>
                <a:spcPts val="0"/>
              </a:spcAft>
              <a:buSzPct val="75000"/>
              <a:buFontTx/>
              <a:buNone/>
              <a:defRPr sz="1200" kern="1200">
                <a:solidFill>
                  <a:srgbClr val="FFFFFF"/>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000" b="1" dirty="0"/>
              <a:t>Linh Hong Nguyen</a:t>
            </a:r>
          </a:p>
        </p:txBody>
      </p:sp>
      <p:sp>
        <p:nvSpPr>
          <p:cNvPr id="29" name="Text Placeholder 8"/>
          <p:cNvSpPr txBox="1"/>
          <p:nvPr/>
        </p:nvSpPr>
        <p:spPr>
          <a:xfrm>
            <a:off x="6983269" y="2128265"/>
            <a:ext cx="1975730" cy="32728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dirty="0"/>
              <a:t>Embedded Systems Engineer</a:t>
            </a:r>
          </a:p>
        </p:txBody>
      </p:sp>
      <p:sp>
        <p:nvSpPr>
          <p:cNvPr id="32" name="Text Placeholder 8"/>
          <p:cNvSpPr txBox="1"/>
          <p:nvPr/>
        </p:nvSpPr>
        <p:spPr>
          <a:xfrm>
            <a:off x="121920" y="1901380"/>
            <a:ext cx="4623726" cy="226886"/>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Major achievements</a:t>
            </a:r>
          </a:p>
        </p:txBody>
      </p:sp>
      <p:sp>
        <p:nvSpPr>
          <p:cNvPr id="33" name="Text Placeholder 8"/>
          <p:cNvSpPr txBox="1"/>
          <p:nvPr/>
        </p:nvSpPr>
        <p:spPr>
          <a:xfrm>
            <a:off x="4821468" y="4142442"/>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Education / Certifications</a:t>
            </a:r>
          </a:p>
        </p:txBody>
      </p:sp>
      <p:sp>
        <p:nvSpPr>
          <p:cNvPr id="34" name="Text Placeholder 8"/>
          <p:cNvSpPr txBox="1"/>
          <p:nvPr/>
        </p:nvSpPr>
        <p:spPr>
          <a:xfrm>
            <a:off x="4820834" y="1901380"/>
            <a:ext cx="2084832" cy="228600"/>
          </a:xfrm>
          <a:prstGeom prst="rect">
            <a:avLst/>
          </a:prstGeom>
          <a:solidFill>
            <a:schemeClr val="accent6"/>
          </a:solidFill>
        </p:spPr>
        <p:txBody>
          <a:bodyPr vert="horz" lIns="91426" tIns="91426" rIns="91426" bIns="91426"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ts val="1000"/>
              </a:lnSpc>
            </a:pPr>
            <a:r>
              <a:rPr lang="en-US" dirty="0"/>
              <a:t>Functional expertise</a:t>
            </a:r>
          </a:p>
        </p:txBody>
      </p:sp>
      <p:sp>
        <p:nvSpPr>
          <p:cNvPr id="17" name="Text Placeholder 14"/>
          <p:cNvSpPr txBox="1"/>
          <p:nvPr/>
        </p:nvSpPr>
        <p:spPr>
          <a:xfrm>
            <a:off x="4830493" y="2216852"/>
            <a:ext cx="2076332" cy="1528714"/>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OS</a:t>
            </a:r>
            <a:r>
              <a:rPr lang="en-US" sz="1000" dirty="0">
                <a:sym typeface="+mn-ea"/>
              </a:rPr>
              <a:t>: Linux, Windows.</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Development</a:t>
            </a:r>
            <a:r>
              <a:rPr lang="en-US" sz="1000" dirty="0">
                <a:sym typeface="+mn-ea"/>
              </a:rPr>
              <a:t> </a:t>
            </a:r>
            <a:r>
              <a:rPr lang="en-US" sz="1000" b="1" dirty="0">
                <a:sym typeface="+mn-ea"/>
              </a:rPr>
              <a:t>IDEs</a:t>
            </a:r>
            <a:r>
              <a:rPr lang="en-US" sz="1000" dirty="0">
                <a:sym typeface="+mn-ea"/>
              </a:rPr>
              <a:t> : Eclipse, Visual Studio. </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Database</a:t>
            </a:r>
            <a:r>
              <a:rPr lang="en-US" sz="1000" dirty="0">
                <a:sym typeface="+mn-ea"/>
              </a:rPr>
              <a:t>: SQL Server, MySQL.</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Program</a:t>
            </a:r>
            <a:r>
              <a:rPr lang="en-US" sz="1000" dirty="0">
                <a:sym typeface="+mn-ea"/>
              </a:rPr>
              <a:t> </a:t>
            </a:r>
            <a:r>
              <a:rPr lang="en-US" sz="1000" b="1" dirty="0">
                <a:sym typeface="+mn-ea"/>
              </a:rPr>
              <a:t>Language</a:t>
            </a:r>
            <a:r>
              <a:rPr lang="en-US" sz="1000" dirty="0">
                <a:sym typeface="+mn-ea"/>
              </a:rPr>
              <a:t>: C/C++, python</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Framework</a:t>
            </a:r>
            <a:r>
              <a:rPr lang="en-US" sz="1000" dirty="0">
                <a:sym typeface="+mn-ea"/>
              </a:rPr>
              <a:t>: </a:t>
            </a:r>
            <a:r>
              <a:rPr lang="en-US" sz="1000" dirty="0" err="1">
                <a:sym typeface="+mn-ea"/>
              </a:rPr>
              <a:t>USAFe</a:t>
            </a:r>
            <a:r>
              <a:rPr lang="en-US" sz="1000" dirty="0">
                <a:sym typeface="+mn-ea"/>
              </a:rPr>
              <a:t>, </a:t>
            </a:r>
            <a:r>
              <a:rPr lang="en-US" sz="1000" dirty="0" err="1">
                <a:sym typeface="+mn-ea"/>
              </a:rPr>
              <a:t>Botsina</a:t>
            </a:r>
            <a:r>
              <a:rPr lang="en-US" sz="1000" dirty="0">
                <a:sym typeface="+mn-ea"/>
              </a:rPr>
              <a:t>, Selenium, Cucumber.</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SCM</a:t>
            </a:r>
            <a:r>
              <a:rPr lang="en-US" sz="1000" dirty="0">
                <a:sym typeface="+mn-ea"/>
              </a:rPr>
              <a:t>: </a:t>
            </a:r>
            <a:r>
              <a:rPr lang="en-US" sz="1000" dirty="0" err="1">
                <a:sym typeface="+mn-ea"/>
              </a:rPr>
              <a:t>Git</a:t>
            </a:r>
            <a:r>
              <a:rPr lang="en-US" sz="1000" dirty="0">
                <a:sym typeface="+mn-ea"/>
              </a:rPr>
              <a:t>, SVN.</a:t>
            </a:r>
            <a:endParaRPr lang="en-US" sz="1000" dirty="0"/>
          </a:p>
          <a:p>
            <a:pPr marL="228600" lvl="1" indent="-226695" algn="l" defTabSz="0" rtl="0" eaLnBrk="1" hangingPunct="1">
              <a:lnSpc>
                <a:spcPts val="990"/>
              </a:lnSpc>
              <a:buClr>
                <a:srgbClr val="CC141C"/>
              </a:buClr>
              <a:buSzPct val="55000"/>
              <a:buFont typeface="Wingdings" panose="05000000000000000000" charset="0"/>
              <a:buChar char="u"/>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000" b="1" dirty="0">
                <a:sym typeface="+mn-ea"/>
              </a:rPr>
              <a:t>Software</a:t>
            </a:r>
            <a:r>
              <a:rPr lang="en-US" sz="1000" dirty="0">
                <a:sym typeface="+mn-ea"/>
              </a:rPr>
              <a:t> </a:t>
            </a:r>
            <a:r>
              <a:rPr lang="en-US" sz="1000" b="1" dirty="0">
                <a:sym typeface="+mn-ea"/>
              </a:rPr>
              <a:t>development</a:t>
            </a:r>
            <a:r>
              <a:rPr lang="en-US" sz="1000" dirty="0">
                <a:sym typeface="+mn-ea"/>
              </a:rPr>
              <a:t> </a:t>
            </a:r>
            <a:r>
              <a:rPr lang="en-US" sz="1000" b="1" dirty="0">
                <a:sym typeface="+mn-ea"/>
              </a:rPr>
              <a:t>Process</a:t>
            </a:r>
            <a:r>
              <a:rPr lang="en-US" sz="1000" dirty="0">
                <a:sym typeface="+mn-ea"/>
              </a:rPr>
              <a:t>: Waterfall, Scrum/ Agile.</a:t>
            </a:r>
            <a:endParaRPr lang="en-US" sz="1000" dirty="0">
              <a:latin typeface="Arial" panose="020B0604020202020204"/>
            </a:endParaRPr>
          </a:p>
        </p:txBody>
      </p:sp>
      <p:sp>
        <p:nvSpPr>
          <p:cNvPr id="19" name="Text Placeholder 14"/>
          <p:cNvSpPr txBox="1"/>
          <p:nvPr/>
        </p:nvSpPr>
        <p:spPr>
          <a:xfrm>
            <a:off x="123325" y="2201712"/>
            <a:ext cx="4616424" cy="2092156"/>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panose="020B0604020202020204"/>
                <a:ea typeface="+mn-ea"/>
                <a:cs typeface="+mn-cs"/>
              </a:defRPr>
            </a:lvl1pPr>
            <a:lvl2pPr marL="742950" indent="-28575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mn-cs"/>
              </a:defRPr>
            </a:lvl3pPr>
            <a:lvl4pPr marL="1600200" indent="-228600" algn="l" defTabSz="457200" rtl="0" eaLnBrk="1" latinLnBrk="0" hangingPunct="1">
              <a:spcBef>
                <a:spcPct val="20000"/>
              </a:spcBef>
              <a:buFont typeface="Arial" panose="020B0604020202020204"/>
              <a:buChar char="–"/>
              <a:defRPr sz="1600" kern="1200">
                <a:solidFill>
                  <a:schemeClr val="tx1"/>
                </a:solidFill>
                <a:latin typeface="Arial" panose="020B0604020202020204"/>
                <a:ea typeface="+mn-ea"/>
                <a:cs typeface="+mn-cs"/>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ea typeface="Microsoft YaHei" panose="020B0503020204020204" pitchFamily="2" charset="-122"/>
                <a:cs typeface="Mangal" panose="02040503050203030202" pitchFamily="2"/>
              </a:rPr>
              <a:t>QC for </a:t>
            </a:r>
            <a:r>
              <a:rPr lang="en-US" sz="1000" b="1" dirty="0"/>
              <a:t>UDS Migration project</a:t>
            </a:r>
            <a:br>
              <a:rPr lang="en-US" sz="1000" b="1" dirty="0">
                <a:solidFill>
                  <a:srgbClr val="414141"/>
                </a:solidFill>
                <a:ea typeface="Microsoft YaHei" panose="020B0503020204020204" pitchFamily="2" charset="-122"/>
                <a:cs typeface="Mangal" panose="02040503050203030202" pitchFamily="2"/>
              </a:rPr>
            </a:br>
            <a:r>
              <a:rPr lang="en-US" altLang="x-none" sz="1000" dirty="0">
                <a:solidFill>
                  <a:srgbClr val="414141"/>
                </a:solidFill>
                <a:sym typeface="+mn-ea"/>
              </a:rPr>
              <a:t>Manual and Automation tester. Using Botsina framework for create &amp; develop test script. Writing and executing testcase. Finding and reporting bugs.</a:t>
            </a:r>
            <a:endParaRPr lang="en-US" altLang="x-none" sz="1000" b="1" dirty="0">
              <a:solidFill>
                <a:srgbClr val="414141"/>
              </a:solidFill>
              <a:sym typeface="+mn-ea"/>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latin typeface="Arial" panose="020B0604020202020204"/>
                <a:ea typeface="Microsoft YaHei" panose="020B0503020204020204" pitchFamily="2" charset="-122"/>
                <a:cs typeface="Mangal" panose="02040503050203030202" pitchFamily="2"/>
              </a:rPr>
              <a:t>QC for </a:t>
            </a:r>
            <a:r>
              <a:rPr lang="en-US" sz="1000" b="1" dirty="0"/>
              <a:t>Strut Testing project and Cloud Based IoT System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Automation tester. Using </a:t>
            </a:r>
            <a:r>
              <a:rPr lang="en-US" altLang="x-none" sz="1000" dirty="0" err="1">
                <a:solidFill>
                  <a:srgbClr val="414141"/>
                </a:solidFill>
                <a:sym typeface="+mn-ea"/>
              </a:rPr>
              <a:t>Botsina</a:t>
            </a:r>
            <a:r>
              <a:rPr lang="en-US" altLang="x-none" sz="1000" dirty="0">
                <a:solidFill>
                  <a:srgbClr val="414141"/>
                </a:solidFill>
                <a:sym typeface="+mn-ea"/>
              </a:rPr>
              <a:t>, Selenium, Cucumber framework for create &amp;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for</a:t>
            </a:r>
            <a:r>
              <a:rPr lang="en-US" altLang="x-none" sz="1000" b="1" dirty="0">
                <a:solidFill>
                  <a:srgbClr val="414141"/>
                </a:solidFill>
                <a:latin typeface="Arial" panose="020B0604020202020204" pitchFamily="34" charset="0"/>
                <a:sym typeface="+mn-ea"/>
              </a:rPr>
              <a:t> Satellite Broadcasting Agile Project</a:t>
            </a:r>
            <a:br>
              <a:rPr lang="en-US" sz="1000" b="1" dirty="0">
                <a:solidFill>
                  <a:srgbClr val="414141"/>
                </a:solidFill>
                <a:ea typeface="Microsoft YaHei" panose="020B0503020204020204" pitchFamily="2" charset="-122"/>
                <a:cs typeface="Mangal" panose="02040503050203030202" pitchFamily="2"/>
                <a:sym typeface="+mn-ea"/>
              </a:rPr>
            </a:br>
            <a:r>
              <a:rPr lang="en-US" sz="1000" dirty="0">
                <a:solidFill>
                  <a:srgbClr val="414141"/>
                </a:solidFill>
                <a:latin typeface="Arial" panose="020B0604020202020204"/>
                <a:ea typeface="Microsoft YaHei" panose="020B0503020204020204" pitchFamily="2" charset="-122"/>
                <a:cs typeface="Mangal" panose="02040503050203030202" pitchFamily="2"/>
              </a:rPr>
              <a:t>Automation tester. Using </a:t>
            </a:r>
            <a:r>
              <a:rPr lang="en-US" sz="1000" dirty="0" err="1">
                <a:solidFill>
                  <a:srgbClr val="414141"/>
                </a:solidFill>
                <a:latin typeface="Arial" panose="020B0604020202020204"/>
                <a:ea typeface="Microsoft YaHei" panose="020B0503020204020204" pitchFamily="2" charset="-122"/>
                <a:cs typeface="Mangal" panose="02040503050203030202" pitchFamily="2"/>
              </a:rPr>
              <a:t>USAFe</a:t>
            </a:r>
            <a:r>
              <a:rPr lang="en-US" sz="1000" dirty="0">
                <a:solidFill>
                  <a:srgbClr val="414141"/>
                </a:solidFill>
                <a:latin typeface="Arial" panose="020B0604020202020204"/>
                <a:ea typeface="Microsoft YaHei" panose="020B0503020204020204" pitchFamily="2" charset="-122"/>
                <a:cs typeface="Mangal" panose="02040503050203030202" pitchFamily="2"/>
              </a:rPr>
              <a:t> framework for create and develop test script.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altLang="x-none" sz="1000" b="1" dirty="0">
                <a:solidFill>
                  <a:srgbClr val="414141"/>
                </a:solidFill>
                <a:latin typeface="Arial" panose="020B0604020202020204" pitchFamily="34" charset="0"/>
                <a:sym typeface="+mn-ea"/>
              </a:rPr>
              <a:t>QC </a:t>
            </a:r>
            <a:r>
              <a:rPr lang="en-US" sz="1000" b="1" dirty="0">
                <a:solidFill>
                  <a:srgbClr val="414141"/>
                </a:solidFill>
                <a:cs typeface="Mangal" panose="02040503050203030202" pitchFamily="2"/>
                <a:sym typeface="+mn-ea"/>
              </a:rPr>
              <a:t>Team Leader for</a:t>
            </a:r>
            <a:r>
              <a:rPr lang="en-US" altLang="x-none" sz="1000" b="1" dirty="0">
                <a:solidFill>
                  <a:srgbClr val="414141"/>
                </a:solidFill>
                <a:latin typeface="Arial" panose="020B0604020202020204" pitchFamily="34" charset="0"/>
                <a:sym typeface="+mn-ea"/>
              </a:rPr>
              <a:t> Satellite Broadcasting Project</a:t>
            </a:r>
            <a:br>
              <a:rPr lang="en-US" sz="1000" b="1" dirty="0">
                <a:solidFill>
                  <a:srgbClr val="414141"/>
                </a:solidFill>
                <a:latin typeface="Arial" panose="020B0604020202020204"/>
                <a:ea typeface="Microsoft YaHei" panose="020B0503020204020204" pitchFamily="2" charset="-122"/>
                <a:cs typeface="Mangal" panose="02040503050203030202" pitchFamily="2"/>
              </a:rPr>
            </a:br>
            <a:r>
              <a:rPr lang="en-US" sz="1000" dirty="0">
                <a:solidFill>
                  <a:srgbClr val="414141"/>
                </a:solidFill>
                <a:cs typeface="Mangal" panose="02040503050203030202" pitchFamily="2"/>
                <a:sym typeface="+mn-ea"/>
              </a:rPr>
              <a:t>Manage resources, Estimate working efforts, duration and progress in the project, Set working plan and track working progress for the whole team, Make reports sent to manager and customer, Perform regression test and new feature test (manual testing), Support team members to troubleshoot issues and execute test cases</a:t>
            </a:r>
            <a:endParaRPr lang="en-US" sz="1000" dirty="0">
              <a:solidFill>
                <a:srgbClr val="414141"/>
              </a:solidFill>
              <a:latin typeface="Arial" panose="020B0604020202020204"/>
              <a:ea typeface="Microsoft YaHei" panose="020B0503020204020204" pitchFamily="2" charset="-122"/>
              <a:cs typeface="Mangal" panose="02040503050203030202" pitchFamily="2"/>
            </a:endParaRP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r>
              <a:rPr lang="en-US" sz="1000" b="1" dirty="0">
                <a:solidFill>
                  <a:srgbClr val="414141"/>
                </a:solidFill>
                <a:cs typeface="Mangal" panose="02040503050203030202" pitchFamily="2"/>
                <a:sym typeface="+mn-ea"/>
              </a:rPr>
              <a:t>QC Engineer for Set-top-box Testing Project</a:t>
            </a:r>
            <a:br>
              <a:rPr lang="en-US" sz="1000" dirty="0">
                <a:solidFill>
                  <a:srgbClr val="414141"/>
                </a:solidFill>
                <a:latin typeface="Arial" panose="020B0604020202020204"/>
                <a:ea typeface="Microsoft YaHei" panose="020B0503020204020204" pitchFamily="2" charset="-122"/>
                <a:cs typeface="Mangal" panose="02040503050203030202" pitchFamily="2"/>
              </a:rPr>
            </a:br>
            <a:r>
              <a:rPr lang="en-US" altLang="x-none" sz="1000" dirty="0">
                <a:solidFill>
                  <a:srgbClr val="414141"/>
                </a:solidFill>
                <a:sym typeface="+mn-ea"/>
              </a:rPr>
              <a:t>Read and analyze related specifications of new features, Execute test cases, Find and report bugs, Estimate and design new test cases for new features, Edit and create new test scripts using Bash-shell, Pika</a:t>
            </a:r>
            <a:r>
              <a:rPr lang="en-US" sz="1000" dirty="0">
                <a:solidFill>
                  <a:srgbClr val="414141"/>
                </a:solidFill>
                <a:latin typeface="Arial" panose="020B0604020202020204"/>
                <a:ea typeface="Microsoft YaHei" panose="020B0503020204020204" pitchFamily="2" charset="-122"/>
                <a:cs typeface="Mangal" panose="02040503050203030202" pitchFamily="2"/>
              </a:rPr>
              <a:t>.</a:t>
            </a:r>
          </a:p>
          <a:p>
            <a:pPr marL="228600" lvl="1" indent="-228600">
              <a:lnSpc>
                <a:spcPts val="1000"/>
              </a:lnSpc>
              <a:spcBef>
                <a:spcPts val="0"/>
              </a:spcBef>
              <a:spcAft>
                <a:spcPts val="400"/>
              </a:spcAft>
              <a:buClr>
                <a:srgbClr val="CC141C"/>
              </a:buClr>
              <a:buSzPct val="55000"/>
              <a:buFont typeface="Wingdings" panose="05000000000000000000" pitchFamily="2" charset="2"/>
              <a:buChar char="u"/>
              <a:defRPr/>
            </a:pPr>
            <a:endParaRPr lang="en-US" sz="1000" dirty="0">
              <a:solidFill>
                <a:srgbClr val="414141"/>
              </a:solidFill>
              <a:latin typeface="Arial" panose="020B0604020202020204"/>
              <a:ea typeface="Microsoft YaHei" panose="020B0503020204020204" pitchFamily="2" charset="-122"/>
              <a:cs typeface="Mangal" panose="02040503050203030202" pitchFamily="2"/>
            </a:endParaRPr>
          </a:p>
        </p:txBody>
      </p:sp>
      <p:pic>
        <p:nvPicPr>
          <p:cNvPr id="4" name="Picture Placeholder 3">
            <a:extLst>
              <a:ext uri="{FF2B5EF4-FFF2-40B4-BE49-F238E27FC236}">
                <a16:creationId xmlns:a16="http://schemas.microsoft.com/office/drawing/2014/main" id="{3F8CFE4C-3E99-9245-AD0A-D51994B4BA3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4068" b="14068"/>
          <a:stretch>
            <a:fillRect/>
          </a:stretch>
        </p:blipFill>
        <p:spPr>
          <a:xfrm>
            <a:off x="6983413" y="2506663"/>
            <a:ext cx="1974850" cy="21288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322</Words>
  <Application>Microsoft Office PowerPoint</Application>
  <PresentationFormat>On-screen Show (16:9)</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HelveticaNeueLT Std</vt:lpstr>
      <vt:lpstr>Wingdings</vt:lpstr>
      <vt:lpstr>2016 HDS Corporate</vt:lpstr>
      <vt:lpstr>Linh Hong Nguyen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Thi Ngoc Bui</dc:creator>
  <cp:lastModifiedBy>Nguyễn Hồng Lĩnh</cp:lastModifiedBy>
  <cp:revision>895</cp:revision>
  <cp:lastPrinted>2016-01-12T17:49:00Z</cp:lastPrinted>
  <dcterms:created xsi:type="dcterms:W3CDTF">2011-02-10T00:52:00Z</dcterms:created>
  <dcterms:modified xsi:type="dcterms:W3CDTF">2023-04-04T16:21:57Z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1033-10.2.0.6020</vt:lpwstr>
  </property>
</Properties>
</file>