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58" r:id="rId3"/>
    <p:sldId id="261" r:id="rId4"/>
    <p:sldId id="274" r:id="rId5"/>
    <p:sldId id="273" r:id="rId6"/>
    <p:sldId id="262" r:id="rId7"/>
    <p:sldId id="264" r:id="rId8"/>
    <p:sldId id="260" r:id="rId9"/>
    <p:sldId id="265" r:id="rId10"/>
    <p:sldId id="266" r:id="rId11"/>
    <p:sldId id="263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538" autoAdjust="0"/>
  </p:normalViewPr>
  <p:slideViewPr>
    <p:cSldViewPr snapToGrid="0">
      <p:cViewPr varScale="1">
        <p:scale>
          <a:sx n="73" d="100"/>
          <a:sy n="73" d="100"/>
        </p:scale>
        <p:origin x="7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83073-A553-4962-87EF-353D0EB3283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D906A-3CFE-4400-A3EA-6605DFB5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3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772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81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62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err="1"/>
              <a:t>Hình</a:t>
            </a:r>
            <a:r>
              <a:rPr lang="en-GB" dirty="0"/>
              <a:t> 1: https://www.gminsights.com/industry-analysis/embedded-system-market </a:t>
            </a:r>
            <a:endParaRPr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895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err="1"/>
              <a:t>Hình</a:t>
            </a:r>
            <a:r>
              <a:rPr lang="en-GB" dirty="0"/>
              <a:t> 1: https://www.gminsights.com/industry-analysis/embedded-system-market </a:t>
            </a:r>
            <a:endParaRPr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220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err="1"/>
              <a:t>Hình</a:t>
            </a:r>
            <a:r>
              <a:rPr lang="en-GB" dirty="0"/>
              <a:t> 1: https://www.plantautomation-technology.com/products/tq-group/embedded-data-logger</a:t>
            </a:r>
            <a:endParaRPr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416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718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6121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155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05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D1EB-0367-4CBE-8BE2-5DBFA0801EC1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D038-9CA0-4DF4-A829-BAB04508C813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1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BA44-43AB-439F-9403-B210AE023FB3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0F3F-64B5-4EE0-ACB1-9A969E4D469D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19E3-10F3-4EC9-A2B7-D7585CEFBA39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BDFA-D278-4553-9EA0-80F76322DF5F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9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BB02-DC7A-483B-87AC-3E6707449904}" type="datetime1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1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8C62-F91F-46BB-9410-B9A1238F626C}" type="datetime1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4554" y="6356350"/>
            <a:ext cx="1337857" cy="365125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-4554" y="6356350"/>
            <a:ext cx="148633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Nhóm 3 -18N33</a:t>
            </a:r>
          </a:p>
        </p:txBody>
      </p:sp>
      <p:sp>
        <p:nvSpPr>
          <p:cNvPr id="8" name="Pentagon 7"/>
          <p:cNvSpPr/>
          <p:nvPr userDrawn="1"/>
        </p:nvSpPr>
        <p:spPr>
          <a:xfrm rot="10800000">
            <a:off x="11207659" y="6332945"/>
            <a:ext cx="984341" cy="411933"/>
          </a:xfrm>
          <a:prstGeom prst="homePlat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16607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7DB680-4A57-457E-8A30-2585136DB1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4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6E16-2CD1-42D6-BC3B-291D79A05996}" type="datetime1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5E0-DAFB-48E3-9C9C-B4986CC2CDF1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240D-DA75-43BF-AACB-A4044E594E11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5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4BAD7-2B3D-44E5-851F-EC9B5FF29D56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3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1091532" y="2316254"/>
            <a:ext cx="10008922" cy="90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3685" lvl="0" indent="-273685" algn="ctr">
              <a:lnSpc>
                <a:spcPct val="120000"/>
              </a:lnSpc>
            </a:pPr>
            <a:r>
              <a:rPr lang="en-US" sz="2200" b="1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ĐỀ TÀI: </a:t>
            </a:r>
            <a:r>
              <a:rPr lang="en-US" sz="2200" b="1" dirty="0">
                <a:solidFill>
                  <a:schemeClr val="tx1"/>
                </a:solidFill>
                <a:latin typeface="Tahoma" panose="020B0604030504040204" pitchFamily="34" charset="0"/>
              </a:rPr>
              <a:t>THIẾT KẾ THIẾT BỊ HỘP ĐEN ĐỂ TRUY VẾT LỖI TỐC ĐỘ CAO CHO HỆ THỐNG IOT QUAN TRẮC LƯỢNG MƯA</a:t>
            </a:r>
            <a:endParaRPr sz="2200" b="1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88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3198A1-5FFF-4239-817E-FB7FA74A0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9" y="220715"/>
            <a:ext cx="4630023" cy="98604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115927-D235-4758-87E3-FBDFE87B5C6E}"/>
              </a:ext>
            </a:extLst>
          </p:cNvPr>
          <p:cNvSpPr/>
          <p:nvPr/>
        </p:nvSpPr>
        <p:spPr>
          <a:xfrm>
            <a:off x="3939480" y="1484179"/>
            <a:ext cx="4313040" cy="615553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Google Shape;98;p2"/>
          <p:cNvSpPr txBox="1"/>
          <p:nvPr/>
        </p:nvSpPr>
        <p:spPr>
          <a:xfrm>
            <a:off x="9098298" y="6238280"/>
            <a:ext cx="28924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Đà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Nẵng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4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ngày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</a:t>
            </a:r>
            <a:r>
              <a:rPr lang="en-US" sz="14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12 </a:t>
            </a:r>
            <a:r>
              <a:rPr lang="en-US" sz="14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năm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2022</a:t>
            </a:r>
            <a:endParaRPr sz="1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172111" y="3485212"/>
            <a:ext cx="3907400" cy="2910280"/>
            <a:chOff x="3968912" y="3494810"/>
            <a:chExt cx="3907400" cy="2910280"/>
          </a:xfrm>
        </p:grpSpPr>
        <p:grpSp>
          <p:nvGrpSpPr>
            <p:cNvPr id="19" name="Group 18"/>
            <p:cNvGrpSpPr/>
            <p:nvPr/>
          </p:nvGrpSpPr>
          <p:grpSpPr>
            <a:xfrm>
              <a:off x="3968912" y="4158361"/>
              <a:ext cx="3907400" cy="2246729"/>
              <a:chOff x="4096728" y="4622900"/>
              <a:chExt cx="3907400" cy="2246729"/>
            </a:xfrm>
          </p:grpSpPr>
          <p:sp>
            <p:nvSpPr>
              <p:cNvPr id="30" name="Google Shape;99;p2"/>
              <p:cNvSpPr txBox="1"/>
              <p:nvPr/>
            </p:nvSpPr>
            <p:spPr>
              <a:xfrm>
                <a:off x="4096728" y="4622900"/>
                <a:ext cx="1999265" cy="22467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Sinh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viên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thực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hiện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sz="1400" dirty="0">
                  <a:solidFill>
                    <a:schemeClr val="tx1"/>
                  </a:solidFill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Mã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sinh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viên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sz="1400" dirty="0">
                  <a:solidFill>
                    <a:schemeClr val="tx1"/>
                  </a:solidFill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Lớp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sz="1400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Sinh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viên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thực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hiện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Mã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sinh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viên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Lớp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Sinh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viên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thực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hiện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Mã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sinh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viên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Lớp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Google Shape;100;p2"/>
              <p:cNvSpPr txBox="1"/>
              <p:nvPr/>
            </p:nvSpPr>
            <p:spPr>
              <a:xfrm>
                <a:off x="6095993" y="4622900"/>
                <a:ext cx="1908135" cy="20312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Đinh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Trần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Vĩ</a:t>
                </a:r>
                <a:endParaRPr sz="1400" dirty="0">
                  <a:solidFill>
                    <a:schemeClr val="tx1"/>
                  </a:solidFill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105180332</a:t>
                </a:r>
                <a:endParaRPr sz="1400" dirty="0">
                  <a:solidFill>
                    <a:schemeClr val="tx1"/>
                  </a:solidFill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18TDH1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Nguyễn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Hồng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Lĩnh</a:t>
                </a:r>
                <a:endParaRPr lang="en-US" sz="1400" dirty="0">
                  <a:solidFill>
                    <a:schemeClr val="tx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105180300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18TDH1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Nguyễn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Hữu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Đức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Huy</a:t>
                </a:r>
                <a:endParaRPr lang="en-US" sz="1400" dirty="0">
                  <a:solidFill>
                    <a:schemeClr val="tx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105170404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17TDHCLC1</a:t>
                </a:r>
                <a:endParaRPr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968912" y="3494810"/>
              <a:ext cx="3907400" cy="523180"/>
              <a:chOff x="4096728" y="4622900"/>
              <a:chExt cx="3907400" cy="523180"/>
            </a:xfrm>
          </p:grpSpPr>
          <p:sp>
            <p:nvSpPr>
              <p:cNvPr id="28" name="Google Shape;99;p2"/>
              <p:cNvSpPr txBox="1"/>
              <p:nvPr/>
            </p:nvSpPr>
            <p:spPr>
              <a:xfrm>
                <a:off x="4096728" y="4622900"/>
                <a:ext cx="1999265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Giảng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viên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hướng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dẫn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:</a:t>
                </a: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Người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hướng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dẫn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:</a:t>
                </a:r>
                <a:endParaRPr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Google Shape;100;p2"/>
              <p:cNvSpPr txBox="1"/>
              <p:nvPr/>
            </p:nvSpPr>
            <p:spPr>
              <a:xfrm>
                <a:off x="6095993" y="4622900"/>
                <a:ext cx="1908135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T.S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Ngô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Đình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Thanh</a:t>
                </a:r>
                <a:endParaRPr sz="1400" dirty="0">
                  <a:solidFill>
                    <a:schemeClr val="tx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Hoàng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Văn</a:t>
                </a:r>
                <a:r>
                  <a:rPr lang="en-US" sz="1400" dirty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ahoma"/>
                    <a:ea typeface="Tahoma"/>
                    <a:cs typeface="Tahoma"/>
                    <a:sym typeface="Tahoma"/>
                  </a:rPr>
                  <a:t>Bình</a:t>
                </a:r>
                <a:endParaRPr sz="1400" dirty="0">
                  <a:solidFill>
                    <a:schemeClr val="tx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47565" y="6437887"/>
            <a:ext cx="2743200" cy="365125"/>
          </a:xfrm>
        </p:spPr>
        <p:txBody>
          <a:bodyPr/>
          <a:lstStyle/>
          <a:p>
            <a:fld id="{8BEF0931-392D-456D-A7BF-5FE3FFDD0855}" type="slidenum">
              <a:rPr lang="en-US" smtClean="0"/>
              <a:t>1</a:t>
            </a:fld>
            <a:endParaRPr lang="en-US" dirty="0"/>
          </a:p>
        </p:txBody>
      </p:sp>
      <p:pic>
        <p:nvPicPr>
          <p:cNvPr id="25" name="Picture 10" descr="Khoa Điện - Trường ĐH Bách Khoa Đà Nẵng">
            <a:extLst>
              <a:ext uri="{FF2B5EF4-FFF2-40B4-BE49-F238E27FC236}">
                <a16:creationId xmlns:a16="http://schemas.microsoft.com/office/drawing/2014/main" id="{3EFF6536-F04F-48E0-8FD0-FC501431CB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8" t="6940" r="6823" b="8230"/>
          <a:stretch/>
        </p:blipFill>
        <p:spPr bwMode="auto">
          <a:xfrm>
            <a:off x="10680700" y="30983"/>
            <a:ext cx="1511300" cy="1340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745961-48D6-449B-80CA-CBE263B4DD75}"/>
              </a:ext>
            </a:extLst>
          </p:cNvPr>
          <p:cNvSpPr txBox="1"/>
          <p:nvPr/>
        </p:nvSpPr>
        <p:spPr>
          <a:xfrm>
            <a:off x="7016378" y="511796"/>
            <a:ext cx="375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ĐIỆN</a:t>
            </a: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8;p14"/>
          <p:cNvSpPr txBox="1"/>
          <p:nvPr/>
        </p:nvSpPr>
        <p:spPr>
          <a:xfrm>
            <a:off x="470516" y="208914"/>
            <a:ext cx="25148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PHƯƠNG PHÁP</a:t>
            </a:r>
            <a:endParaRPr dirty="0"/>
          </a:p>
        </p:txBody>
      </p:sp>
      <p:sp>
        <p:nvSpPr>
          <p:cNvPr id="6" name="Google Shape;319;p14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92;p7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0" y="0"/>
            <a:ext cx="12192000" cy="6884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61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11</a:t>
            </a:fld>
            <a:endParaRPr lang="en-US"/>
          </a:p>
        </p:txBody>
      </p:sp>
      <p:sp>
        <p:nvSpPr>
          <p:cNvPr id="21" name="Google Shape;318;p14"/>
          <p:cNvSpPr txBox="1"/>
          <p:nvPr/>
        </p:nvSpPr>
        <p:spPr>
          <a:xfrm>
            <a:off x="470516" y="208914"/>
            <a:ext cx="25148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PHƯƠNG PHÁP</a:t>
            </a:r>
            <a:endParaRPr/>
          </a:p>
        </p:txBody>
      </p:sp>
      <p:sp>
        <p:nvSpPr>
          <p:cNvPr id="22" name="Google Shape;319;p14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20;p14"/>
          <p:cNvSpPr txBox="1"/>
          <p:nvPr/>
        </p:nvSpPr>
        <p:spPr>
          <a:xfrm>
            <a:off x="195309" y="6390427"/>
            <a:ext cx="14039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Đồ án tốt nghiệp</a:t>
            </a:r>
            <a:endParaRPr sz="1400" i="1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325;p14" descr="Ảnh có chứa văn bản&#10;&#10;Mô tả được tạo tự động"/>
          <p:cNvPicPr preferRelativeResize="0"/>
          <p:nvPr/>
        </p:nvPicPr>
        <p:blipFill rotWithShape="1">
          <a:blip r:embed="rId2">
            <a:alphaModFix amt="10000"/>
          </a:blip>
          <a:srcRect/>
          <a:stretch/>
        </p:blipFill>
        <p:spPr>
          <a:xfrm>
            <a:off x="0" y="0"/>
            <a:ext cx="12192000" cy="6884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0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8;p14"/>
          <p:cNvSpPr txBox="1"/>
          <p:nvPr/>
        </p:nvSpPr>
        <p:spPr>
          <a:xfrm>
            <a:off x="470516" y="208914"/>
            <a:ext cx="25148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PHƯƠNG PHÁP</a:t>
            </a:r>
            <a:endParaRPr dirty="0"/>
          </a:p>
        </p:txBody>
      </p:sp>
      <p:sp>
        <p:nvSpPr>
          <p:cNvPr id="6" name="Google Shape;319;p14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92;p7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0" y="0"/>
            <a:ext cx="12192000" cy="6884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0678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1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12192000" cy="688404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8"/>
          <p:cNvSpPr txBox="1"/>
          <p:nvPr/>
        </p:nvSpPr>
        <p:spPr>
          <a:xfrm>
            <a:off x="470516" y="208914"/>
            <a:ext cx="16930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TỔNG KẾT</a:t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8"/>
          <p:cNvSpPr txBox="1"/>
          <p:nvPr/>
        </p:nvSpPr>
        <p:spPr>
          <a:xfrm>
            <a:off x="195309" y="6390427"/>
            <a:ext cx="14039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Đồ án tốt nghiệp</a:t>
            </a:r>
            <a:endParaRPr sz="1400" i="1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2" name="Google Shape;372;p18"/>
          <p:cNvGrpSpPr/>
          <p:nvPr/>
        </p:nvGrpSpPr>
        <p:grpSpPr>
          <a:xfrm>
            <a:off x="2248770" y="2127975"/>
            <a:ext cx="874691" cy="1188022"/>
            <a:chOff x="2391994" y="1635646"/>
            <a:chExt cx="815330" cy="1584000"/>
          </a:xfrm>
        </p:grpSpPr>
        <p:sp>
          <p:nvSpPr>
            <p:cNvPr id="373" name="Google Shape;373;p18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rgbClr val="ACE2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 rot="10800000">
              <a:off x="2401870" y="2427646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rgbClr val="ACE2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5" name="Google Shape;375;p18"/>
          <p:cNvGrpSpPr/>
          <p:nvPr/>
        </p:nvGrpSpPr>
        <p:grpSpPr>
          <a:xfrm>
            <a:off x="3134055" y="2386788"/>
            <a:ext cx="2777927" cy="559334"/>
            <a:chOff x="421389" y="2720116"/>
            <a:chExt cx="1826920" cy="559334"/>
          </a:xfrm>
        </p:grpSpPr>
        <p:sp>
          <p:nvSpPr>
            <p:cNvPr id="376" name="Google Shape;376;p18"/>
            <p:cNvSpPr txBox="1"/>
            <p:nvPr/>
          </p:nvSpPr>
          <p:spPr>
            <a:xfrm>
              <a:off x="496119" y="2910118"/>
              <a:ext cx="17521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" name="Google Shape;377;p18"/>
            <p:cNvSpPr txBox="1"/>
            <p:nvPr/>
          </p:nvSpPr>
          <p:spPr>
            <a:xfrm>
              <a:off x="421389" y="2720116"/>
              <a:ext cx="175219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Về công nghệ</a:t>
              </a:r>
              <a:endPara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18"/>
          <p:cNvSpPr txBox="1"/>
          <p:nvPr/>
        </p:nvSpPr>
        <p:spPr>
          <a:xfrm>
            <a:off x="2389070" y="2127975"/>
            <a:ext cx="709121" cy="646331"/>
          </a:xfrm>
          <a:prstGeom prst="rect">
            <a:avLst/>
          </a:prstGeom>
          <a:solidFill>
            <a:srgbClr val="ACE2C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 sz="3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18"/>
          <p:cNvSpPr txBox="1"/>
          <p:nvPr/>
        </p:nvSpPr>
        <p:spPr>
          <a:xfrm>
            <a:off x="1113772" y="1283191"/>
            <a:ext cx="69326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QUẢ ĐẠT ĐƯỢC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373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0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12192000" cy="6884043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0"/>
          <p:cNvSpPr txBox="1"/>
          <p:nvPr/>
        </p:nvSpPr>
        <p:spPr>
          <a:xfrm>
            <a:off x="470516" y="208914"/>
            <a:ext cx="16930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TỔNG KẾT</a:t>
            </a:r>
            <a:endParaRPr/>
          </a:p>
        </p:txBody>
      </p:sp>
      <p:sp>
        <p:nvSpPr>
          <p:cNvPr id="404" name="Google Shape;404;p20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0"/>
          <p:cNvSpPr txBox="1"/>
          <p:nvPr/>
        </p:nvSpPr>
        <p:spPr>
          <a:xfrm>
            <a:off x="195309" y="6390427"/>
            <a:ext cx="14039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Đồ án tốt nghiệp</a:t>
            </a:r>
            <a:endParaRPr sz="1400" i="1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 txBox="1"/>
          <p:nvPr/>
        </p:nvSpPr>
        <p:spPr>
          <a:xfrm>
            <a:off x="897296" y="893796"/>
            <a:ext cx="13131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HẠN CHẾ:</a:t>
            </a: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2210476" y="1078462"/>
            <a:ext cx="2118167" cy="1532711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Coding chưa tối ưu!</a:t>
            </a: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5036916" y="5011604"/>
            <a:ext cx="2118167" cy="1532711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Chưa thêm được nhiều thiết bị khác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7738714" y="1078461"/>
            <a:ext cx="2118167" cy="1532711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Chưa hoàn thiện hệ thống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20" descr="Free icon &amp;quot;Close icon&amp;quot;"/>
          <p:cNvPicPr preferRelativeResize="0"/>
          <p:nvPr/>
        </p:nvPicPr>
        <p:blipFill rotWithShape="1">
          <a:blip r:embed="rId4">
            <a:alphaModFix amt="60000"/>
          </a:blip>
          <a:srcRect/>
          <a:stretch/>
        </p:blipFill>
        <p:spPr>
          <a:xfrm>
            <a:off x="5201667" y="2401450"/>
            <a:ext cx="1788666" cy="17886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p20"/>
          <p:cNvCxnSpPr>
            <a:stCxn id="407" idx="5"/>
          </p:cNvCxnSpPr>
          <p:nvPr/>
        </p:nvCxnSpPr>
        <p:spPr>
          <a:xfrm>
            <a:off x="4018445" y="2386713"/>
            <a:ext cx="1343700" cy="4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2" name="Google Shape;412;p20"/>
          <p:cNvCxnSpPr>
            <a:stCxn id="409" idx="3"/>
          </p:cNvCxnSpPr>
          <p:nvPr/>
        </p:nvCxnSpPr>
        <p:spPr>
          <a:xfrm flipH="1">
            <a:off x="6830012" y="2386712"/>
            <a:ext cx="1218900" cy="34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3" name="Google Shape;413;p20"/>
          <p:cNvCxnSpPr>
            <a:stCxn id="408" idx="0"/>
            <a:endCxn id="410" idx="2"/>
          </p:cNvCxnSpPr>
          <p:nvPr/>
        </p:nvCxnSpPr>
        <p:spPr>
          <a:xfrm rot="10800000">
            <a:off x="6095999" y="4190204"/>
            <a:ext cx="0" cy="82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802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/>
          <p:nvPr/>
        </p:nvSpPr>
        <p:spPr>
          <a:xfrm>
            <a:off x="470516" y="208914"/>
            <a:ext cx="16930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TỔNG KẾT</a:t>
            </a:r>
            <a:endParaRPr/>
          </a:p>
        </p:txBody>
      </p:sp>
      <p:sp>
        <p:nvSpPr>
          <p:cNvPr id="419" name="Google Shape;419;p21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1"/>
          <p:cNvSpPr txBox="1"/>
          <p:nvPr/>
        </p:nvSpPr>
        <p:spPr>
          <a:xfrm>
            <a:off x="195309" y="6390427"/>
            <a:ext cx="14039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Đồ án tốt nghiệp</a:t>
            </a:r>
            <a:endParaRPr sz="1400" i="1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897296" y="893796"/>
            <a:ext cx="26757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HƯỚNG PHÁT TRIỂN: </a:t>
            </a:r>
            <a:endParaRPr/>
          </a:p>
        </p:txBody>
      </p:sp>
      <p:pic>
        <p:nvPicPr>
          <p:cNvPr id="422" name="Google Shape;422;p2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3301" y="2666301"/>
            <a:ext cx="1525398" cy="1525398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1"/>
          <p:cNvSpPr/>
          <p:nvPr/>
        </p:nvSpPr>
        <p:spPr>
          <a:xfrm>
            <a:off x="2004320" y="1755145"/>
            <a:ext cx="1740246" cy="1204090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90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Hoàn thiện, sửa lỗi còn diễn ra.</a:t>
            </a:r>
            <a:endParaRPr/>
          </a:p>
        </p:txBody>
      </p:sp>
      <p:sp>
        <p:nvSpPr>
          <p:cNvPr id="424" name="Google Shape;424;p21"/>
          <p:cNvSpPr/>
          <p:nvPr/>
        </p:nvSpPr>
        <p:spPr>
          <a:xfrm>
            <a:off x="8290141" y="1755145"/>
            <a:ext cx="1809382" cy="1199047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90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Tối ưu code</a:t>
            </a: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1969752" y="4765157"/>
            <a:ext cx="1809382" cy="1199047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90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Thêm các thiết bị, chức năng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8290141" y="4765156"/>
            <a:ext cx="1809382" cy="1199047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90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Thương mại hóa sản phẩm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21"/>
          <p:cNvPicPr preferRelativeResize="0"/>
          <p:nvPr/>
        </p:nvPicPr>
        <p:blipFill rotWithShape="1">
          <a:blip r:embed="rId4">
            <a:alphaModFix amt="10000"/>
          </a:blip>
          <a:srcRect/>
          <a:stretch/>
        </p:blipFill>
        <p:spPr>
          <a:xfrm>
            <a:off x="0" y="0"/>
            <a:ext cx="12192000" cy="6884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102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22" descr="Ảnh có chứa văn bản&#10;&#10;Mô tả được tạo tự độ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43000"/>
            <a:ext cx="12192000" cy="914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258660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123;p5"/>
          <p:cNvGrpSpPr/>
          <p:nvPr/>
        </p:nvGrpSpPr>
        <p:grpSpPr>
          <a:xfrm>
            <a:off x="998554" y="794467"/>
            <a:ext cx="10194893" cy="5376300"/>
            <a:chOff x="1478383" y="794467"/>
            <a:chExt cx="10194893" cy="5376300"/>
          </a:xfrm>
        </p:grpSpPr>
        <p:sp>
          <p:nvSpPr>
            <p:cNvPr id="54" name="Google Shape;124;p5"/>
            <p:cNvSpPr/>
            <p:nvPr/>
          </p:nvSpPr>
          <p:spPr>
            <a:xfrm>
              <a:off x="1478383" y="1277371"/>
              <a:ext cx="4446163" cy="4446163"/>
            </a:xfrm>
            <a:prstGeom prst="ellipse">
              <a:avLst/>
            </a:prstGeom>
            <a:solidFill>
              <a:srgbClr val="DDE1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5;p5"/>
            <p:cNvSpPr/>
            <p:nvPr/>
          </p:nvSpPr>
          <p:spPr>
            <a:xfrm>
              <a:off x="1850758" y="1649746"/>
              <a:ext cx="3701413" cy="3701413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508000" dist="76200" dir="2700000" sx="102000" sy="102000" algn="tl" rotWithShape="0">
                <a:srgbClr val="595959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6;p5"/>
            <p:cNvSpPr/>
            <p:nvPr/>
          </p:nvSpPr>
          <p:spPr>
            <a:xfrm>
              <a:off x="7062594" y="1036078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CB117"/>
                </a:gs>
                <a:gs pos="100000">
                  <a:srgbClr val="FFDB3F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7;p5"/>
            <p:cNvSpPr/>
            <p:nvPr/>
          </p:nvSpPr>
          <p:spPr>
            <a:xfrm>
              <a:off x="7601616" y="2058461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05222"/>
                </a:gs>
                <a:gs pos="100000">
                  <a:srgbClr val="FBA31A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8;p5"/>
            <p:cNvSpPr/>
            <p:nvPr/>
          </p:nvSpPr>
          <p:spPr>
            <a:xfrm>
              <a:off x="7981391" y="3080845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A6228F"/>
                </a:gs>
                <a:gs pos="100000">
                  <a:srgbClr val="D3509D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9;p5"/>
            <p:cNvSpPr/>
            <p:nvPr/>
          </p:nvSpPr>
          <p:spPr>
            <a:xfrm>
              <a:off x="7601615" y="4103228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73E8F"/>
                </a:gs>
                <a:gs pos="100000">
                  <a:srgbClr val="6957A1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30;p5"/>
            <p:cNvSpPr/>
            <p:nvPr/>
          </p:nvSpPr>
          <p:spPr>
            <a:xfrm>
              <a:off x="7054697" y="5115970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AAA9"/>
                </a:gs>
                <a:gs pos="100000">
                  <a:srgbClr val="00AED0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31;p5"/>
            <p:cNvSpPr/>
            <p:nvPr/>
          </p:nvSpPr>
          <p:spPr>
            <a:xfrm>
              <a:off x="3885125" y="794467"/>
              <a:ext cx="2688152" cy="5376300"/>
            </a:xfrm>
            <a:custGeom>
              <a:avLst/>
              <a:gdLst/>
              <a:ahLst/>
              <a:cxnLst/>
              <a:rect l="l" t="t" r="r" b="b"/>
              <a:pathLst>
                <a:path w="2688152" h="5376300" extrusionOk="0">
                  <a:moveTo>
                    <a:pt x="0" y="0"/>
                  </a:moveTo>
                  <a:lnTo>
                    <a:pt x="2" y="0"/>
                  </a:lnTo>
                  <a:cubicBezTo>
                    <a:pt x="1484626" y="0"/>
                    <a:pt x="2688152" y="1203526"/>
                    <a:pt x="2688152" y="2688150"/>
                  </a:cubicBezTo>
                  <a:cubicBezTo>
                    <a:pt x="2688152" y="4172775"/>
                    <a:pt x="1484626" y="5376300"/>
                    <a:pt x="2" y="5376300"/>
                  </a:cubicBezTo>
                  <a:lnTo>
                    <a:pt x="0" y="5376300"/>
                  </a:lnTo>
                  <a:lnTo>
                    <a:pt x="0" y="5268071"/>
                  </a:lnTo>
                  <a:lnTo>
                    <a:pt x="186213" y="5258902"/>
                  </a:lnTo>
                  <a:cubicBezTo>
                    <a:pt x="1522494" y="5126571"/>
                    <a:pt x="2565270" y="4026109"/>
                    <a:pt x="2565270" y="2688151"/>
                  </a:cubicBezTo>
                  <a:cubicBezTo>
                    <a:pt x="2565270" y="1350193"/>
                    <a:pt x="1522494" y="249732"/>
                    <a:pt x="186213" y="117401"/>
                  </a:cubicBezTo>
                  <a:lnTo>
                    <a:pt x="0" y="108231"/>
                  </a:lnTo>
                  <a:close/>
                </a:path>
              </a:pathLst>
            </a:custGeom>
            <a:gradFill>
              <a:gsLst>
                <a:gs pos="0">
                  <a:srgbClr val="FFD63A"/>
                </a:gs>
                <a:gs pos="25000">
                  <a:srgbClr val="F4941D"/>
                </a:gs>
                <a:gs pos="50000">
                  <a:srgbClr val="C74399"/>
                </a:gs>
                <a:gs pos="75000">
                  <a:srgbClr val="60509C"/>
                </a:gs>
                <a:gs pos="100000">
                  <a:srgbClr val="00ACBE"/>
                </a:gs>
              </a:gsLst>
              <a:lin ang="5400000" scaled="0"/>
            </a:gradFill>
            <a:ln w="8255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32;p5"/>
            <p:cNvSpPr/>
            <p:nvPr/>
          </p:nvSpPr>
          <p:spPr>
            <a:xfrm>
              <a:off x="5310723" y="1261625"/>
              <a:ext cx="352449" cy="352449"/>
            </a:xfrm>
            <a:prstGeom prst="ellipse">
              <a:avLst/>
            </a:prstGeom>
            <a:solidFill>
              <a:srgbClr val="FFD539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33;p5"/>
            <p:cNvSpPr/>
            <p:nvPr/>
          </p:nvSpPr>
          <p:spPr>
            <a:xfrm>
              <a:off x="6122131" y="2284009"/>
              <a:ext cx="352449" cy="352449"/>
            </a:xfrm>
            <a:prstGeom prst="ellipse">
              <a:avLst/>
            </a:prstGeom>
            <a:solidFill>
              <a:srgbClr val="F9951F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34;p5"/>
            <p:cNvSpPr/>
            <p:nvPr/>
          </p:nvSpPr>
          <p:spPr>
            <a:xfrm>
              <a:off x="6317588" y="3306392"/>
              <a:ext cx="352449" cy="352449"/>
            </a:xfrm>
            <a:prstGeom prst="ellipse">
              <a:avLst/>
            </a:prstGeom>
            <a:solidFill>
              <a:srgbClr val="CC499B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35;p5"/>
            <p:cNvSpPr/>
            <p:nvPr/>
          </p:nvSpPr>
          <p:spPr>
            <a:xfrm>
              <a:off x="6138006" y="4328776"/>
              <a:ext cx="352449" cy="352449"/>
            </a:xfrm>
            <a:prstGeom prst="ellipse">
              <a:avLst/>
            </a:prstGeom>
            <a:solidFill>
              <a:srgbClr val="64539E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36;p5"/>
            <p:cNvSpPr/>
            <p:nvPr/>
          </p:nvSpPr>
          <p:spPr>
            <a:xfrm>
              <a:off x="5310723" y="5351159"/>
              <a:ext cx="352449" cy="352449"/>
            </a:xfrm>
            <a:prstGeom prst="ellipse">
              <a:avLst/>
            </a:prstGeom>
            <a:solidFill>
              <a:srgbClr val="00AECD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" name="Google Shape;137;p5"/>
            <p:cNvCxnSpPr>
              <a:stCxn id="62" idx="6"/>
              <a:endCxn id="56" idx="1"/>
            </p:cNvCxnSpPr>
            <p:nvPr/>
          </p:nvCxnSpPr>
          <p:spPr>
            <a:xfrm>
              <a:off x="5663172" y="1437849"/>
              <a:ext cx="13995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" name="Google Shape;138;p5"/>
            <p:cNvCxnSpPr>
              <a:stCxn id="63" idx="6"/>
              <a:endCxn id="57" idx="1"/>
            </p:cNvCxnSpPr>
            <p:nvPr/>
          </p:nvCxnSpPr>
          <p:spPr>
            <a:xfrm>
              <a:off x="6474580" y="2460233"/>
              <a:ext cx="11271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" name="Google Shape;139;p5"/>
            <p:cNvCxnSpPr>
              <a:stCxn id="64" idx="6"/>
              <a:endCxn id="58" idx="1"/>
            </p:cNvCxnSpPr>
            <p:nvPr/>
          </p:nvCxnSpPr>
          <p:spPr>
            <a:xfrm>
              <a:off x="6670037" y="3482617"/>
              <a:ext cx="13113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" name="Google Shape;140;p5"/>
            <p:cNvCxnSpPr>
              <a:stCxn id="65" idx="6"/>
              <a:endCxn id="59" idx="1"/>
            </p:cNvCxnSpPr>
            <p:nvPr/>
          </p:nvCxnSpPr>
          <p:spPr>
            <a:xfrm>
              <a:off x="6490455" y="4505001"/>
              <a:ext cx="11112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" name="Google Shape;141;p5"/>
            <p:cNvCxnSpPr>
              <a:stCxn id="66" idx="6"/>
              <a:endCxn id="60" idx="1"/>
            </p:cNvCxnSpPr>
            <p:nvPr/>
          </p:nvCxnSpPr>
          <p:spPr>
            <a:xfrm flipV="1">
              <a:off x="5663172" y="5517743"/>
              <a:ext cx="1391525" cy="9641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" name="Google Shape;142;p5"/>
            <p:cNvSpPr/>
            <p:nvPr/>
          </p:nvSpPr>
          <p:spPr>
            <a:xfrm>
              <a:off x="7137466" y="1115905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1</a:t>
              </a:r>
              <a:endParaRPr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3" name="Google Shape;143;p5"/>
            <p:cNvSpPr/>
            <p:nvPr/>
          </p:nvSpPr>
          <p:spPr>
            <a:xfrm>
              <a:off x="7676634" y="2138287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2</a:t>
              </a:r>
              <a:endParaRPr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4" name="Google Shape;144;p5"/>
            <p:cNvSpPr/>
            <p:nvPr/>
          </p:nvSpPr>
          <p:spPr>
            <a:xfrm>
              <a:off x="8050386" y="3161920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3</a:t>
              </a:r>
              <a:endParaRPr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5" name="Google Shape;145;p5"/>
            <p:cNvSpPr/>
            <p:nvPr/>
          </p:nvSpPr>
          <p:spPr>
            <a:xfrm>
              <a:off x="7676634" y="4183056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4</a:t>
              </a:r>
              <a:endParaRPr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6" name="Google Shape;146;p5"/>
            <p:cNvSpPr/>
            <p:nvPr/>
          </p:nvSpPr>
          <p:spPr>
            <a:xfrm>
              <a:off x="7137466" y="5205439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5</a:t>
              </a:r>
              <a:endParaRPr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7" name="Google Shape;147;p5"/>
            <p:cNvSpPr/>
            <p:nvPr/>
          </p:nvSpPr>
          <p:spPr>
            <a:xfrm>
              <a:off x="1964415" y="1740532"/>
              <a:ext cx="3474097" cy="3474097"/>
            </a:xfrm>
            <a:prstGeom prst="ellipse">
              <a:avLst/>
            </a:prstGeom>
            <a:noFill/>
            <a:ln w="15875" cap="flat" cmpd="sng">
              <a:solidFill>
                <a:srgbClr val="BFBFB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48;p5"/>
            <p:cNvSpPr/>
            <p:nvPr/>
          </p:nvSpPr>
          <p:spPr>
            <a:xfrm>
              <a:off x="2018723" y="1793986"/>
              <a:ext cx="3367188" cy="3367188"/>
            </a:xfrm>
            <a:prstGeom prst="ellipse">
              <a:avLst/>
            </a:prstGeom>
            <a:noFill/>
            <a:ln w="15875" cap="flat" cmpd="sng">
              <a:solidFill>
                <a:srgbClr val="BFBFBF"/>
              </a:solidFill>
              <a:prstDash val="lg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49;p5"/>
            <p:cNvSpPr/>
            <p:nvPr/>
          </p:nvSpPr>
          <p:spPr>
            <a:xfrm>
              <a:off x="3642887" y="1712814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50;p5"/>
            <p:cNvSpPr/>
            <p:nvPr/>
          </p:nvSpPr>
          <p:spPr>
            <a:xfrm>
              <a:off x="3642887" y="5128127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51;p5"/>
            <p:cNvSpPr/>
            <p:nvPr/>
          </p:nvSpPr>
          <p:spPr>
            <a:xfrm>
              <a:off x="536435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52;p5"/>
            <p:cNvSpPr/>
            <p:nvPr/>
          </p:nvSpPr>
          <p:spPr>
            <a:xfrm>
              <a:off x="194972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3" name="Google Shape;153;p5" descr="Single gear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65919" y="435928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154;p5" descr="Stopwatch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207528" y="3954903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155;p5" descr="Lightbulb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20599" y="4701357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156;p5" descr="Head with Gears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010956" y="463397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157;p5"/>
            <p:cNvSpPr/>
            <p:nvPr/>
          </p:nvSpPr>
          <p:spPr>
            <a:xfrm>
              <a:off x="4041120" y="4826944"/>
              <a:ext cx="112102" cy="112102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58;p5"/>
            <p:cNvSpPr/>
            <p:nvPr/>
          </p:nvSpPr>
          <p:spPr>
            <a:xfrm>
              <a:off x="4333200" y="4709737"/>
              <a:ext cx="112102" cy="112102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59;p5"/>
            <p:cNvSpPr/>
            <p:nvPr/>
          </p:nvSpPr>
          <p:spPr>
            <a:xfrm>
              <a:off x="4591554" y="4545692"/>
              <a:ext cx="112102" cy="112102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" name="Google Shape;160;p5" descr="Teacher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238822" y="182680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161;p5"/>
            <p:cNvSpPr txBox="1"/>
            <p:nvPr/>
          </p:nvSpPr>
          <p:spPr>
            <a:xfrm>
              <a:off x="2540581" y="2885587"/>
              <a:ext cx="23108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162;p5"/>
            <p:cNvSpPr txBox="1"/>
            <p:nvPr/>
          </p:nvSpPr>
          <p:spPr>
            <a:xfrm>
              <a:off x="2607393" y="3007885"/>
              <a:ext cx="2191704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A5A5A5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NỘI DUNG BÁO CÁO</a:t>
              </a:r>
              <a:endParaRPr dirty="0"/>
            </a:p>
          </p:txBody>
        </p:sp>
        <p:sp>
          <p:nvSpPr>
            <p:cNvPr id="93" name="Google Shape;163;p5"/>
            <p:cNvSpPr txBox="1"/>
            <p:nvPr/>
          </p:nvSpPr>
          <p:spPr>
            <a:xfrm>
              <a:off x="7791375" y="1260536"/>
              <a:ext cx="29552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vi-VN"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Ơ</a:t>
              </a:r>
              <a:r>
                <a:rPr lang="en-US"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L</a:t>
              </a:r>
              <a:r>
                <a:rPr lang="vi-VN"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Ư</a:t>
              </a:r>
              <a:r>
                <a:rPr lang="en-US"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ỢC VỀ ĐỀ TÀI</a:t>
              </a: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;p5"/>
            <p:cNvSpPr txBox="1"/>
            <p:nvPr/>
          </p:nvSpPr>
          <p:spPr>
            <a:xfrm>
              <a:off x="8700469" y="3282173"/>
              <a:ext cx="2972806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NGUYÊN LÍ HOẠT ĐỘNG</a:t>
              </a:r>
              <a:endParaRPr dirty="0"/>
            </a:p>
          </p:txBody>
        </p:sp>
        <p:sp>
          <p:nvSpPr>
            <p:cNvPr id="96" name="Google Shape;166;p5"/>
            <p:cNvSpPr txBox="1"/>
            <p:nvPr/>
          </p:nvSpPr>
          <p:spPr>
            <a:xfrm>
              <a:off x="8331288" y="4314903"/>
              <a:ext cx="2962212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KẾT </a:t>
              </a:r>
              <a:r>
                <a:rPr lang="en-US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QUẢ THỰC NGHIỆM</a:t>
              </a: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7;p5"/>
            <p:cNvSpPr txBox="1"/>
            <p:nvPr/>
          </p:nvSpPr>
          <p:spPr>
            <a:xfrm>
              <a:off x="7743814" y="5341397"/>
              <a:ext cx="2610317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ĐÁNH GIÁ KẾT QUẢ</a:t>
              </a:r>
              <a:endParaRPr sz="1100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2</a:t>
            </a:fld>
            <a:endParaRPr lang="en-US"/>
          </a:p>
        </p:txBody>
      </p:sp>
      <p:sp>
        <p:nvSpPr>
          <p:cNvPr id="106" name="Google Shape;111;p3"/>
          <p:cNvSpPr txBox="1"/>
          <p:nvPr/>
        </p:nvSpPr>
        <p:spPr>
          <a:xfrm>
            <a:off x="532925" y="6356350"/>
            <a:ext cx="14039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Đồ</a:t>
            </a:r>
            <a:r>
              <a:rPr lang="en-US" sz="1400" i="1" dirty="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 dirty="0" err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án</a:t>
            </a:r>
            <a:r>
              <a:rPr lang="en-US" sz="1400" i="1" dirty="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 dirty="0" err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tốt</a:t>
            </a:r>
            <a:r>
              <a:rPr lang="en-US" sz="1400" i="1" dirty="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 dirty="0" err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nghiệp</a:t>
            </a:r>
            <a:endParaRPr sz="1400" i="1" dirty="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63;p5">
            <a:extLst>
              <a:ext uri="{FF2B5EF4-FFF2-40B4-BE49-F238E27FC236}">
                <a16:creationId xmlns:a16="http://schemas.microsoft.com/office/drawing/2014/main" id="{37145126-3510-43F3-A020-8160F8B363DF}"/>
              </a:ext>
            </a:extLst>
          </p:cNvPr>
          <p:cNvSpPr txBox="1"/>
          <p:nvPr/>
        </p:nvSpPr>
        <p:spPr>
          <a:xfrm>
            <a:off x="7784605" y="2135062"/>
            <a:ext cx="295520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CÁC THÀNH PHẦN TRONG HỆ THỐNG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761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470516" y="1007753"/>
            <a:ext cx="485078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TÌNH HÌNH HIỆN NAY</a:t>
            </a:r>
          </a:p>
        </p:txBody>
      </p:sp>
      <p:sp>
        <p:nvSpPr>
          <p:cNvPr id="110" name="Google Shape;110;p3"/>
          <p:cNvSpPr/>
          <p:nvPr/>
        </p:nvSpPr>
        <p:spPr>
          <a:xfrm rot="5400000">
            <a:off x="-66578" y="1034039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316453" y="6481564"/>
            <a:ext cx="2743200" cy="365125"/>
          </a:xfrm>
        </p:spPr>
        <p:txBody>
          <a:bodyPr/>
          <a:lstStyle/>
          <a:p>
            <a:fld id="{8BEF0931-392D-456D-A7BF-5FE3FFDD0855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3 Strategies for Embedded Software Error Handling | Beningo Embedded Group">
            <a:extLst>
              <a:ext uri="{FF2B5EF4-FFF2-40B4-BE49-F238E27FC236}">
                <a16:creationId xmlns:a16="http://schemas.microsoft.com/office/drawing/2014/main" id="{8032032A-41B0-44C3-BE69-76D69284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2427591"/>
            <a:ext cx="4587505" cy="305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D3F31E-6E77-45C5-BBAF-5C7E8DCB284E}"/>
              </a:ext>
            </a:extLst>
          </p:cNvPr>
          <p:cNvSpPr txBox="1"/>
          <p:nvPr/>
        </p:nvSpPr>
        <p:spPr>
          <a:xfrm>
            <a:off x="851516" y="5742813"/>
            <a:ext cx="516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Hình 1: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bị </a:t>
            </a:r>
            <a:r>
              <a:rPr lang="en-US" dirty="0" err="1"/>
              <a:t>nhúng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27528-DFAD-4309-967D-92741B5E478D}"/>
              </a:ext>
            </a:extLst>
          </p:cNvPr>
          <p:cNvSpPr txBox="1"/>
          <p:nvPr/>
        </p:nvSpPr>
        <p:spPr>
          <a:xfrm>
            <a:off x="7665852" y="5742813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Hình 2: Lỗi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bị </a:t>
            </a:r>
            <a:r>
              <a:rPr lang="en-US" dirty="0" err="1"/>
              <a:t>nhúng</a:t>
            </a:r>
            <a:endParaRPr lang="en-GB" dirty="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9445F15C-E46F-418B-A62E-EA4B356793DA}"/>
              </a:ext>
            </a:extLst>
          </p:cNvPr>
          <p:cNvSpPr/>
          <p:nvPr/>
        </p:nvSpPr>
        <p:spPr>
          <a:xfrm>
            <a:off x="470516" y="168688"/>
            <a:ext cx="3839363" cy="5286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1.1. GIỚI THIỆU ĐỀ TÀI: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4BEDF7-2A86-4118-B05D-676C0E97D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9" y="2021316"/>
            <a:ext cx="5777884" cy="3649750"/>
          </a:xfrm>
          <a:prstGeom prst="rect">
            <a:avLst/>
          </a:prstGeom>
        </p:spPr>
      </p:pic>
      <p:pic>
        <p:nvPicPr>
          <p:cNvPr id="11" name="Google Shape;192;p7"/>
          <p:cNvPicPr preferRelativeResize="0"/>
          <p:nvPr/>
        </p:nvPicPr>
        <p:blipFill rotWithShape="1">
          <a:blip r:embed="rId5">
            <a:alphaModFix amt="5000"/>
          </a:blip>
          <a:srcRect/>
          <a:stretch/>
        </p:blipFill>
        <p:spPr>
          <a:xfrm>
            <a:off x="0" y="0"/>
            <a:ext cx="12192000" cy="6884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640060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316453" y="6481564"/>
            <a:ext cx="2743200" cy="365125"/>
          </a:xfrm>
        </p:spPr>
        <p:txBody>
          <a:bodyPr/>
          <a:lstStyle/>
          <a:p>
            <a:fld id="{8BEF0931-392D-456D-A7BF-5FE3FFDD0855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3F31E-6E77-45C5-BBAF-5C7E8DCB284E}"/>
              </a:ext>
            </a:extLst>
          </p:cNvPr>
          <p:cNvSpPr txBox="1"/>
          <p:nvPr/>
        </p:nvSpPr>
        <p:spPr>
          <a:xfrm>
            <a:off x="3511858" y="5694168"/>
            <a:ext cx="516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Hình 1: </a:t>
            </a:r>
            <a:r>
              <a:rPr lang="en-US" dirty="0" err="1"/>
              <a:t>Thiết</a:t>
            </a:r>
            <a:r>
              <a:rPr lang="en-US" dirty="0"/>
              <a:t> bị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ngành </a:t>
            </a:r>
            <a:r>
              <a:rPr lang="en-US" dirty="0" err="1"/>
              <a:t>khác</a:t>
            </a:r>
            <a:r>
              <a:rPr lang="en-US" dirty="0"/>
              <a:t> nhau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9445F15C-E46F-418B-A62E-EA4B356793DA}"/>
              </a:ext>
            </a:extLst>
          </p:cNvPr>
          <p:cNvSpPr/>
          <p:nvPr/>
        </p:nvSpPr>
        <p:spPr>
          <a:xfrm>
            <a:off x="152092" y="511588"/>
            <a:ext cx="3839363" cy="5286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1.2. PHẠM VI ĐỀ TÀI: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A4BDCD-A8BC-4DF6-B956-E77F0FF8E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31338" y="1528641"/>
            <a:ext cx="7929323" cy="4165527"/>
          </a:xfrm>
          <a:prstGeom prst="rect">
            <a:avLst/>
          </a:prstGeom>
        </p:spPr>
      </p:pic>
      <p:pic>
        <p:nvPicPr>
          <p:cNvPr id="8" name="Google Shape;325;p14" descr="Ảnh có chứa văn bản&#10;&#10;Mô tả được tạo tự động"/>
          <p:cNvPicPr preferRelativeResize="0"/>
          <p:nvPr/>
        </p:nvPicPr>
        <p:blipFill rotWithShape="1">
          <a:blip r:embed="rId5">
            <a:alphaModFix amt="10000"/>
          </a:blip>
          <a:srcRect/>
          <a:stretch/>
        </p:blipFill>
        <p:spPr>
          <a:xfrm>
            <a:off x="0" y="0"/>
            <a:ext cx="12192000" cy="6884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31080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mbedded Data Logger | Innovative technologies (Robotics, Automation, IT) |  TQ-Group | Plant Automation Technology">
            <a:extLst>
              <a:ext uri="{FF2B5EF4-FFF2-40B4-BE49-F238E27FC236}">
                <a16:creationId xmlns:a16="http://schemas.microsoft.com/office/drawing/2014/main" id="{ACA9F119-7315-40C5-832F-4A3779805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8" y="1676400"/>
            <a:ext cx="6191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o Made That Black Box? - The New York Times">
            <a:extLst>
              <a:ext uri="{FF2B5EF4-FFF2-40B4-BE49-F238E27FC236}">
                <a16:creationId xmlns:a16="http://schemas.microsoft.com/office/drawing/2014/main" id="{A24AD6E5-F5AE-430C-B544-423360D9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1695966"/>
            <a:ext cx="7030038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316453" y="6481564"/>
            <a:ext cx="2743200" cy="365125"/>
          </a:xfrm>
        </p:spPr>
        <p:txBody>
          <a:bodyPr/>
          <a:lstStyle/>
          <a:p>
            <a:fld id="{8BEF0931-392D-456D-A7BF-5FE3FFDD0855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3F31E-6E77-45C5-BBAF-5C7E8DCB284E}"/>
              </a:ext>
            </a:extLst>
          </p:cNvPr>
          <p:cNvSpPr txBox="1"/>
          <p:nvPr/>
        </p:nvSpPr>
        <p:spPr>
          <a:xfrm>
            <a:off x="673100" y="5486400"/>
            <a:ext cx="516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Hình 1: </a:t>
            </a:r>
            <a:r>
              <a:rPr lang="en-US" dirty="0" err="1"/>
              <a:t>Thiết</a:t>
            </a:r>
            <a:r>
              <a:rPr lang="en-US" dirty="0"/>
              <a:t> bị </a:t>
            </a:r>
            <a:r>
              <a:rPr lang="en-US" dirty="0" err="1"/>
              <a:t>ghi</a:t>
            </a:r>
            <a:r>
              <a:rPr lang="en-US" dirty="0"/>
              <a:t> log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nhúng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27528-DFAD-4309-967D-92741B5E478D}"/>
              </a:ext>
            </a:extLst>
          </p:cNvPr>
          <p:cNvSpPr txBox="1"/>
          <p:nvPr/>
        </p:nvSpPr>
        <p:spPr>
          <a:xfrm>
            <a:off x="7302500" y="5486400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Hình 2: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đen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bay</a:t>
            </a:r>
          </a:p>
          <a:p>
            <a:endParaRPr lang="en-GB" dirty="0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D88AF166-9A69-4CFE-AF96-6C390DDA7506}"/>
              </a:ext>
            </a:extLst>
          </p:cNvPr>
          <p:cNvSpPr/>
          <p:nvPr/>
        </p:nvSpPr>
        <p:spPr>
          <a:xfrm>
            <a:off x="235258" y="294704"/>
            <a:ext cx="3839363" cy="5286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1.2. CÁCH GIẢI QUYẾT:</a:t>
            </a:r>
          </a:p>
        </p:txBody>
      </p:sp>
      <p:pic>
        <p:nvPicPr>
          <p:cNvPr id="8" name="Google Shape;192;p7"/>
          <p:cNvPicPr preferRelativeResize="0"/>
          <p:nvPr/>
        </p:nvPicPr>
        <p:blipFill rotWithShape="1">
          <a:blip r:embed="rId5">
            <a:alphaModFix amt="5000"/>
          </a:blip>
          <a:srcRect/>
          <a:stretch/>
        </p:blipFill>
        <p:spPr>
          <a:xfrm>
            <a:off x="0" y="0"/>
            <a:ext cx="12192000" cy="6884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09081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6</a:t>
            </a:fld>
            <a:endParaRPr lang="en-US"/>
          </a:p>
        </p:txBody>
      </p:sp>
      <p:sp>
        <p:nvSpPr>
          <p:cNvPr id="13" name="Google Shape;179;p6"/>
          <p:cNvSpPr txBox="1"/>
          <p:nvPr/>
        </p:nvSpPr>
        <p:spPr>
          <a:xfrm>
            <a:off x="470516" y="208914"/>
            <a:ext cx="376577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TỔNG QUAN HỆ THỐNG</a:t>
            </a:r>
            <a:endParaRPr dirty="0"/>
          </a:p>
        </p:txBody>
      </p:sp>
      <p:sp>
        <p:nvSpPr>
          <p:cNvPr id="14" name="Google Shape;180;p6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1;p6"/>
          <p:cNvSpPr txBox="1"/>
          <p:nvPr/>
        </p:nvSpPr>
        <p:spPr>
          <a:xfrm>
            <a:off x="195309" y="6390427"/>
            <a:ext cx="14039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Đồ án tốt nghiệp</a:t>
            </a:r>
            <a:endParaRPr sz="1400" i="1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83;p6"/>
          <p:cNvSpPr txBox="1"/>
          <p:nvPr/>
        </p:nvSpPr>
        <p:spPr>
          <a:xfrm>
            <a:off x="897296" y="949807"/>
            <a:ext cx="403030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hộp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đen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chia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làm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4;p6"/>
          <p:cNvSpPr txBox="1"/>
          <p:nvPr/>
        </p:nvSpPr>
        <p:spPr>
          <a:xfrm>
            <a:off x="897296" y="2951946"/>
            <a:ext cx="461958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án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này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tập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nghiên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cứu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bộ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điều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khiển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tâm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cách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thức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giữa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bộ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điều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khiển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tâm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bị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dùng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cũng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như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thiếu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bị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chiếu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sáng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dirty="0"/>
          </a:p>
        </p:txBody>
      </p:sp>
      <p:grpSp>
        <p:nvGrpSpPr>
          <p:cNvPr id="49" name="Group 48"/>
          <p:cNvGrpSpPr/>
          <p:nvPr/>
        </p:nvGrpSpPr>
        <p:grpSpPr>
          <a:xfrm>
            <a:off x="8619067" y="2632924"/>
            <a:ext cx="685800" cy="685800"/>
            <a:chOff x="8619067" y="2632924"/>
            <a:chExt cx="685800" cy="685800"/>
          </a:xfrm>
        </p:grpSpPr>
        <p:grpSp>
          <p:nvGrpSpPr>
            <p:cNvPr id="21" name="Group 20"/>
            <p:cNvGrpSpPr/>
            <p:nvPr/>
          </p:nvGrpSpPr>
          <p:grpSpPr>
            <a:xfrm>
              <a:off x="8619067" y="2632924"/>
              <a:ext cx="685800" cy="685800"/>
              <a:chOff x="7697197" y="2632925"/>
              <a:chExt cx="2680192" cy="2626584"/>
            </a:xfrm>
          </p:grpSpPr>
          <p:sp>
            <p:nvSpPr>
              <p:cNvPr id="22" name="Graphic 4">
                <a:extLst>
                  <a:ext uri="{FF2B5EF4-FFF2-40B4-BE49-F238E27FC236}">
                    <a16:creationId xmlns:a16="http://schemas.microsoft.com/office/drawing/2014/main" id="{4C4E4351-3005-4AD4-AE0F-779F2DFF1E47}"/>
                  </a:ext>
                </a:extLst>
              </p:cNvPr>
              <p:cNvSpPr/>
              <p:nvPr/>
            </p:nvSpPr>
            <p:spPr>
              <a:xfrm flipH="1">
                <a:off x="7697197" y="2632925"/>
                <a:ext cx="2680192" cy="2626584"/>
              </a:xfrm>
              <a:custGeom>
                <a:avLst/>
                <a:gdLst>
                  <a:gd name="connsiteX0" fmla="*/ 462439 w 476250"/>
                  <a:gd name="connsiteY0" fmla="*/ 160496 h 466725"/>
                  <a:gd name="connsiteX1" fmla="*/ 469106 w 476250"/>
                  <a:gd name="connsiteY1" fmla="*/ 153829 h 466725"/>
                  <a:gd name="connsiteX2" fmla="*/ 469106 w 476250"/>
                  <a:gd name="connsiteY2" fmla="*/ 149066 h 466725"/>
                  <a:gd name="connsiteX3" fmla="*/ 462439 w 476250"/>
                  <a:gd name="connsiteY3" fmla="*/ 142399 h 466725"/>
                  <a:gd name="connsiteX4" fmla="*/ 415766 w 476250"/>
                  <a:gd name="connsiteY4" fmla="*/ 142399 h 466725"/>
                  <a:gd name="connsiteX5" fmla="*/ 415766 w 476250"/>
                  <a:gd name="connsiteY5" fmla="*/ 93821 h 466725"/>
                  <a:gd name="connsiteX6" fmla="*/ 391954 w 476250"/>
                  <a:gd name="connsiteY6" fmla="*/ 70009 h 466725"/>
                  <a:gd name="connsiteX7" fmla="*/ 333851 w 476250"/>
                  <a:gd name="connsiteY7" fmla="*/ 70009 h 466725"/>
                  <a:gd name="connsiteX8" fmla="*/ 333851 w 476250"/>
                  <a:gd name="connsiteY8" fmla="*/ 13811 h 466725"/>
                  <a:gd name="connsiteX9" fmla="*/ 327184 w 476250"/>
                  <a:gd name="connsiteY9" fmla="*/ 7144 h 466725"/>
                  <a:gd name="connsiteX10" fmla="*/ 322421 w 476250"/>
                  <a:gd name="connsiteY10" fmla="*/ 7144 h 466725"/>
                  <a:gd name="connsiteX11" fmla="*/ 315754 w 476250"/>
                  <a:gd name="connsiteY11" fmla="*/ 13811 h 466725"/>
                  <a:gd name="connsiteX12" fmla="*/ 315754 w 476250"/>
                  <a:gd name="connsiteY12" fmla="*/ 70009 h 466725"/>
                  <a:gd name="connsiteX13" fmla="*/ 290989 w 476250"/>
                  <a:gd name="connsiteY13" fmla="*/ 70009 h 466725"/>
                  <a:gd name="connsiteX14" fmla="*/ 290989 w 476250"/>
                  <a:gd name="connsiteY14" fmla="*/ 13811 h 466725"/>
                  <a:gd name="connsiteX15" fmla="*/ 283369 w 476250"/>
                  <a:gd name="connsiteY15" fmla="*/ 7144 h 466725"/>
                  <a:gd name="connsiteX16" fmla="*/ 278606 w 476250"/>
                  <a:gd name="connsiteY16" fmla="*/ 7144 h 466725"/>
                  <a:gd name="connsiteX17" fmla="*/ 271939 w 476250"/>
                  <a:gd name="connsiteY17" fmla="*/ 13811 h 466725"/>
                  <a:gd name="connsiteX18" fmla="*/ 271939 w 476250"/>
                  <a:gd name="connsiteY18" fmla="*/ 70009 h 466725"/>
                  <a:gd name="connsiteX19" fmla="*/ 247174 w 476250"/>
                  <a:gd name="connsiteY19" fmla="*/ 70009 h 466725"/>
                  <a:gd name="connsiteX20" fmla="*/ 247174 w 476250"/>
                  <a:gd name="connsiteY20" fmla="*/ 13811 h 466725"/>
                  <a:gd name="connsiteX21" fmla="*/ 240506 w 476250"/>
                  <a:gd name="connsiteY21" fmla="*/ 7144 h 466725"/>
                  <a:gd name="connsiteX22" fmla="*/ 235744 w 476250"/>
                  <a:gd name="connsiteY22" fmla="*/ 7144 h 466725"/>
                  <a:gd name="connsiteX23" fmla="*/ 229076 w 476250"/>
                  <a:gd name="connsiteY23" fmla="*/ 13811 h 466725"/>
                  <a:gd name="connsiteX24" fmla="*/ 229076 w 476250"/>
                  <a:gd name="connsiteY24" fmla="*/ 70009 h 466725"/>
                  <a:gd name="connsiteX25" fmla="*/ 204311 w 476250"/>
                  <a:gd name="connsiteY25" fmla="*/ 70009 h 466725"/>
                  <a:gd name="connsiteX26" fmla="*/ 204311 w 476250"/>
                  <a:gd name="connsiteY26" fmla="*/ 13811 h 466725"/>
                  <a:gd name="connsiteX27" fmla="*/ 197644 w 476250"/>
                  <a:gd name="connsiteY27" fmla="*/ 7144 h 466725"/>
                  <a:gd name="connsiteX28" fmla="*/ 192881 w 476250"/>
                  <a:gd name="connsiteY28" fmla="*/ 7144 h 466725"/>
                  <a:gd name="connsiteX29" fmla="*/ 186214 w 476250"/>
                  <a:gd name="connsiteY29" fmla="*/ 13811 h 466725"/>
                  <a:gd name="connsiteX30" fmla="*/ 186214 w 476250"/>
                  <a:gd name="connsiteY30" fmla="*/ 70009 h 466725"/>
                  <a:gd name="connsiteX31" fmla="*/ 161449 w 476250"/>
                  <a:gd name="connsiteY31" fmla="*/ 70009 h 466725"/>
                  <a:gd name="connsiteX32" fmla="*/ 161449 w 476250"/>
                  <a:gd name="connsiteY32" fmla="*/ 13811 h 466725"/>
                  <a:gd name="connsiteX33" fmla="*/ 154781 w 476250"/>
                  <a:gd name="connsiteY33" fmla="*/ 7144 h 466725"/>
                  <a:gd name="connsiteX34" fmla="*/ 150019 w 476250"/>
                  <a:gd name="connsiteY34" fmla="*/ 7144 h 466725"/>
                  <a:gd name="connsiteX35" fmla="*/ 143351 w 476250"/>
                  <a:gd name="connsiteY35" fmla="*/ 13811 h 466725"/>
                  <a:gd name="connsiteX36" fmla="*/ 143351 w 476250"/>
                  <a:gd name="connsiteY36" fmla="*/ 70009 h 466725"/>
                  <a:gd name="connsiteX37" fmla="*/ 88106 w 476250"/>
                  <a:gd name="connsiteY37" fmla="*/ 70009 h 466725"/>
                  <a:gd name="connsiteX38" fmla="*/ 64294 w 476250"/>
                  <a:gd name="connsiteY38" fmla="*/ 93821 h 466725"/>
                  <a:gd name="connsiteX39" fmla="*/ 64294 w 476250"/>
                  <a:gd name="connsiteY39" fmla="*/ 142399 h 466725"/>
                  <a:gd name="connsiteX40" fmla="*/ 13811 w 476250"/>
                  <a:gd name="connsiteY40" fmla="*/ 142399 h 466725"/>
                  <a:gd name="connsiteX41" fmla="*/ 7144 w 476250"/>
                  <a:gd name="connsiteY41" fmla="*/ 149066 h 466725"/>
                  <a:gd name="connsiteX42" fmla="*/ 7144 w 476250"/>
                  <a:gd name="connsiteY42" fmla="*/ 153829 h 466725"/>
                  <a:gd name="connsiteX43" fmla="*/ 13811 w 476250"/>
                  <a:gd name="connsiteY43" fmla="*/ 160496 h 466725"/>
                  <a:gd name="connsiteX44" fmla="*/ 64294 w 476250"/>
                  <a:gd name="connsiteY44" fmla="*/ 160496 h 466725"/>
                  <a:gd name="connsiteX45" fmla="*/ 64294 w 476250"/>
                  <a:gd name="connsiteY45" fmla="*/ 185261 h 466725"/>
                  <a:gd name="connsiteX46" fmla="*/ 13811 w 476250"/>
                  <a:gd name="connsiteY46" fmla="*/ 185261 h 466725"/>
                  <a:gd name="connsiteX47" fmla="*/ 7144 w 476250"/>
                  <a:gd name="connsiteY47" fmla="*/ 191929 h 466725"/>
                  <a:gd name="connsiteX48" fmla="*/ 7144 w 476250"/>
                  <a:gd name="connsiteY48" fmla="*/ 196691 h 466725"/>
                  <a:gd name="connsiteX49" fmla="*/ 13811 w 476250"/>
                  <a:gd name="connsiteY49" fmla="*/ 203359 h 466725"/>
                  <a:gd name="connsiteX50" fmla="*/ 64294 w 476250"/>
                  <a:gd name="connsiteY50" fmla="*/ 203359 h 466725"/>
                  <a:gd name="connsiteX51" fmla="*/ 64294 w 476250"/>
                  <a:gd name="connsiteY51" fmla="*/ 228124 h 466725"/>
                  <a:gd name="connsiteX52" fmla="*/ 13811 w 476250"/>
                  <a:gd name="connsiteY52" fmla="*/ 228124 h 466725"/>
                  <a:gd name="connsiteX53" fmla="*/ 7144 w 476250"/>
                  <a:gd name="connsiteY53" fmla="*/ 235744 h 466725"/>
                  <a:gd name="connsiteX54" fmla="*/ 7144 w 476250"/>
                  <a:gd name="connsiteY54" fmla="*/ 240506 h 466725"/>
                  <a:gd name="connsiteX55" fmla="*/ 13811 w 476250"/>
                  <a:gd name="connsiteY55" fmla="*/ 247174 h 466725"/>
                  <a:gd name="connsiteX56" fmla="*/ 64294 w 476250"/>
                  <a:gd name="connsiteY56" fmla="*/ 247174 h 466725"/>
                  <a:gd name="connsiteX57" fmla="*/ 64294 w 476250"/>
                  <a:gd name="connsiteY57" fmla="*/ 271939 h 466725"/>
                  <a:gd name="connsiteX58" fmla="*/ 13811 w 476250"/>
                  <a:gd name="connsiteY58" fmla="*/ 271939 h 466725"/>
                  <a:gd name="connsiteX59" fmla="*/ 7144 w 476250"/>
                  <a:gd name="connsiteY59" fmla="*/ 278606 h 466725"/>
                  <a:gd name="connsiteX60" fmla="*/ 7144 w 476250"/>
                  <a:gd name="connsiteY60" fmla="*/ 283369 h 466725"/>
                  <a:gd name="connsiteX61" fmla="*/ 13811 w 476250"/>
                  <a:gd name="connsiteY61" fmla="*/ 290036 h 466725"/>
                  <a:gd name="connsiteX62" fmla="*/ 64294 w 476250"/>
                  <a:gd name="connsiteY62" fmla="*/ 290036 h 466725"/>
                  <a:gd name="connsiteX63" fmla="*/ 64294 w 476250"/>
                  <a:gd name="connsiteY63" fmla="*/ 314801 h 466725"/>
                  <a:gd name="connsiteX64" fmla="*/ 13811 w 476250"/>
                  <a:gd name="connsiteY64" fmla="*/ 314801 h 466725"/>
                  <a:gd name="connsiteX65" fmla="*/ 7144 w 476250"/>
                  <a:gd name="connsiteY65" fmla="*/ 321469 h 466725"/>
                  <a:gd name="connsiteX66" fmla="*/ 7144 w 476250"/>
                  <a:gd name="connsiteY66" fmla="*/ 326231 h 466725"/>
                  <a:gd name="connsiteX67" fmla="*/ 13811 w 476250"/>
                  <a:gd name="connsiteY67" fmla="*/ 332899 h 466725"/>
                  <a:gd name="connsiteX68" fmla="*/ 64294 w 476250"/>
                  <a:gd name="connsiteY68" fmla="*/ 332899 h 466725"/>
                  <a:gd name="connsiteX69" fmla="*/ 64294 w 476250"/>
                  <a:gd name="connsiteY69" fmla="*/ 380524 h 466725"/>
                  <a:gd name="connsiteX70" fmla="*/ 88106 w 476250"/>
                  <a:gd name="connsiteY70" fmla="*/ 404336 h 466725"/>
                  <a:gd name="connsiteX71" fmla="*/ 142399 w 476250"/>
                  <a:gd name="connsiteY71" fmla="*/ 404336 h 466725"/>
                  <a:gd name="connsiteX72" fmla="*/ 142399 w 476250"/>
                  <a:gd name="connsiteY72" fmla="*/ 461486 h 466725"/>
                  <a:gd name="connsiteX73" fmla="*/ 149066 w 476250"/>
                  <a:gd name="connsiteY73" fmla="*/ 468154 h 466725"/>
                  <a:gd name="connsiteX74" fmla="*/ 153829 w 476250"/>
                  <a:gd name="connsiteY74" fmla="*/ 468154 h 466725"/>
                  <a:gd name="connsiteX75" fmla="*/ 160496 w 476250"/>
                  <a:gd name="connsiteY75" fmla="*/ 461486 h 466725"/>
                  <a:gd name="connsiteX76" fmla="*/ 160496 w 476250"/>
                  <a:gd name="connsiteY76" fmla="*/ 404336 h 466725"/>
                  <a:gd name="connsiteX77" fmla="*/ 185261 w 476250"/>
                  <a:gd name="connsiteY77" fmla="*/ 404336 h 466725"/>
                  <a:gd name="connsiteX78" fmla="*/ 185261 w 476250"/>
                  <a:gd name="connsiteY78" fmla="*/ 461486 h 466725"/>
                  <a:gd name="connsiteX79" fmla="*/ 191929 w 476250"/>
                  <a:gd name="connsiteY79" fmla="*/ 468154 h 466725"/>
                  <a:gd name="connsiteX80" fmla="*/ 196691 w 476250"/>
                  <a:gd name="connsiteY80" fmla="*/ 468154 h 466725"/>
                  <a:gd name="connsiteX81" fmla="*/ 203359 w 476250"/>
                  <a:gd name="connsiteY81" fmla="*/ 461486 h 466725"/>
                  <a:gd name="connsiteX82" fmla="*/ 203359 w 476250"/>
                  <a:gd name="connsiteY82" fmla="*/ 404336 h 466725"/>
                  <a:gd name="connsiteX83" fmla="*/ 228124 w 476250"/>
                  <a:gd name="connsiteY83" fmla="*/ 404336 h 466725"/>
                  <a:gd name="connsiteX84" fmla="*/ 228124 w 476250"/>
                  <a:gd name="connsiteY84" fmla="*/ 461486 h 466725"/>
                  <a:gd name="connsiteX85" fmla="*/ 234791 w 476250"/>
                  <a:gd name="connsiteY85" fmla="*/ 468154 h 466725"/>
                  <a:gd name="connsiteX86" fmla="*/ 239554 w 476250"/>
                  <a:gd name="connsiteY86" fmla="*/ 468154 h 466725"/>
                  <a:gd name="connsiteX87" fmla="*/ 246221 w 476250"/>
                  <a:gd name="connsiteY87" fmla="*/ 461486 h 466725"/>
                  <a:gd name="connsiteX88" fmla="*/ 246221 w 476250"/>
                  <a:gd name="connsiteY88" fmla="*/ 404336 h 466725"/>
                  <a:gd name="connsiteX89" fmla="*/ 270986 w 476250"/>
                  <a:gd name="connsiteY89" fmla="*/ 404336 h 466725"/>
                  <a:gd name="connsiteX90" fmla="*/ 270986 w 476250"/>
                  <a:gd name="connsiteY90" fmla="*/ 461486 h 466725"/>
                  <a:gd name="connsiteX91" fmla="*/ 277654 w 476250"/>
                  <a:gd name="connsiteY91" fmla="*/ 468154 h 466725"/>
                  <a:gd name="connsiteX92" fmla="*/ 283369 w 476250"/>
                  <a:gd name="connsiteY92" fmla="*/ 468154 h 466725"/>
                  <a:gd name="connsiteX93" fmla="*/ 290036 w 476250"/>
                  <a:gd name="connsiteY93" fmla="*/ 461486 h 466725"/>
                  <a:gd name="connsiteX94" fmla="*/ 290036 w 476250"/>
                  <a:gd name="connsiteY94" fmla="*/ 404336 h 466725"/>
                  <a:gd name="connsiteX95" fmla="*/ 314801 w 476250"/>
                  <a:gd name="connsiteY95" fmla="*/ 404336 h 466725"/>
                  <a:gd name="connsiteX96" fmla="*/ 314801 w 476250"/>
                  <a:gd name="connsiteY96" fmla="*/ 461486 h 466725"/>
                  <a:gd name="connsiteX97" fmla="*/ 321469 w 476250"/>
                  <a:gd name="connsiteY97" fmla="*/ 468154 h 466725"/>
                  <a:gd name="connsiteX98" fmla="*/ 326231 w 476250"/>
                  <a:gd name="connsiteY98" fmla="*/ 468154 h 466725"/>
                  <a:gd name="connsiteX99" fmla="*/ 332899 w 476250"/>
                  <a:gd name="connsiteY99" fmla="*/ 461486 h 466725"/>
                  <a:gd name="connsiteX100" fmla="*/ 332899 w 476250"/>
                  <a:gd name="connsiteY100" fmla="*/ 404336 h 466725"/>
                  <a:gd name="connsiteX101" fmla="*/ 391001 w 476250"/>
                  <a:gd name="connsiteY101" fmla="*/ 404336 h 466725"/>
                  <a:gd name="connsiteX102" fmla="*/ 414814 w 476250"/>
                  <a:gd name="connsiteY102" fmla="*/ 380524 h 466725"/>
                  <a:gd name="connsiteX103" fmla="*/ 414814 w 476250"/>
                  <a:gd name="connsiteY103" fmla="*/ 332899 h 466725"/>
                  <a:gd name="connsiteX104" fmla="*/ 461486 w 476250"/>
                  <a:gd name="connsiteY104" fmla="*/ 332899 h 466725"/>
                  <a:gd name="connsiteX105" fmla="*/ 468154 w 476250"/>
                  <a:gd name="connsiteY105" fmla="*/ 326231 h 466725"/>
                  <a:gd name="connsiteX106" fmla="*/ 468154 w 476250"/>
                  <a:gd name="connsiteY106" fmla="*/ 321469 h 466725"/>
                  <a:gd name="connsiteX107" fmla="*/ 461486 w 476250"/>
                  <a:gd name="connsiteY107" fmla="*/ 314801 h 466725"/>
                  <a:gd name="connsiteX108" fmla="*/ 414814 w 476250"/>
                  <a:gd name="connsiteY108" fmla="*/ 314801 h 466725"/>
                  <a:gd name="connsiteX109" fmla="*/ 414814 w 476250"/>
                  <a:gd name="connsiteY109" fmla="*/ 290036 h 466725"/>
                  <a:gd name="connsiteX110" fmla="*/ 461486 w 476250"/>
                  <a:gd name="connsiteY110" fmla="*/ 290036 h 466725"/>
                  <a:gd name="connsiteX111" fmla="*/ 468154 w 476250"/>
                  <a:gd name="connsiteY111" fmla="*/ 283369 h 466725"/>
                  <a:gd name="connsiteX112" fmla="*/ 468154 w 476250"/>
                  <a:gd name="connsiteY112" fmla="*/ 278606 h 466725"/>
                  <a:gd name="connsiteX113" fmla="*/ 461486 w 476250"/>
                  <a:gd name="connsiteY113" fmla="*/ 271939 h 466725"/>
                  <a:gd name="connsiteX114" fmla="*/ 414814 w 476250"/>
                  <a:gd name="connsiteY114" fmla="*/ 271939 h 466725"/>
                  <a:gd name="connsiteX115" fmla="*/ 414814 w 476250"/>
                  <a:gd name="connsiteY115" fmla="*/ 247174 h 466725"/>
                  <a:gd name="connsiteX116" fmla="*/ 461486 w 476250"/>
                  <a:gd name="connsiteY116" fmla="*/ 247174 h 466725"/>
                  <a:gd name="connsiteX117" fmla="*/ 468154 w 476250"/>
                  <a:gd name="connsiteY117" fmla="*/ 240506 h 466725"/>
                  <a:gd name="connsiteX118" fmla="*/ 468154 w 476250"/>
                  <a:gd name="connsiteY118" fmla="*/ 235744 h 466725"/>
                  <a:gd name="connsiteX119" fmla="*/ 461486 w 476250"/>
                  <a:gd name="connsiteY119" fmla="*/ 229076 h 466725"/>
                  <a:gd name="connsiteX120" fmla="*/ 414814 w 476250"/>
                  <a:gd name="connsiteY120" fmla="*/ 229076 h 466725"/>
                  <a:gd name="connsiteX121" fmla="*/ 414814 w 476250"/>
                  <a:gd name="connsiteY121" fmla="*/ 204311 h 466725"/>
                  <a:gd name="connsiteX122" fmla="*/ 461486 w 476250"/>
                  <a:gd name="connsiteY122" fmla="*/ 204311 h 466725"/>
                  <a:gd name="connsiteX123" fmla="*/ 468154 w 476250"/>
                  <a:gd name="connsiteY123" fmla="*/ 197644 h 466725"/>
                  <a:gd name="connsiteX124" fmla="*/ 468154 w 476250"/>
                  <a:gd name="connsiteY124" fmla="*/ 192881 h 466725"/>
                  <a:gd name="connsiteX125" fmla="*/ 461486 w 476250"/>
                  <a:gd name="connsiteY125" fmla="*/ 186214 h 466725"/>
                  <a:gd name="connsiteX126" fmla="*/ 414814 w 476250"/>
                  <a:gd name="connsiteY126" fmla="*/ 186214 h 466725"/>
                  <a:gd name="connsiteX127" fmla="*/ 414814 w 476250"/>
                  <a:gd name="connsiteY127" fmla="*/ 161449 h 466725"/>
                  <a:gd name="connsiteX128" fmla="*/ 462439 w 476250"/>
                  <a:gd name="connsiteY128" fmla="*/ 161449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76250" h="466725">
                    <a:moveTo>
                      <a:pt x="462439" y="160496"/>
                    </a:moveTo>
                    <a:cubicBezTo>
                      <a:pt x="466249" y="160496"/>
                      <a:pt x="469106" y="157639"/>
                      <a:pt x="469106" y="153829"/>
                    </a:cubicBezTo>
                    <a:lnTo>
                      <a:pt x="469106" y="149066"/>
                    </a:lnTo>
                    <a:cubicBezTo>
                      <a:pt x="469106" y="145256"/>
                      <a:pt x="466249" y="142399"/>
                      <a:pt x="462439" y="142399"/>
                    </a:cubicBezTo>
                    <a:lnTo>
                      <a:pt x="415766" y="142399"/>
                    </a:lnTo>
                    <a:lnTo>
                      <a:pt x="415766" y="93821"/>
                    </a:lnTo>
                    <a:cubicBezTo>
                      <a:pt x="415766" y="80486"/>
                      <a:pt x="405289" y="70009"/>
                      <a:pt x="391954" y="70009"/>
                    </a:cubicBezTo>
                    <a:lnTo>
                      <a:pt x="333851" y="70009"/>
                    </a:lnTo>
                    <a:lnTo>
                      <a:pt x="333851" y="13811"/>
                    </a:lnTo>
                    <a:cubicBezTo>
                      <a:pt x="333851" y="10001"/>
                      <a:pt x="330994" y="7144"/>
                      <a:pt x="327184" y="7144"/>
                    </a:cubicBezTo>
                    <a:lnTo>
                      <a:pt x="322421" y="7144"/>
                    </a:lnTo>
                    <a:cubicBezTo>
                      <a:pt x="318611" y="7144"/>
                      <a:pt x="315754" y="10001"/>
                      <a:pt x="315754" y="13811"/>
                    </a:cubicBezTo>
                    <a:lnTo>
                      <a:pt x="315754" y="70009"/>
                    </a:lnTo>
                    <a:lnTo>
                      <a:pt x="290989" y="70009"/>
                    </a:lnTo>
                    <a:lnTo>
                      <a:pt x="290989" y="13811"/>
                    </a:lnTo>
                    <a:cubicBezTo>
                      <a:pt x="290989" y="10001"/>
                      <a:pt x="287179" y="7144"/>
                      <a:pt x="283369" y="7144"/>
                    </a:cubicBezTo>
                    <a:lnTo>
                      <a:pt x="278606" y="7144"/>
                    </a:lnTo>
                    <a:cubicBezTo>
                      <a:pt x="274796" y="7144"/>
                      <a:pt x="271939" y="10001"/>
                      <a:pt x="271939" y="13811"/>
                    </a:cubicBezTo>
                    <a:lnTo>
                      <a:pt x="271939" y="70009"/>
                    </a:lnTo>
                    <a:lnTo>
                      <a:pt x="247174" y="70009"/>
                    </a:lnTo>
                    <a:lnTo>
                      <a:pt x="247174" y="13811"/>
                    </a:lnTo>
                    <a:cubicBezTo>
                      <a:pt x="247174" y="10001"/>
                      <a:pt x="244316" y="7144"/>
                      <a:pt x="240506" y="7144"/>
                    </a:cubicBezTo>
                    <a:lnTo>
                      <a:pt x="235744" y="7144"/>
                    </a:lnTo>
                    <a:cubicBezTo>
                      <a:pt x="231934" y="7144"/>
                      <a:pt x="229076" y="10001"/>
                      <a:pt x="229076" y="13811"/>
                    </a:cubicBezTo>
                    <a:lnTo>
                      <a:pt x="229076" y="70009"/>
                    </a:lnTo>
                    <a:lnTo>
                      <a:pt x="204311" y="70009"/>
                    </a:lnTo>
                    <a:lnTo>
                      <a:pt x="204311" y="13811"/>
                    </a:lnTo>
                    <a:cubicBezTo>
                      <a:pt x="204311" y="10001"/>
                      <a:pt x="201454" y="7144"/>
                      <a:pt x="197644" y="7144"/>
                    </a:cubicBezTo>
                    <a:lnTo>
                      <a:pt x="192881" y="7144"/>
                    </a:lnTo>
                    <a:cubicBezTo>
                      <a:pt x="189071" y="7144"/>
                      <a:pt x="186214" y="10001"/>
                      <a:pt x="186214" y="13811"/>
                    </a:cubicBezTo>
                    <a:lnTo>
                      <a:pt x="186214" y="70009"/>
                    </a:lnTo>
                    <a:lnTo>
                      <a:pt x="161449" y="70009"/>
                    </a:lnTo>
                    <a:lnTo>
                      <a:pt x="161449" y="13811"/>
                    </a:lnTo>
                    <a:cubicBezTo>
                      <a:pt x="161449" y="10001"/>
                      <a:pt x="158591" y="7144"/>
                      <a:pt x="154781" y="7144"/>
                    </a:cubicBezTo>
                    <a:lnTo>
                      <a:pt x="150019" y="7144"/>
                    </a:lnTo>
                    <a:cubicBezTo>
                      <a:pt x="146209" y="7144"/>
                      <a:pt x="143351" y="10001"/>
                      <a:pt x="143351" y="13811"/>
                    </a:cubicBezTo>
                    <a:lnTo>
                      <a:pt x="143351" y="70009"/>
                    </a:lnTo>
                    <a:lnTo>
                      <a:pt x="88106" y="70009"/>
                    </a:lnTo>
                    <a:cubicBezTo>
                      <a:pt x="74771" y="70009"/>
                      <a:pt x="64294" y="81439"/>
                      <a:pt x="64294" y="93821"/>
                    </a:cubicBezTo>
                    <a:lnTo>
                      <a:pt x="64294" y="142399"/>
                    </a:lnTo>
                    <a:lnTo>
                      <a:pt x="13811" y="142399"/>
                    </a:lnTo>
                    <a:cubicBezTo>
                      <a:pt x="10001" y="142399"/>
                      <a:pt x="7144" y="145256"/>
                      <a:pt x="7144" y="149066"/>
                    </a:cubicBezTo>
                    <a:lnTo>
                      <a:pt x="7144" y="153829"/>
                    </a:lnTo>
                    <a:cubicBezTo>
                      <a:pt x="7144" y="157639"/>
                      <a:pt x="10001" y="160496"/>
                      <a:pt x="13811" y="160496"/>
                    </a:cubicBezTo>
                    <a:lnTo>
                      <a:pt x="64294" y="160496"/>
                    </a:lnTo>
                    <a:lnTo>
                      <a:pt x="64294" y="185261"/>
                    </a:lnTo>
                    <a:lnTo>
                      <a:pt x="13811" y="185261"/>
                    </a:lnTo>
                    <a:cubicBezTo>
                      <a:pt x="10001" y="185261"/>
                      <a:pt x="7144" y="188119"/>
                      <a:pt x="7144" y="191929"/>
                    </a:cubicBezTo>
                    <a:lnTo>
                      <a:pt x="7144" y="196691"/>
                    </a:lnTo>
                    <a:cubicBezTo>
                      <a:pt x="7144" y="200501"/>
                      <a:pt x="10001" y="203359"/>
                      <a:pt x="13811" y="203359"/>
                    </a:cubicBezTo>
                    <a:lnTo>
                      <a:pt x="64294" y="203359"/>
                    </a:lnTo>
                    <a:lnTo>
                      <a:pt x="64294" y="228124"/>
                    </a:lnTo>
                    <a:lnTo>
                      <a:pt x="13811" y="228124"/>
                    </a:lnTo>
                    <a:cubicBezTo>
                      <a:pt x="10001" y="229076"/>
                      <a:pt x="7144" y="231934"/>
                      <a:pt x="7144" y="235744"/>
                    </a:cubicBezTo>
                    <a:lnTo>
                      <a:pt x="7144" y="240506"/>
                    </a:lnTo>
                    <a:cubicBezTo>
                      <a:pt x="7144" y="244316"/>
                      <a:pt x="10001" y="247174"/>
                      <a:pt x="13811" y="247174"/>
                    </a:cubicBezTo>
                    <a:lnTo>
                      <a:pt x="64294" y="247174"/>
                    </a:lnTo>
                    <a:lnTo>
                      <a:pt x="64294" y="271939"/>
                    </a:lnTo>
                    <a:lnTo>
                      <a:pt x="13811" y="271939"/>
                    </a:lnTo>
                    <a:cubicBezTo>
                      <a:pt x="10001" y="271939"/>
                      <a:pt x="7144" y="274796"/>
                      <a:pt x="7144" y="278606"/>
                    </a:cubicBezTo>
                    <a:lnTo>
                      <a:pt x="7144" y="283369"/>
                    </a:lnTo>
                    <a:cubicBezTo>
                      <a:pt x="7144" y="287179"/>
                      <a:pt x="10001" y="290036"/>
                      <a:pt x="13811" y="290036"/>
                    </a:cubicBezTo>
                    <a:lnTo>
                      <a:pt x="64294" y="290036"/>
                    </a:lnTo>
                    <a:lnTo>
                      <a:pt x="64294" y="314801"/>
                    </a:lnTo>
                    <a:lnTo>
                      <a:pt x="13811" y="314801"/>
                    </a:lnTo>
                    <a:cubicBezTo>
                      <a:pt x="10001" y="314801"/>
                      <a:pt x="7144" y="317659"/>
                      <a:pt x="7144" y="321469"/>
                    </a:cubicBezTo>
                    <a:lnTo>
                      <a:pt x="7144" y="326231"/>
                    </a:lnTo>
                    <a:cubicBezTo>
                      <a:pt x="7144" y="330041"/>
                      <a:pt x="10001" y="332899"/>
                      <a:pt x="13811" y="332899"/>
                    </a:cubicBezTo>
                    <a:lnTo>
                      <a:pt x="64294" y="332899"/>
                    </a:lnTo>
                    <a:lnTo>
                      <a:pt x="64294" y="380524"/>
                    </a:lnTo>
                    <a:cubicBezTo>
                      <a:pt x="64294" y="393859"/>
                      <a:pt x="74771" y="404336"/>
                      <a:pt x="88106" y="404336"/>
                    </a:cubicBezTo>
                    <a:lnTo>
                      <a:pt x="142399" y="404336"/>
                    </a:lnTo>
                    <a:lnTo>
                      <a:pt x="142399" y="461486"/>
                    </a:lnTo>
                    <a:cubicBezTo>
                      <a:pt x="142399" y="465296"/>
                      <a:pt x="145256" y="468154"/>
                      <a:pt x="149066" y="468154"/>
                    </a:cubicBezTo>
                    <a:lnTo>
                      <a:pt x="153829" y="468154"/>
                    </a:lnTo>
                    <a:cubicBezTo>
                      <a:pt x="157639" y="468154"/>
                      <a:pt x="160496" y="465296"/>
                      <a:pt x="160496" y="461486"/>
                    </a:cubicBezTo>
                    <a:lnTo>
                      <a:pt x="160496" y="404336"/>
                    </a:lnTo>
                    <a:lnTo>
                      <a:pt x="185261" y="404336"/>
                    </a:lnTo>
                    <a:lnTo>
                      <a:pt x="185261" y="461486"/>
                    </a:lnTo>
                    <a:cubicBezTo>
                      <a:pt x="185261" y="465296"/>
                      <a:pt x="188119" y="468154"/>
                      <a:pt x="191929" y="468154"/>
                    </a:cubicBezTo>
                    <a:lnTo>
                      <a:pt x="196691" y="468154"/>
                    </a:lnTo>
                    <a:cubicBezTo>
                      <a:pt x="200501" y="468154"/>
                      <a:pt x="203359" y="465296"/>
                      <a:pt x="203359" y="461486"/>
                    </a:cubicBezTo>
                    <a:lnTo>
                      <a:pt x="203359" y="404336"/>
                    </a:lnTo>
                    <a:lnTo>
                      <a:pt x="228124" y="404336"/>
                    </a:lnTo>
                    <a:lnTo>
                      <a:pt x="228124" y="461486"/>
                    </a:lnTo>
                    <a:cubicBezTo>
                      <a:pt x="228124" y="465296"/>
                      <a:pt x="230981" y="468154"/>
                      <a:pt x="234791" y="468154"/>
                    </a:cubicBezTo>
                    <a:lnTo>
                      <a:pt x="239554" y="468154"/>
                    </a:lnTo>
                    <a:cubicBezTo>
                      <a:pt x="243364" y="468154"/>
                      <a:pt x="246221" y="465296"/>
                      <a:pt x="246221" y="461486"/>
                    </a:cubicBezTo>
                    <a:lnTo>
                      <a:pt x="246221" y="404336"/>
                    </a:lnTo>
                    <a:lnTo>
                      <a:pt x="270986" y="404336"/>
                    </a:lnTo>
                    <a:lnTo>
                      <a:pt x="270986" y="461486"/>
                    </a:lnTo>
                    <a:cubicBezTo>
                      <a:pt x="270986" y="465296"/>
                      <a:pt x="273844" y="468154"/>
                      <a:pt x="277654" y="468154"/>
                    </a:cubicBezTo>
                    <a:lnTo>
                      <a:pt x="283369" y="468154"/>
                    </a:lnTo>
                    <a:cubicBezTo>
                      <a:pt x="287179" y="468154"/>
                      <a:pt x="290036" y="465296"/>
                      <a:pt x="290036" y="461486"/>
                    </a:cubicBezTo>
                    <a:lnTo>
                      <a:pt x="290036" y="404336"/>
                    </a:lnTo>
                    <a:lnTo>
                      <a:pt x="314801" y="404336"/>
                    </a:lnTo>
                    <a:lnTo>
                      <a:pt x="314801" y="461486"/>
                    </a:lnTo>
                    <a:cubicBezTo>
                      <a:pt x="314801" y="465296"/>
                      <a:pt x="317659" y="468154"/>
                      <a:pt x="321469" y="468154"/>
                    </a:cubicBezTo>
                    <a:lnTo>
                      <a:pt x="326231" y="468154"/>
                    </a:lnTo>
                    <a:cubicBezTo>
                      <a:pt x="330041" y="468154"/>
                      <a:pt x="332899" y="465296"/>
                      <a:pt x="332899" y="461486"/>
                    </a:cubicBezTo>
                    <a:lnTo>
                      <a:pt x="332899" y="404336"/>
                    </a:lnTo>
                    <a:lnTo>
                      <a:pt x="391001" y="404336"/>
                    </a:lnTo>
                    <a:cubicBezTo>
                      <a:pt x="404336" y="404336"/>
                      <a:pt x="414814" y="393859"/>
                      <a:pt x="414814" y="380524"/>
                    </a:cubicBezTo>
                    <a:lnTo>
                      <a:pt x="414814" y="332899"/>
                    </a:lnTo>
                    <a:lnTo>
                      <a:pt x="461486" y="332899"/>
                    </a:lnTo>
                    <a:cubicBezTo>
                      <a:pt x="465296" y="332899"/>
                      <a:pt x="468154" y="330041"/>
                      <a:pt x="468154" y="326231"/>
                    </a:cubicBezTo>
                    <a:lnTo>
                      <a:pt x="468154" y="321469"/>
                    </a:lnTo>
                    <a:cubicBezTo>
                      <a:pt x="468154" y="317659"/>
                      <a:pt x="465296" y="314801"/>
                      <a:pt x="461486" y="314801"/>
                    </a:cubicBezTo>
                    <a:lnTo>
                      <a:pt x="414814" y="314801"/>
                    </a:lnTo>
                    <a:lnTo>
                      <a:pt x="414814" y="290036"/>
                    </a:lnTo>
                    <a:lnTo>
                      <a:pt x="461486" y="290036"/>
                    </a:lnTo>
                    <a:cubicBezTo>
                      <a:pt x="465296" y="290036"/>
                      <a:pt x="468154" y="287179"/>
                      <a:pt x="468154" y="283369"/>
                    </a:cubicBezTo>
                    <a:lnTo>
                      <a:pt x="468154" y="278606"/>
                    </a:lnTo>
                    <a:cubicBezTo>
                      <a:pt x="468154" y="274796"/>
                      <a:pt x="465296" y="271939"/>
                      <a:pt x="461486" y="271939"/>
                    </a:cubicBezTo>
                    <a:lnTo>
                      <a:pt x="414814" y="271939"/>
                    </a:lnTo>
                    <a:lnTo>
                      <a:pt x="414814" y="247174"/>
                    </a:lnTo>
                    <a:lnTo>
                      <a:pt x="461486" y="247174"/>
                    </a:lnTo>
                    <a:cubicBezTo>
                      <a:pt x="465296" y="247174"/>
                      <a:pt x="468154" y="244316"/>
                      <a:pt x="468154" y="240506"/>
                    </a:cubicBezTo>
                    <a:lnTo>
                      <a:pt x="468154" y="235744"/>
                    </a:lnTo>
                    <a:cubicBezTo>
                      <a:pt x="468154" y="231934"/>
                      <a:pt x="465296" y="229076"/>
                      <a:pt x="461486" y="229076"/>
                    </a:cubicBezTo>
                    <a:lnTo>
                      <a:pt x="414814" y="229076"/>
                    </a:lnTo>
                    <a:lnTo>
                      <a:pt x="414814" y="204311"/>
                    </a:lnTo>
                    <a:lnTo>
                      <a:pt x="461486" y="204311"/>
                    </a:lnTo>
                    <a:cubicBezTo>
                      <a:pt x="465296" y="204311"/>
                      <a:pt x="468154" y="201454"/>
                      <a:pt x="468154" y="197644"/>
                    </a:cubicBezTo>
                    <a:lnTo>
                      <a:pt x="468154" y="192881"/>
                    </a:lnTo>
                    <a:cubicBezTo>
                      <a:pt x="468154" y="189071"/>
                      <a:pt x="465296" y="186214"/>
                      <a:pt x="461486" y="186214"/>
                    </a:cubicBezTo>
                    <a:lnTo>
                      <a:pt x="414814" y="186214"/>
                    </a:lnTo>
                    <a:lnTo>
                      <a:pt x="414814" y="161449"/>
                    </a:lnTo>
                    <a:lnTo>
                      <a:pt x="462439" y="16144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3" name="Graphic 175">
                <a:extLst>
                  <a:ext uri="{FF2B5EF4-FFF2-40B4-BE49-F238E27FC236}">
                    <a16:creationId xmlns:a16="http://schemas.microsoft.com/office/drawing/2014/main" id="{4ABD8590-81DC-4622-8394-AE55C205B681}"/>
                  </a:ext>
                </a:extLst>
              </p:cNvPr>
              <p:cNvGrpSpPr/>
              <p:nvPr/>
            </p:nvGrpSpPr>
            <p:grpSpPr>
              <a:xfrm>
                <a:off x="8172649" y="3168218"/>
                <a:ext cx="1523250" cy="1551652"/>
                <a:chOff x="2729766" y="0"/>
                <a:chExt cx="6732468" cy="6858000"/>
              </a:xfrm>
              <a:solidFill>
                <a:schemeClr val="accent4"/>
              </a:solidFill>
            </p:grpSpPr>
            <p:sp>
              <p:nvSpPr>
                <p:cNvPr id="24" name="Freeform: Shape 40">
                  <a:extLst>
                    <a:ext uri="{FF2B5EF4-FFF2-40B4-BE49-F238E27FC236}">
                      <a16:creationId xmlns:a16="http://schemas.microsoft.com/office/drawing/2014/main" id="{5F6BC158-4017-4843-9FBF-8C22E0D28762}"/>
                    </a:ext>
                  </a:extLst>
                </p:cNvPr>
                <p:cNvSpPr/>
                <p:nvPr/>
              </p:nvSpPr>
              <p:spPr>
                <a:xfrm>
                  <a:off x="4798397" y="2642113"/>
                  <a:ext cx="3409179" cy="1725071"/>
                </a:xfrm>
                <a:custGeom>
                  <a:avLst/>
                  <a:gdLst>
                    <a:gd name="connsiteX0" fmla="*/ 0 w 3409179"/>
                    <a:gd name="connsiteY0" fmla="*/ 0 h 1725071"/>
                    <a:gd name="connsiteX1" fmla="*/ 3409179 w 3409179"/>
                    <a:gd name="connsiteY1" fmla="*/ 0 h 1725071"/>
                    <a:gd name="connsiteX2" fmla="*/ 3409179 w 3409179"/>
                    <a:gd name="connsiteY2" fmla="*/ 1725071 h 1725071"/>
                    <a:gd name="connsiteX3" fmla="*/ 0 w 3409179"/>
                    <a:gd name="connsiteY3" fmla="*/ 1725071 h 1725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09179" h="1725071">
                      <a:moveTo>
                        <a:pt x="0" y="0"/>
                      </a:moveTo>
                      <a:lnTo>
                        <a:pt x="3409179" y="0"/>
                      </a:lnTo>
                      <a:lnTo>
                        <a:pt x="3409179" y="1725071"/>
                      </a:lnTo>
                      <a:lnTo>
                        <a:pt x="0" y="172507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659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" name="Graphic 175">
                  <a:extLst>
                    <a:ext uri="{FF2B5EF4-FFF2-40B4-BE49-F238E27FC236}">
                      <a16:creationId xmlns:a16="http://schemas.microsoft.com/office/drawing/2014/main" id="{3362B7B9-BB28-4974-8594-6C05B53D9832}"/>
                    </a:ext>
                  </a:extLst>
                </p:cNvPr>
                <p:cNvGrpSpPr/>
                <p:nvPr/>
              </p:nvGrpSpPr>
              <p:grpSpPr>
                <a:xfrm>
                  <a:off x="2729515" y="94"/>
                  <a:ext cx="6734700" cy="6857244"/>
                  <a:chOff x="2729515" y="94"/>
                  <a:chExt cx="6734700" cy="6857244"/>
                </a:xfrm>
                <a:grpFill/>
              </p:grpSpPr>
              <p:sp>
                <p:nvSpPr>
                  <p:cNvPr id="26" name="Freeform: Shape 42">
                    <a:extLst>
                      <a:ext uri="{FF2B5EF4-FFF2-40B4-BE49-F238E27FC236}">
                        <a16:creationId xmlns:a16="http://schemas.microsoft.com/office/drawing/2014/main" id="{91C8370D-D151-4D77-9B17-257969E8265C}"/>
                      </a:ext>
                    </a:extLst>
                  </p:cNvPr>
                  <p:cNvSpPr/>
                  <p:nvPr/>
                </p:nvSpPr>
                <p:spPr>
                  <a:xfrm>
                    <a:off x="5552518" y="4176739"/>
                    <a:ext cx="1022414" cy="2680599"/>
                  </a:xfrm>
                  <a:custGeom>
                    <a:avLst/>
                    <a:gdLst>
                      <a:gd name="connsiteX0" fmla="*/ 985486 w 1022414"/>
                      <a:gd name="connsiteY0" fmla="*/ 1487 h 2680599"/>
                      <a:gd name="connsiteX1" fmla="*/ 822295 w 1022414"/>
                      <a:gd name="connsiteY1" fmla="*/ 1487 h 2680599"/>
                      <a:gd name="connsiteX2" fmla="*/ 787278 w 1022414"/>
                      <a:gd name="connsiteY2" fmla="*/ 37164 h 2680599"/>
                      <a:gd name="connsiteX3" fmla="*/ 787278 w 1022414"/>
                      <a:gd name="connsiteY3" fmla="*/ 160053 h 2680599"/>
                      <a:gd name="connsiteX4" fmla="*/ 799170 w 1022414"/>
                      <a:gd name="connsiteY4" fmla="*/ 191766 h 2680599"/>
                      <a:gd name="connsiteX5" fmla="*/ 799831 w 1022414"/>
                      <a:gd name="connsiteY5" fmla="*/ 312013 h 2680599"/>
                      <a:gd name="connsiteX6" fmla="*/ 853347 w 1022414"/>
                      <a:gd name="connsiteY6" fmla="*/ 364207 h 2680599"/>
                      <a:gd name="connsiteX7" fmla="*/ 887043 w 1022414"/>
                      <a:gd name="connsiteY7" fmla="*/ 397903 h 2680599"/>
                      <a:gd name="connsiteX8" fmla="*/ 886382 w 1022414"/>
                      <a:gd name="connsiteY8" fmla="*/ 2472481 h 2680599"/>
                      <a:gd name="connsiteX9" fmla="*/ 841455 w 1022414"/>
                      <a:gd name="connsiteY9" fmla="*/ 2516087 h 2680599"/>
                      <a:gd name="connsiteX10" fmla="*/ 190672 w 1022414"/>
                      <a:gd name="connsiteY10" fmla="*/ 2516087 h 2680599"/>
                      <a:gd name="connsiteX11" fmla="*/ 151691 w 1022414"/>
                      <a:gd name="connsiteY11" fmla="*/ 2503533 h 2680599"/>
                      <a:gd name="connsiteX12" fmla="*/ 52587 w 1022414"/>
                      <a:gd name="connsiteY12" fmla="*/ 2494284 h 2680599"/>
                      <a:gd name="connsiteX13" fmla="*/ 392 w 1022414"/>
                      <a:gd name="connsiteY13" fmla="*/ 2574889 h 2680599"/>
                      <a:gd name="connsiteX14" fmla="*/ 65801 w 1022414"/>
                      <a:gd name="connsiteY14" fmla="*/ 2680600 h 2680599"/>
                      <a:gd name="connsiteX15" fmla="*/ 119317 w 1022414"/>
                      <a:gd name="connsiteY15" fmla="*/ 2680600 h 2680599"/>
                      <a:gd name="connsiteX16" fmla="*/ 184725 w 1022414"/>
                      <a:gd name="connsiteY16" fmla="*/ 2612548 h 2680599"/>
                      <a:gd name="connsiteX17" fmla="*/ 216439 w 1022414"/>
                      <a:gd name="connsiteY17" fmla="*/ 2588103 h 2680599"/>
                      <a:gd name="connsiteX18" fmla="*/ 832205 w 1022414"/>
                      <a:gd name="connsiteY18" fmla="*/ 2589424 h 2680599"/>
                      <a:gd name="connsiteX19" fmla="*/ 934613 w 1022414"/>
                      <a:gd name="connsiteY19" fmla="*/ 2551764 h 2680599"/>
                      <a:gd name="connsiteX20" fmla="*/ 959058 w 1022414"/>
                      <a:gd name="connsiteY20" fmla="*/ 2497587 h 2680599"/>
                      <a:gd name="connsiteX21" fmla="*/ 958397 w 1022414"/>
                      <a:gd name="connsiteY21" fmla="*/ 395921 h 2680599"/>
                      <a:gd name="connsiteX22" fmla="*/ 987468 w 1022414"/>
                      <a:gd name="connsiteY22" fmla="*/ 364207 h 2680599"/>
                      <a:gd name="connsiteX23" fmla="*/ 1009271 w 1022414"/>
                      <a:gd name="connsiteY23" fmla="*/ 341083 h 2680599"/>
                      <a:gd name="connsiteX24" fmla="*/ 1009271 w 1022414"/>
                      <a:gd name="connsiteY24" fmla="*/ 191106 h 2680599"/>
                      <a:gd name="connsiteX25" fmla="*/ 1021163 w 1022414"/>
                      <a:gd name="connsiteY25" fmla="*/ 162035 h 2680599"/>
                      <a:gd name="connsiteX26" fmla="*/ 1021163 w 1022414"/>
                      <a:gd name="connsiteY26" fmla="*/ 33861 h 2680599"/>
                      <a:gd name="connsiteX27" fmla="*/ 985486 w 1022414"/>
                      <a:gd name="connsiteY27" fmla="*/ 1487 h 2680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1022414" h="2680599">
                        <a:moveTo>
                          <a:pt x="985486" y="1487"/>
                        </a:moveTo>
                        <a:cubicBezTo>
                          <a:pt x="931309" y="-496"/>
                          <a:pt x="876472" y="-496"/>
                          <a:pt x="822295" y="1487"/>
                        </a:cubicBezTo>
                        <a:cubicBezTo>
                          <a:pt x="793885" y="2808"/>
                          <a:pt x="787939" y="8754"/>
                          <a:pt x="787278" y="37164"/>
                        </a:cubicBezTo>
                        <a:cubicBezTo>
                          <a:pt x="785296" y="78127"/>
                          <a:pt x="785957" y="119090"/>
                          <a:pt x="787278" y="160053"/>
                        </a:cubicBezTo>
                        <a:cubicBezTo>
                          <a:pt x="787278" y="171946"/>
                          <a:pt x="790582" y="182517"/>
                          <a:pt x="799170" y="191766"/>
                        </a:cubicBezTo>
                        <a:cubicBezTo>
                          <a:pt x="799170" y="232069"/>
                          <a:pt x="799831" y="272371"/>
                          <a:pt x="799831" y="312013"/>
                        </a:cubicBezTo>
                        <a:cubicBezTo>
                          <a:pt x="799831" y="364868"/>
                          <a:pt x="799831" y="366189"/>
                          <a:pt x="853347" y="364207"/>
                        </a:cubicBezTo>
                        <a:cubicBezTo>
                          <a:pt x="879775" y="362886"/>
                          <a:pt x="887043" y="370154"/>
                          <a:pt x="887043" y="397903"/>
                        </a:cubicBezTo>
                        <a:cubicBezTo>
                          <a:pt x="886382" y="1089649"/>
                          <a:pt x="886382" y="1780735"/>
                          <a:pt x="886382" y="2472481"/>
                        </a:cubicBezTo>
                        <a:cubicBezTo>
                          <a:pt x="886382" y="2511462"/>
                          <a:pt x="881757" y="2516087"/>
                          <a:pt x="841455" y="2516087"/>
                        </a:cubicBezTo>
                        <a:cubicBezTo>
                          <a:pt x="624747" y="2516087"/>
                          <a:pt x="408040" y="2516087"/>
                          <a:pt x="190672" y="2516087"/>
                        </a:cubicBezTo>
                        <a:cubicBezTo>
                          <a:pt x="176136" y="2516087"/>
                          <a:pt x="164244" y="2513444"/>
                          <a:pt x="151691" y="2503533"/>
                        </a:cubicBezTo>
                        <a:cubicBezTo>
                          <a:pt x="121299" y="2481070"/>
                          <a:pt x="86943" y="2479088"/>
                          <a:pt x="52587" y="2494284"/>
                        </a:cubicBezTo>
                        <a:cubicBezTo>
                          <a:pt x="18231" y="2509480"/>
                          <a:pt x="3035" y="2538551"/>
                          <a:pt x="392" y="2574889"/>
                        </a:cubicBezTo>
                        <a:cubicBezTo>
                          <a:pt x="-3572" y="2626422"/>
                          <a:pt x="22855" y="2658796"/>
                          <a:pt x="65801" y="2680600"/>
                        </a:cubicBezTo>
                        <a:cubicBezTo>
                          <a:pt x="83639" y="2680600"/>
                          <a:pt x="101478" y="2680600"/>
                          <a:pt x="119317" y="2680600"/>
                        </a:cubicBezTo>
                        <a:cubicBezTo>
                          <a:pt x="150369" y="2666725"/>
                          <a:pt x="178118" y="2648225"/>
                          <a:pt x="184725" y="2612548"/>
                        </a:cubicBezTo>
                        <a:cubicBezTo>
                          <a:pt x="188689" y="2592067"/>
                          <a:pt x="197939" y="2588103"/>
                          <a:pt x="216439" y="2588103"/>
                        </a:cubicBezTo>
                        <a:cubicBezTo>
                          <a:pt x="421914" y="2588763"/>
                          <a:pt x="626729" y="2587442"/>
                          <a:pt x="832205" y="2589424"/>
                        </a:cubicBezTo>
                        <a:cubicBezTo>
                          <a:pt x="873829" y="2590084"/>
                          <a:pt x="904881" y="2579513"/>
                          <a:pt x="934613" y="2551764"/>
                        </a:cubicBezTo>
                        <a:cubicBezTo>
                          <a:pt x="951130" y="2535908"/>
                          <a:pt x="959058" y="2520712"/>
                          <a:pt x="959058" y="2497587"/>
                        </a:cubicBezTo>
                        <a:cubicBezTo>
                          <a:pt x="958397" y="1797252"/>
                          <a:pt x="958397" y="1096917"/>
                          <a:pt x="958397" y="395921"/>
                        </a:cubicBezTo>
                        <a:cubicBezTo>
                          <a:pt x="958397" y="374118"/>
                          <a:pt x="960379" y="358922"/>
                          <a:pt x="987468" y="364207"/>
                        </a:cubicBezTo>
                        <a:cubicBezTo>
                          <a:pt x="1005968" y="367511"/>
                          <a:pt x="1009271" y="357600"/>
                          <a:pt x="1009271" y="341083"/>
                        </a:cubicBezTo>
                        <a:cubicBezTo>
                          <a:pt x="1008610" y="290871"/>
                          <a:pt x="1009271" y="241319"/>
                          <a:pt x="1009271" y="191106"/>
                        </a:cubicBezTo>
                        <a:cubicBezTo>
                          <a:pt x="1016538" y="182517"/>
                          <a:pt x="1020503" y="173267"/>
                          <a:pt x="1021163" y="162035"/>
                        </a:cubicBezTo>
                        <a:cubicBezTo>
                          <a:pt x="1022485" y="119090"/>
                          <a:pt x="1023145" y="76145"/>
                          <a:pt x="1021163" y="33861"/>
                        </a:cubicBezTo>
                        <a:cubicBezTo>
                          <a:pt x="1019181" y="8094"/>
                          <a:pt x="1012574" y="2147"/>
                          <a:pt x="985486" y="1487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" name="Freeform: Shape 43">
                    <a:extLst>
                      <a:ext uri="{FF2B5EF4-FFF2-40B4-BE49-F238E27FC236}">
                        <a16:creationId xmlns:a16="http://schemas.microsoft.com/office/drawing/2014/main" id="{35FD0D3C-B655-4708-9DD6-4951A8FBD9CC}"/>
                      </a:ext>
                    </a:extLst>
                  </p:cNvPr>
                  <p:cNvSpPr/>
                  <p:nvPr/>
                </p:nvSpPr>
                <p:spPr>
                  <a:xfrm>
                    <a:off x="8052384" y="3197426"/>
                    <a:ext cx="1411831" cy="236127"/>
                  </a:xfrm>
                  <a:custGeom>
                    <a:avLst/>
                    <a:gdLst>
                      <a:gd name="connsiteX0" fmla="*/ 1409189 w 1411831"/>
                      <a:gd name="connsiteY0" fmla="*/ 73007 h 236127"/>
                      <a:gd name="connsiteX1" fmla="*/ 1238730 w 1411831"/>
                      <a:gd name="connsiteY1" fmla="*/ 45257 h 236127"/>
                      <a:gd name="connsiteX2" fmla="*/ 1212963 w 1411831"/>
                      <a:gd name="connsiteY2" fmla="*/ 55168 h 236127"/>
                      <a:gd name="connsiteX3" fmla="*/ 385775 w 1411831"/>
                      <a:gd name="connsiteY3" fmla="*/ 55168 h 236127"/>
                      <a:gd name="connsiteX4" fmla="*/ 363972 w 1411831"/>
                      <a:gd name="connsiteY4" fmla="*/ 34687 h 236127"/>
                      <a:gd name="connsiteX5" fmla="*/ 340848 w 1411831"/>
                      <a:gd name="connsiteY5" fmla="*/ 12884 h 236127"/>
                      <a:gd name="connsiteX6" fmla="*/ 190870 w 1411831"/>
                      <a:gd name="connsiteY6" fmla="*/ 12884 h 236127"/>
                      <a:gd name="connsiteX7" fmla="*/ 165103 w 1411831"/>
                      <a:gd name="connsiteY7" fmla="*/ 991 h 236127"/>
                      <a:gd name="connsiteX8" fmla="*/ 31643 w 1411831"/>
                      <a:gd name="connsiteY8" fmla="*/ 991 h 236127"/>
                      <a:gd name="connsiteX9" fmla="*/ 1251 w 1411831"/>
                      <a:gd name="connsiteY9" fmla="*/ 34026 h 236127"/>
                      <a:gd name="connsiteX10" fmla="*/ 1251 w 1411831"/>
                      <a:gd name="connsiteY10" fmla="*/ 199860 h 236127"/>
                      <a:gd name="connsiteX11" fmla="*/ 37589 w 1411831"/>
                      <a:gd name="connsiteY11" fmla="*/ 234877 h 236127"/>
                      <a:gd name="connsiteX12" fmla="*/ 160478 w 1411831"/>
                      <a:gd name="connsiteY12" fmla="*/ 234877 h 236127"/>
                      <a:gd name="connsiteX13" fmla="*/ 192192 w 1411831"/>
                      <a:gd name="connsiteY13" fmla="*/ 222984 h 236127"/>
                      <a:gd name="connsiteX14" fmla="*/ 339526 w 1411831"/>
                      <a:gd name="connsiteY14" fmla="*/ 223645 h 236127"/>
                      <a:gd name="connsiteX15" fmla="*/ 363972 w 1411831"/>
                      <a:gd name="connsiteY15" fmla="*/ 199860 h 236127"/>
                      <a:gd name="connsiteX16" fmla="*/ 363311 w 1411831"/>
                      <a:gd name="connsiteY16" fmla="*/ 151629 h 236127"/>
                      <a:gd name="connsiteX17" fmla="*/ 386435 w 1411831"/>
                      <a:gd name="connsiteY17" fmla="*/ 126523 h 236127"/>
                      <a:gd name="connsiteX18" fmla="*/ 1203053 w 1411831"/>
                      <a:gd name="connsiteY18" fmla="*/ 126523 h 236127"/>
                      <a:gd name="connsiteX19" fmla="*/ 1230802 w 1411831"/>
                      <a:gd name="connsiteY19" fmla="*/ 145022 h 236127"/>
                      <a:gd name="connsiteX20" fmla="*/ 1339817 w 1411831"/>
                      <a:gd name="connsiteY20" fmla="*/ 196556 h 236127"/>
                      <a:gd name="connsiteX21" fmla="*/ 1411832 w 1411831"/>
                      <a:gd name="connsiteY21" fmla="*/ 124541 h 236127"/>
                      <a:gd name="connsiteX22" fmla="*/ 1411832 w 1411831"/>
                      <a:gd name="connsiteY22" fmla="*/ 76310 h 236127"/>
                      <a:gd name="connsiteX23" fmla="*/ 1409189 w 1411831"/>
                      <a:gd name="connsiteY23" fmla="*/ 73007 h 236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411831" h="236127">
                        <a:moveTo>
                          <a:pt x="1409189" y="73007"/>
                        </a:moveTo>
                        <a:cubicBezTo>
                          <a:pt x="1375494" y="-8259"/>
                          <a:pt x="1294889" y="-21472"/>
                          <a:pt x="1238730" y="45257"/>
                        </a:cubicBezTo>
                        <a:cubicBezTo>
                          <a:pt x="1230802" y="54507"/>
                          <a:pt x="1222874" y="55168"/>
                          <a:pt x="1212963" y="55168"/>
                        </a:cubicBezTo>
                        <a:cubicBezTo>
                          <a:pt x="937454" y="55168"/>
                          <a:pt x="661284" y="55168"/>
                          <a:pt x="385775" y="55168"/>
                        </a:cubicBezTo>
                        <a:cubicBezTo>
                          <a:pt x="370579" y="55168"/>
                          <a:pt x="361329" y="51864"/>
                          <a:pt x="363972" y="34687"/>
                        </a:cubicBezTo>
                        <a:cubicBezTo>
                          <a:pt x="366614" y="16187"/>
                          <a:pt x="357365" y="12884"/>
                          <a:pt x="340848" y="12884"/>
                        </a:cubicBezTo>
                        <a:cubicBezTo>
                          <a:pt x="290635" y="13544"/>
                          <a:pt x="241083" y="12884"/>
                          <a:pt x="190870" y="12884"/>
                        </a:cubicBezTo>
                        <a:cubicBezTo>
                          <a:pt x="184263" y="4955"/>
                          <a:pt x="175674" y="991"/>
                          <a:pt x="165103" y="991"/>
                        </a:cubicBezTo>
                        <a:cubicBezTo>
                          <a:pt x="120837" y="-330"/>
                          <a:pt x="75909" y="-330"/>
                          <a:pt x="31643" y="991"/>
                        </a:cubicBezTo>
                        <a:cubicBezTo>
                          <a:pt x="10501" y="1652"/>
                          <a:pt x="1912" y="14205"/>
                          <a:pt x="1251" y="34026"/>
                        </a:cubicBezTo>
                        <a:cubicBezTo>
                          <a:pt x="-71" y="89524"/>
                          <a:pt x="-731" y="144362"/>
                          <a:pt x="1251" y="199860"/>
                        </a:cubicBezTo>
                        <a:cubicBezTo>
                          <a:pt x="2572" y="227609"/>
                          <a:pt x="8519" y="233555"/>
                          <a:pt x="37589" y="234877"/>
                        </a:cubicBezTo>
                        <a:cubicBezTo>
                          <a:pt x="78552" y="236859"/>
                          <a:pt x="119515" y="236198"/>
                          <a:pt x="160478" y="234877"/>
                        </a:cubicBezTo>
                        <a:cubicBezTo>
                          <a:pt x="172371" y="234877"/>
                          <a:pt x="182942" y="230913"/>
                          <a:pt x="192192" y="222984"/>
                        </a:cubicBezTo>
                        <a:cubicBezTo>
                          <a:pt x="241083" y="222984"/>
                          <a:pt x="290635" y="222323"/>
                          <a:pt x="339526" y="223645"/>
                        </a:cubicBezTo>
                        <a:cubicBezTo>
                          <a:pt x="357365" y="224306"/>
                          <a:pt x="365954" y="219681"/>
                          <a:pt x="363972" y="199860"/>
                        </a:cubicBezTo>
                        <a:cubicBezTo>
                          <a:pt x="362650" y="184003"/>
                          <a:pt x="364632" y="167486"/>
                          <a:pt x="363311" y="151629"/>
                        </a:cubicBezTo>
                        <a:cubicBezTo>
                          <a:pt x="361990" y="133791"/>
                          <a:pt x="367275" y="126523"/>
                          <a:pt x="386435" y="126523"/>
                        </a:cubicBezTo>
                        <a:cubicBezTo>
                          <a:pt x="658641" y="127184"/>
                          <a:pt x="930847" y="127184"/>
                          <a:pt x="1203053" y="126523"/>
                        </a:cubicBezTo>
                        <a:cubicBezTo>
                          <a:pt x="1218249" y="126523"/>
                          <a:pt x="1224195" y="131808"/>
                          <a:pt x="1230802" y="145022"/>
                        </a:cubicBezTo>
                        <a:cubicBezTo>
                          <a:pt x="1250623" y="187968"/>
                          <a:pt x="1292907" y="206467"/>
                          <a:pt x="1339817" y="196556"/>
                        </a:cubicBezTo>
                        <a:cubicBezTo>
                          <a:pt x="1379458" y="187968"/>
                          <a:pt x="1397957" y="158897"/>
                          <a:pt x="1411832" y="124541"/>
                        </a:cubicBezTo>
                        <a:cubicBezTo>
                          <a:pt x="1411832" y="108684"/>
                          <a:pt x="1411832" y="92167"/>
                          <a:pt x="1411832" y="76310"/>
                        </a:cubicBezTo>
                        <a:cubicBezTo>
                          <a:pt x="1411171" y="74989"/>
                          <a:pt x="1409189" y="74328"/>
                          <a:pt x="1409189" y="73007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Freeform: Shape 44">
                    <a:extLst>
                      <a:ext uri="{FF2B5EF4-FFF2-40B4-BE49-F238E27FC236}">
                        <a16:creationId xmlns:a16="http://schemas.microsoft.com/office/drawing/2014/main" id="{6C974E7A-CE53-4A33-A5C9-4238EC9D73AB}"/>
                      </a:ext>
                    </a:extLst>
                  </p:cNvPr>
                  <p:cNvSpPr/>
                  <p:nvPr/>
                </p:nvSpPr>
                <p:spPr>
                  <a:xfrm>
                    <a:off x="2729515" y="2321991"/>
                    <a:ext cx="2214270" cy="1321734"/>
                  </a:xfrm>
                  <a:custGeom>
                    <a:avLst/>
                    <a:gdLst>
                      <a:gd name="connsiteX0" fmla="*/ 1864067 w 2214270"/>
                      <a:gd name="connsiteY0" fmla="*/ 1293985 h 1321734"/>
                      <a:gd name="connsiteX1" fmla="*/ 1891816 w 2214270"/>
                      <a:gd name="connsiteY1" fmla="*/ 1319752 h 1321734"/>
                      <a:gd name="connsiteX2" fmla="*/ 2041794 w 2214270"/>
                      <a:gd name="connsiteY2" fmla="*/ 1321734 h 1321734"/>
                      <a:gd name="connsiteX3" fmla="*/ 2185825 w 2214270"/>
                      <a:gd name="connsiteY3" fmla="*/ 1321074 h 1321734"/>
                      <a:gd name="connsiteX4" fmla="*/ 2214235 w 2214270"/>
                      <a:gd name="connsiteY4" fmla="*/ 1292663 h 1321734"/>
                      <a:gd name="connsiteX5" fmla="*/ 2214235 w 2214270"/>
                      <a:gd name="connsiteY5" fmla="*/ 1135418 h 1321734"/>
                      <a:gd name="connsiteX6" fmla="*/ 2185825 w 2214270"/>
                      <a:gd name="connsiteY6" fmla="*/ 1107009 h 1321734"/>
                      <a:gd name="connsiteX7" fmla="*/ 2041794 w 2214270"/>
                      <a:gd name="connsiteY7" fmla="*/ 1106348 h 1321734"/>
                      <a:gd name="connsiteX8" fmla="*/ 1908334 w 2214270"/>
                      <a:gd name="connsiteY8" fmla="*/ 1108330 h 1321734"/>
                      <a:gd name="connsiteX9" fmla="*/ 1866049 w 2214270"/>
                      <a:gd name="connsiteY9" fmla="*/ 1150614 h 1321734"/>
                      <a:gd name="connsiteX10" fmla="*/ 1834336 w 2214270"/>
                      <a:gd name="connsiteY10" fmla="*/ 1183649 h 1321734"/>
                      <a:gd name="connsiteX11" fmla="*/ 170710 w 2214270"/>
                      <a:gd name="connsiteY11" fmla="*/ 1183649 h 1321734"/>
                      <a:gd name="connsiteX12" fmla="*/ 139657 w 2214270"/>
                      <a:gd name="connsiteY12" fmla="*/ 1153257 h 1321734"/>
                      <a:gd name="connsiteX13" fmla="*/ 139657 w 2214270"/>
                      <a:gd name="connsiteY13" fmla="*/ 213090 h 1321734"/>
                      <a:gd name="connsiteX14" fmla="*/ 157496 w 2214270"/>
                      <a:gd name="connsiteY14" fmla="*/ 172127 h 1321734"/>
                      <a:gd name="connsiteX15" fmla="*/ 179959 w 2214270"/>
                      <a:gd name="connsiteY15" fmla="*/ 53863 h 1321734"/>
                      <a:gd name="connsiteX16" fmla="*/ 86801 w 2214270"/>
                      <a:gd name="connsiteY16" fmla="*/ 347 h 1321734"/>
                      <a:gd name="connsiteX17" fmla="*/ 3554 w 2214270"/>
                      <a:gd name="connsiteY17" fmla="*/ 71702 h 1321734"/>
                      <a:gd name="connsiteX18" fmla="*/ 44517 w 2214270"/>
                      <a:gd name="connsiteY18" fmla="*/ 181377 h 1321734"/>
                      <a:gd name="connsiteX19" fmla="*/ 66981 w 2214270"/>
                      <a:gd name="connsiteY19" fmla="*/ 223661 h 1321734"/>
                      <a:gd name="connsiteX20" fmla="*/ 66320 w 2214270"/>
                      <a:gd name="connsiteY20" fmla="*/ 1222630 h 1321734"/>
                      <a:gd name="connsiteX21" fmla="*/ 100676 w 2214270"/>
                      <a:gd name="connsiteY21" fmla="*/ 1256325 h 1321734"/>
                      <a:gd name="connsiteX22" fmla="*/ 1825747 w 2214270"/>
                      <a:gd name="connsiteY22" fmla="*/ 1255665 h 1321734"/>
                      <a:gd name="connsiteX23" fmla="*/ 1864067 w 2214270"/>
                      <a:gd name="connsiteY23" fmla="*/ 1293985 h 1321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214270" h="1321734">
                        <a:moveTo>
                          <a:pt x="1864067" y="1293985"/>
                        </a:moveTo>
                        <a:cubicBezTo>
                          <a:pt x="1862746" y="1317109"/>
                          <a:pt x="1872656" y="1319752"/>
                          <a:pt x="1891816" y="1319752"/>
                        </a:cubicBezTo>
                        <a:cubicBezTo>
                          <a:pt x="1942029" y="1319752"/>
                          <a:pt x="1991581" y="1316449"/>
                          <a:pt x="2041794" y="1321734"/>
                        </a:cubicBezTo>
                        <a:cubicBezTo>
                          <a:pt x="2090024" y="1321734"/>
                          <a:pt x="2137595" y="1320413"/>
                          <a:pt x="2185825" y="1321074"/>
                        </a:cubicBezTo>
                        <a:cubicBezTo>
                          <a:pt x="2206307" y="1321074"/>
                          <a:pt x="2214235" y="1313145"/>
                          <a:pt x="2214235" y="1292663"/>
                        </a:cubicBezTo>
                        <a:cubicBezTo>
                          <a:pt x="2213574" y="1240469"/>
                          <a:pt x="2213574" y="1187613"/>
                          <a:pt x="2214235" y="1135418"/>
                        </a:cubicBezTo>
                        <a:cubicBezTo>
                          <a:pt x="2214896" y="1114276"/>
                          <a:pt x="2206307" y="1107009"/>
                          <a:pt x="2185825" y="1107009"/>
                        </a:cubicBezTo>
                        <a:cubicBezTo>
                          <a:pt x="2137595" y="1107669"/>
                          <a:pt x="2090024" y="1107009"/>
                          <a:pt x="2041794" y="1106348"/>
                        </a:cubicBezTo>
                        <a:cubicBezTo>
                          <a:pt x="1997527" y="1107009"/>
                          <a:pt x="1952600" y="1107669"/>
                          <a:pt x="1908334" y="1108330"/>
                        </a:cubicBezTo>
                        <a:cubicBezTo>
                          <a:pt x="1865389" y="1108330"/>
                          <a:pt x="1864067" y="1108330"/>
                          <a:pt x="1866049" y="1150614"/>
                        </a:cubicBezTo>
                        <a:cubicBezTo>
                          <a:pt x="1867371" y="1175721"/>
                          <a:pt x="1861425" y="1183649"/>
                          <a:pt x="1834336" y="1183649"/>
                        </a:cubicBezTo>
                        <a:cubicBezTo>
                          <a:pt x="1280014" y="1182988"/>
                          <a:pt x="725692" y="1182988"/>
                          <a:pt x="170710" y="1183649"/>
                        </a:cubicBezTo>
                        <a:cubicBezTo>
                          <a:pt x="146925" y="1183649"/>
                          <a:pt x="139657" y="1178364"/>
                          <a:pt x="139657" y="1153257"/>
                        </a:cubicBezTo>
                        <a:cubicBezTo>
                          <a:pt x="140318" y="840089"/>
                          <a:pt x="140318" y="526259"/>
                          <a:pt x="139657" y="213090"/>
                        </a:cubicBezTo>
                        <a:cubicBezTo>
                          <a:pt x="139657" y="195912"/>
                          <a:pt x="142960" y="184020"/>
                          <a:pt x="157496" y="172127"/>
                        </a:cubicBezTo>
                        <a:cubicBezTo>
                          <a:pt x="189870" y="145699"/>
                          <a:pt x="198459" y="94826"/>
                          <a:pt x="179959" y="53863"/>
                        </a:cubicBezTo>
                        <a:cubicBezTo>
                          <a:pt x="163442" y="17525"/>
                          <a:pt x="128425" y="-2957"/>
                          <a:pt x="86801" y="347"/>
                        </a:cubicBezTo>
                        <a:cubicBezTo>
                          <a:pt x="43856" y="3650"/>
                          <a:pt x="14786" y="28757"/>
                          <a:pt x="3554" y="71702"/>
                        </a:cubicBezTo>
                        <a:cubicBezTo>
                          <a:pt x="-7678" y="114647"/>
                          <a:pt x="8179" y="162217"/>
                          <a:pt x="44517" y="181377"/>
                        </a:cubicBezTo>
                        <a:cubicBezTo>
                          <a:pt x="64338" y="191948"/>
                          <a:pt x="66981" y="204501"/>
                          <a:pt x="66981" y="223661"/>
                        </a:cubicBezTo>
                        <a:cubicBezTo>
                          <a:pt x="66320" y="556651"/>
                          <a:pt x="66981" y="889641"/>
                          <a:pt x="66320" y="1222630"/>
                        </a:cubicBezTo>
                        <a:cubicBezTo>
                          <a:pt x="66320" y="1250379"/>
                          <a:pt x="73588" y="1256325"/>
                          <a:pt x="100676" y="1256325"/>
                        </a:cubicBezTo>
                        <a:cubicBezTo>
                          <a:pt x="675479" y="1255665"/>
                          <a:pt x="1250944" y="1255665"/>
                          <a:pt x="1825747" y="1255665"/>
                        </a:cubicBezTo>
                        <a:cubicBezTo>
                          <a:pt x="1864067" y="1256325"/>
                          <a:pt x="1866049" y="1256325"/>
                          <a:pt x="1864067" y="1293985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Freeform: Shape 45">
                    <a:extLst>
                      <a:ext uri="{FF2B5EF4-FFF2-40B4-BE49-F238E27FC236}">
                        <a16:creationId xmlns:a16="http://schemas.microsoft.com/office/drawing/2014/main" id="{C94B3E46-D63E-4276-BE35-7085866AD12D}"/>
                      </a:ext>
                    </a:extLst>
                  </p:cNvPr>
                  <p:cNvSpPr/>
                  <p:nvPr/>
                </p:nvSpPr>
                <p:spPr>
                  <a:xfrm>
                    <a:off x="7126457" y="97002"/>
                    <a:ext cx="1002965" cy="2721551"/>
                  </a:xfrm>
                  <a:custGeom>
                    <a:avLst/>
                    <a:gdLst>
                      <a:gd name="connsiteX0" fmla="*/ 172666 w 1002965"/>
                      <a:gd name="connsiteY0" fmla="*/ 2721517 h 2721551"/>
                      <a:gd name="connsiteX1" fmla="*/ 216272 w 1002965"/>
                      <a:gd name="connsiteY1" fmla="*/ 2678572 h 2721551"/>
                      <a:gd name="connsiteX2" fmla="*/ 210986 w 1002965"/>
                      <a:gd name="connsiteY2" fmla="*/ 2373992 h 2721551"/>
                      <a:gd name="connsiteX3" fmla="*/ 201076 w 1002965"/>
                      <a:gd name="connsiteY3" fmla="*/ 2371349 h 2721551"/>
                      <a:gd name="connsiteX4" fmla="*/ 163416 w 1002965"/>
                      <a:gd name="connsiteY4" fmla="*/ 2332368 h 2721551"/>
                      <a:gd name="connsiteX5" fmla="*/ 163416 w 1002965"/>
                      <a:gd name="connsiteY5" fmla="*/ 711687 h 2721551"/>
                      <a:gd name="connsiteX6" fmla="*/ 199754 w 1002965"/>
                      <a:gd name="connsiteY6" fmla="*/ 674027 h 2721551"/>
                      <a:gd name="connsiteX7" fmla="*/ 909339 w 1002965"/>
                      <a:gd name="connsiteY7" fmla="*/ 674688 h 2721551"/>
                      <a:gd name="connsiteX8" fmla="*/ 943035 w 1002965"/>
                      <a:gd name="connsiteY8" fmla="*/ 639671 h 2721551"/>
                      <a:gd name="connsiteX9" fmla="*/ 941053 w 1002965"/>
                      <a:gd name="connsiteY9" fmla="*/ 222113 h 2721551"/>
                      <a:gd name="connsiteX10" fmla="*/ 964177 w 1002965"/>
                      <a:gd name="connsiteY10" fmla="*/ 176525 h 2721551"/>
                      <a:gd name="connsiteX11" fmla="*/ 995229 w 1002965"/>
                      <a:gd name="connsiteY11" fmla="*/ 58921 h 2721551"/>
                      <a:gd name="connsiteX12" fmla="*/ 894804 w 1002965"/>
                      <a:gd name="connsiteY12" fmla="*/ 780 h 2721551"/>
                      <a:gd name="connsiteX13" fmla="*/ 813538 w 1002965"/>
                      <a:gd name="connsiteY13" fmla="*/ 80724 h 2721551"/>
                      <a:gd name="connsiteX14" fmla="*/ 867055 w 1002965"/>
                      <a:gd name="connsiteY14" fmla="*/ 187096 h 2721551"/>
                      <a:gd name="connsiteX15" fmla="*/ 886876 w 1002965"/>
                      <a:gd name="connsiteY15" fmla="*/ 218809 h 2721551"/>
                      <a:gd name="connsiteX16" fmla="*/ 886876 w 1002965"/>
                      <a:gd name="connsiteY16" fmla="*/ 590780 h 2721551"/>
                      <a:gd name="connsiteX17" fmla="*/ 857144 w 1002965"/>
                      <a:gd name="connsiteY17" fmla="*/ 619850 h 2721551"/>
                      <a:gd name="connsiteX18" fmla="*/ 123114 w 1002965"/>
                      <a:gd name="connsiteY18" fmla="*/ 617208 h 2721551"/>
                      <a:gd name="connsiteX19" fmla="*/ 88758 w 1002965"/>
                      <a:gd name="connsiteY19" fmla="*/ 650242 h 2721551"/>
                      <a:gd name="connsiteX20" fmla="*/ 89418 w 1002965"/>
                      <a:gd name="connsiteY20" fmla="*/ 2329726 h 2721551"/>
                      <a:gd name="connsiteX21" fmla="*/ 89418 w 1002965"/>
                      <a:gd name="connsiteY21" fmla="*/ 2353511 h 2721551"/>
                      <a:gd name="connsiteX22" fmla="*/ 72240 w 1002965"/>
                      <a:gd name="connsiteY22" fmla="*/ 2370689 h 2721551"/>
                      <a:gd name="connsiteX23" fmla="*/ 5510 w 1002965"/>
                      <a:gd name="connsiteY23" fmla="*/ 2372671 h 2721551"/>
                      <a:gd name="connsiteX24" fmla="*/ 6171 w 1002965"/>
                      <a:gd name="connsiteY24" fmla="*/ 2388527 h 2721551"/>
                      <a:gd name="connsiteX25" fmla="*/ 225 w 1002965"/>
                      <a:gd name="connsiteY25" fmla="*/ 2687822 h 2721551"/>
                      <a:gd name="connsiteX26" fmla="*/ 34581 w 1002965"/>
                      <a:gd name="connsiteY26" fmla="*/ 2721517 h 2721551"/>
                      <a:gd name="connsiteX27" fmla="*/ 172666 w 1002965"/>
                      <a:gd name="connsiteY27" fmla="*/ 2721517 h 27215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1002965" h="2721551">
                        <a:moveTo>
                          <a:pt x="172666" y="2721517"/>
                        </a:moveTo>
                        <a:cubicBezTo>
                          <a:pt x="215611" y="2721517"/>
                          <a:pt x="215611" y="2720856"/>
                          <a:pt x="216272" y="2678572"/>
                        </a:cubicBezTo>
                        <a:cubicBezTo>
                          <a:pt x="217593" y="2576825"/>
                          <a:pt x="205040" y="2475739"/>
                          <a:pt x="210986" y="2373992"/>
                        </a:cubicBezTo>
                        <a:cubicBezTo>
                          <a:pt x="207683" y="2373331"/>
                          <a:pt x="204379" y="2371349"/>
                          <a:pt x="201076" y="2371349"/>
                        </a:cubicBezTo>
                        <a:cubicBezTo>
                          <a:pt x="163416" y="2368707"/>
                          <a:pt x="163416" y="2369367"/>
                          <a:pt x="163416" y="2332368"/>
                        </a:cubicBezTo>
                        <a:cubicBezTo>
                          <a:pt x="163416" y="1791921"/>
                          <a:pt x="163416" y="1252134"/>
                          <a:pt x="163416" y="711687"/>
                        </a:cubicBezTo>
                        <a:cubicBezTo>
                          <a:pt x="163416" y="669402"/>
                          <a:pt x="157470" y="674027"/>
                          <a:pt x="199754" y="674027"/>
                        </a:cubicBezTo>
                        <a:cubicBezTo>
                          <a:pt x="436282" y="674027"/>
                          <a:pt x="672811" y="674688"/>
                          <a:pt x="909339" y="674688"/>
                        </a:cubicBezTo>
                        <a:cubicBezTo>
                          <a:pt x="943695" y="674688"/>
                          <a:pt x="943695" y="674688"/>
                          <a:pt x="943035" y="639671"/>
                        </a:cubicBezTo>
                        <a:cubicBezTo>
                          <a:pt x="942374" y="500265"/>
                          <a:pt x="942374" y="360858"/>
                          <a:pt x="941053" y="222113"/>
                        </a:cubicBezTo>
                        <a:cubicBezTo>
                          <a:pt x="941053" y="201631"/>
                          <a:pt x="945017" y="188417"/>
                          <a:pt x="964177" y="176525"/>
                        </a:cubicBezTo>
                        <a:cubicBezTo>
                          <a:pt x="1000515" y="153401"/>
                          <a:pt x="1012407" y="102527"/>
                          <a:pt x="995229" y="58921"/>
                        </a:cubicBezTo>
                        <a:cubicBezTo>
                          <a:pt x="979373" y="17298"/>
                          <a:pt x="941713" y="-4505"/>
                          <a:pt x="894804" y="780"/>
                        </a:cubicBezTo>
                        <a:cubicBezTo>
                          <a:pt x="851859" y="5405"/>
                          <a:pt x="822128" y="34476"/>
                          <a:pt x="813538" y="80724"/>
                        </a:cubicBezTo>
                        <a:cubicBezTo>
                          <a:pt x="805610" y="125651"/>
                          <a:pt x="826752" y="169918"/>
                          <a:pt x="867055" y="187096"/>
                        </a:cubicBezTo>
                        <a:cubicBezTo>
                          <a:pt x="883572" y="193703"/>
                          <a:pt x="886876" y="202292"/>
                          <a:pt x="886876" y="218809"/>
                        </a:cubicBezTo>
                        <a:cubicBezTo>
                          <a:pt x="886215" y="343020"/>
                          <a:pt x="885554" y="467230"/>
                          <a:pt x="886876" y="590780"/>
                        </a:cubicBezTo>
                        <a:cubicBezTo>
                          <a:pt x="886876" y="615226"/>
                          <a:pt x="880269" y="620511"/>
                          <a:pt x="857144" y="619850"/>
                        </a:cubicBezTo>
                        <a:cubicBezTo>
                          <a:pt x="612688" y="618529"/>
                          <a:pt x="368231" y="619190"/>
                          <a:pt x="123114" y="617208"/>
                        </a:cubicBezTo>
                        <a:cubicBezTo>
                          <a:pt x="97347" y="617208"/>
                          <a:pt x="88758" y="621832"/>
                          <a:pt x="88758" y="650242"/>
                        </a:cubicBezTo>
                        <a:cubicBezTo>
                          <a:pt x="90079" y="1209850"/>
                          <a:pt x="89418" y="1770118"/>
                          <a:pt x="89418" y="2329726"/>
                        </a:cubicBezTo>
                        <a:cubicBezTo>
                          <a:pt x="89418" y="2337654"/>
                          <a:pt x="88758" y="2345582"/>
                          <a:pt x="89418" y="2353511"/>
                        </a:cubicBezTo>
                        <a:cubicBezTo>
                          <a:pt x="90079" y="2366064"/>
                          <a:pt x="85454" y="2370689"/>
                          <a:pt x="72240" y="2370689"/>
                        </a:cubicBezTo>
                        <a:cubicBezTo>
                          <a:pt x="49777" y="2370689"/>
                          <a:pt x="27974" y="2367385"/>
                          <a:pt x="5510" y="2372671"/>
                        </a:cubicBezTo>
                        <a:cubicBezTo>
                          <a:pt x="5510" y="2377956"/>
                          <a:pt x="6171" y="2383242"/>
                          <a:pt x="6171" y="2388527"/>
                        </a:cubicBezTo>
                        <a:cubicBezTo>
                          <a:pt x="10135" y="2488292"/>
                          <a:pt x="-1757" y="2588057"/>
                          <a:pt x="225" y="2687822"/>
                        </a:cubicBezTo>
                        <a:cubicBezTo>
                          <a:pt x="885" y="2713589"/>
                          <a:pt x="8814" y="2722178"/>
                          <a:pt x="34581" y="2721517"/>
                        </a:cubicBezTo>
                        <a:cubicBezTo>
                          <a:pt x="81490" y="2720195"/>
                          <a:pt x="127078" y="2721517"/>
                          <a:pt x="172666" y="2721517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: Shape 46">
                    <a:extLst>
                      <a:ext uri="{FF2B5EF4-FFF2-40B4-BE49-F238E27FC236}">
                        <a16:creationId xmlns:a16="http://schemas.microsoft.com/office/drawing/2014/main" id="{1F7B6011-5568-4EC7-91E0-2E6259639DF7}"/>
                      </a:ext>
                    </a:extLst>
                  </p:cNvPr>
                  <p:cNvSpPr/>
                  <p:nvPr/>
                </p:nvSpPr>
                <p:spPr>
                  <a:xfrm>
                    <a:off x="4759365" y="4189423"/>
                    <a:ext cx="965361" cy="2451243"/>
                  </a:xfrm>
                  <a:custGeom>
                    <a:avLst/>
                    <a:gdLst>
                      <a:gd name="connsiteX0" fmla="*/ 846399 w 965361"/>
                      <a:gd name="connsiteY0" fmla="*/ 2292642 h 2451243"/>
                      <a:gd name="connsiteX1" fmla="*/ 845739 w 965361"/>
                      <a:gd name="connsiteY1" fmla="*/ 395791 h 2451243"/>
                      <a:gd name="connsiteX2" fmla="*/ 845739 w 965361"/>
                      <a:gd name="connsiteY2" fmla="*/ 368702 h 2451243"/>
                      <a:gd name="connsiteX3" fmla="*/ 862917 w 965361"/>
                      <a:gd name="connsiteY3" fmla="*/ 351524 h 2451243"/>
                      <a:gd name="connsiteX4" fmla="*/ 937575 w 965361"/>
                      <a:gd name="connsiteY4" fmla="*/ 352185 h 2451243"/>
                      <a:gd name="connsiteX5" fmla="*/ 963342 w 965361"/>
                      <a:gd name="connsiteY5" fmla="*/ 327078 h 2451243"/>
                      <a:gd name="connsiteX6" fmla="*/ 965324 w 965361"/>
                      <a:gd name="connsiteY6" fmla="*/ 177101 h 2451243"/>
                      <a:gd name="connsiteX7" fmla="*/ 965324 w 965361"/>
                      <a:gd name="connsiteY7" fmla="*/ 35052 h 2451243"/>
                      <a:gd name="connsiteX8" fmla="*/ 931629 w 965361"/>
                      <a:gd name="connsiteY8" fmla="*/ 35 h 2451243"/>
                      <a:gd name="connsiteX9" fmla="*/ 784294 w 965361"/>
                      <a:gd name="connsiteY9" fmla="*/ 35 h 2451243"/>
                      <a:gd name="connsiteX10" fmla="*/ 751260 w 965361"/>
                      <a:gd name="connsiteY10" fmla="*/ 32409 h 2451243"/>
                      <a:gd name="connsiteX11" fmla="*/ 751260 w 965361"/>
                      <a:gd name="connsiteY11" fmla="*/ 177101 h 2451243"/>
                      <a:gd name="connsiteX12" fmla="*/ 753242 w 965361"/>
                      <a:gd name="connsiteY12" fmla="*/ 327078 h 2451243"/>
                      <a:gd name="connsiteX13" fmla="*/ 757866 w 965361"/>
                      <a:gd name="connsiteY13" fmla="*/ 348882 h 2451243"/>
                      <a:gd name="connsiteX14" fmla="*/ 773063 w 965361"/>
                      <a:gd name="connsiteY14" fmla="*/ 382577 h 2451243"/>
                      <a:gd name="connsiteX15" fmla="*/ 773063 w 965361"/>
                      <a:gd name="connsiteY15" fmla="*/ 2268197 h 2451243"/>
                      <a:gd name="connsiteX16" fmla="*/ 720207 w 965361"/>
                      <a:gd name="connsiteY16" fmla="*/ 2321713 h 2451243"/>
                      <a:gd name="connsiteX17" fmla="*/ 208830 w 965361"/>
                      <a:gd name="connsiteY17" fmla="*/ 2322373 h 2451243"/>
                      <a:gd name="connsiteX18" fmla="*/ 175795 w 965361"/>
                      <a:gd name="connsiteY18" fmla="*/ 2303213 h 2451243"/>
                      <a:gd name="connsiteX19" fmla="*/ 65460 w 965361"/>
                      <a:gd name="connsiteY19" fmla="*/ 2259607 h 2451243"/>
                      <a:gd name="connsiteX20" fmla="*/ 51 w 965361"/>
                      <a:gd name="connsiteY20" fmla="*/ 2358712 h 2451243"/>
                      <a:gd name="connsiteX21" fmla="*/ 70084 w 965361"/>
                      <a:gd name="connsiteY21" fmla="*/ 2448566 h 2451243"/>
                      <a:gd name="connsiteX22" fmla="*/ 177117 w 965361"/>
                      <a:gd name="connsiteY22" fmla="*/ 2399014 h 2451243"/>
                      <a:gd name="connsiteX23" fmla="*/ 212794 w 965361"/>
                      <a:gd name="connsiteY23" fmla="*/ 2376550 h 2451243"/>
                      <a:gd name="connsiteX24" fmla="*/ 703029 w 965361"/>
                      <a:gd name="connsiteY24" fmla="*/ 2377872 h 2451243"/>
                      <a:gd name="connsiteX25" fmla="*/ 821293 w 965361"/>
                      <a:gd name="connsiteY25" fmla="*/ 2340873 h 2451243"/>
                      <a:gd name="connsiteX26" fmla="*/ 846399 w 965361"/>
                      <a:gd name="connsiteY26" fmla="*/ 2292642 h 24512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965361" h="2451243">
                        <a:moveTo>
                          <a:pt x="846399" y="2292642"/>
                        </a:moveTo>
                        <a:cubicBezTo>
                          <a:pt x="845739" y="1660359"/>
                          <a:pt x="845739" y="1028075"/>
                          <a:pt x="845739" y="395791"/>
                        </a:cubicBezTo>
                        <a:cubicBezTo>
                          <a:pt x="845739" y="386541"/>
                          <a:pt x="846399" y="377952"/>
                          <a:pt x="845739" y="368702"/>
                        </a:cubicBezTo>
                        <a:cubicBezTo>
                          <a:pt x="845078" y="356149"/>
                          <a:pt x="850364" y="351524"/>
                          <a:pt x="862917" y="351524"/>
                        </a:cubicBezTo>
                        <a:cubicBezTo>
                          <a:pt x="888023" y="352185"/>
                          <a:pt x="913129" y="350203"/>
                          <a:pt x="937575" y="352185"/>
                        </a:cubicBezTo>
                        <a:cubicBezTo>
                          <a:pt x="957396" y="353506"/>
                          <a:pt x="964003" y="347560"/>
                          <a:pt x="963342" y="327078"/>
                        </a:cubicBezTo>
                        <a:cubicBezTo>
                          <a:pt x="963342" y="276866"/>
                          <a:pt x="960039" y="227314"/>
                          <a:pt x="965324" y="177101"/>
                        </a:cubicBezTo>
                        <a:cubicBezTo>
                          <a:pt x="965324" y="129531"/>
                          <a:pt x="964003" y="82622"/>
                          <a:pt x="965324" y="35052"/>
                        </a:cubicBezTo>
                        <a:cubicBezTo>
                          <a:pt x="965985" y="9945"/>
                          <a:pt x="958057" y="-625"/>
                          <a:pt x="931629" y="35"/>
                        </a:cubicBezTo>
                        <a:cubicBezTo>
                          <a:pt x="882738" y="1357"/>
                          <a:pt x="833185" y="1357"/>
                          <a:pt x="784294" y="35"/>
                        </a:cubicBezTo>
                        <a:cubicBezTo>
                          <a:pt x="760509" y="-625"/>
                          <a:pt x="750599" y="7963"/>
                          <a:pt x="751260" y="32409"/>
                        </a:cubicBezTo>
                        <a:cubicBezTo>
                          <a:pt x="752581" y="80640"/>
                          <a:pt x="751260" y="128870"/>
                          <a:pt x="751260" y="177101"/>
                        </a:cubicBezTo>
                        <a:cubicBezTo>
                          <a:pt x="751920" y="227314"/>
                          <a:pt x="751920" y="276866"/>
                          <a:pt x="753242" y="327078"/>
                        </a:cubicBezTo>
                        <a:cubicBezTo>
                          <a:pt x="753242" y="335007"/>
                          <a:pt x="749278" y="346899"/>
                          <a:pt x="757866" y="348882"/>
                        </a:cubicBezTo>
                        <a:cubicBezTo>
                          <a:pt x="779669" y="354167"/>
                          <a:pt x="773063" y="370024"/>
                          <a:pt x="773063" y="382577"/>
                        </a:cubicBezTo>
                        <a:cubicBezTo>
                          <a:pt x="773063" y="1010896"/>
                          <a:pt x="773063" y="1639877"/>
                          <a:pt x="773063" y="2268197"/>
                        </a:cubicBezTo>
                        <a:cubicBezTo>
                          <a:pt x="773063" y="2305195"/>
                          <a:pt x="757206" y="2321713"/>
                          <a:pt x="720207" y="2321713"/>
                        </a:cubicBezTo>
                        <a:cubicBezTo>
                          <a:pt x="549748" y="2321713"/>
                          <a:pt x="379289" y="2321713"/>
                          <a:pt x="208830" y="2322373"/>
                        </a:cubicBezTo>
                        <a:cubicBezTo>
                          <a:pt x="192313" y="2322373"/>
                          <a:pt x="183724" y="2318409"/>
                          <a:pt x="175795" y="2303213"/>
                        </a:cubicBezTo>
                        <a:cubicBezTo>
                          <a:pt x="155314" y="2263572"/>
                          <a:pt x="109726" y="2246394"/>
                          <a:pt x="65460" y="2259607"/>
                        </a:cubicBezTo>
                        <a:cubicBezTo>
                          <a:pt x="23175" y="2272161"/>
                          <a:pt x="-1271" y="2309159"/>
                          <a:pt x="51" y="2358712"/>
                        </a:cubicBezTo>
                        <a:cubicBezTo>
                          <a:pt x="1372" y="2404300"/>
                          <a:pt x="29782" y="2439977"/>
                          <a:pt x="70084" y="2448566"/>
                        </a:cubicBezTo>
                        <a:cubicBezTo>
                          <a:pt x="117654" y="2458476"/>
                          <a:pt x="159939" y="2440638"/>
                          <a:pt x="177117" y="2399014"/>
                        </a:cubicBezTo>
                        <a:cubicBezTo>
                          <a:pt x="185045" y="2379854"/>
                          <a:pt x="195616" y="2376550"/>
                          <a:pt x="212794" y="2376550"/>
                        </a:cubicBezTo>
                        <a:cubicBezTo>
                          <a:pt x="375986" y="2377211"/>
                          <a:pt x="539838" y="2375229"/>
                          <a:pt x="703029" y="2377872"/>
                        </a:cubicBezTo>
                        <a:cubicBezTo>
                          <a:pt x="747956" y="2378532"/>
                          <a:pt x="785616" y="2370604"/>
                          <a:pt x="821293" y="2340873"/>
                        </a:cubicBezTo>
                        <a:cubicBezTo>
                          <a:pt x="838471" y="2326998"/>
                          <a:pt x="846399" y="2314445"/>
                          <a:pt x="846399" y="2292642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Freeform: Shape 47">
                    <a:extLst>
                      <a:ext uri="{FF2B5EF4-FFF2-40B4-BE49-F238E27FC236}">
                        <a16:creationId xmlns:a16="http://schemas.microsoft.com/office/drawing/2014/main" id="{D4A1F41F-E8BB-42F9-AA97-5C56DF37CC6A}"/>
                      </a:ext>
                    </a:extLst>
                  </p:cNvPr>
                  <p:cNvSpPr/>
                  <p:nvPr/>
                </p:nvSpPr>
                <p:spPr>
                  <a:xfrm>
                    <a:off x="6680486" y="94"/>
                    <a:ext cx="240102" cy="2819084"/>
                  </a:xfrm>
                  <a:custGeom>
                    <a:avLst/>
                    <a:gdLst>
                      <a:gd name="connsiteX0" fmla="*/ 208346 w 240102"/>
                      <a:gd name="connsiteY0" fmla="*/ 2818424 h 2819084"/>
                      <a:gd name="connsiteX1" fmla="*/ 240059 w 240102"/>
                      <a:gd name="connsiteY1" fmla="*/ 2785390 h 2819084"/>
                      <a:gd name="connsiteX2" fmla="*/ 240059 w 240102"/>
                      <a:gd name="connsiteY2" fmla="*/ 2641358 h 2819084"/>
                      <a:gd name="connsiteX3" fmla="*/ 240059 w 240102"/>
                      <a:gd name="connsiteY3" fmla="*/ 2518470 h 2819084"/>
                      <a:gd name="connsiteX4" fmla="*/ 189846 w 240102"/>
                      <a:gd name="connsiteY4" fmla="*/ 2468917 h 2819084"/>
                      <a:gd name="connsiteX5" fmla="*/ 156151 w 240102"/>
                      <a:gd name="connsiteY5" fmla="*/ 2435222 h 2819084"/>
                      <a:gd name="connsiteX6" fmla="*/ 156812 w 240102"/>
                      <a:gd name="connsiteY6" fmla="*/ 215291 h 2819084"/>
                      <a:gd name="connsiteX7" fmla="*/ 173990 w 240102"/>
                      <a:gd name="connsiteY7" fmla="*/ 153186 h 2819084"/>
                      <a:gd name="connsiteX8" fmla="*/ 141616 w 240102"/>
                      <a:gd name="connsiteY8" fmla="*/ 11137 h 2819084"/>
                      <a:gd name="connsiteX9" fmla="*/ 8816 w 240102"/>
                      <a:gd name="connsiteY9" fmla="*/ 56725 h 2819084"/>
                      <a:gd name="connsiteX10" fmla="*/ 68940 w 240102"/>
                      <a:gd name="connsiteY10" fmla="*/ 192167 h 2819084"/>
                      <a:gd name="connsiteX11" fmla="*/ 84135 w 240102"/>
                      <a:gd name="connsiteY11" fmla="*/ 222559 h 2819084"/>
                      <a:gd name="connsiteX12" fmla="*/ 84796 w 240102"/>
                      <a:gd name="connsiteY12" fmla="*/ 2437204 h 2819084"/>
                      <a:gd name="connsiteX13" fmla="*/ 53743 w 240102"/>
                      <a:gd name="connsiteY13" fmla="*/ 2467596 h 2819084"/>
                      <a:gd name="connsiteX14" fmla="*/ 29958 w 240102"/>
                      <a:gd name="connsiteY14" fmla="*/ 2491381 h 2819084"/>
                      <a:gd name="connsiteX15" fmla="*/ 30619 w 240102"/>
                      <a:gd name="connsiteY15" fmla="*/ 2641358 h 2819084"/>
                      <a:gd name="connsiteX16" fmla="*/ 30619 w 240102"/>
                      <a:gd name="connsiteY16" fmla="*/ 2788032 h 2819084"/>
                      <a:gd name="connsiteX17" fmla="*/ 61672 w 240102"/>
                      <a:gd name="connsiteY17" fmla="*/ 2819085 h 2819084"/>
                      <a:gd name="connsiteX18" fmla="*/ 208346 w 240102"/>
                      <a:gd name="connsiteY18" fmla="*/ 2818424 h 2819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40102" h="2819084">
                        <a:moveTo>
                          <a:pt x="208346" y="2818424"/>
                        </a:moveTo>
                        <a:cubicBezTo>
                          <a:pt x="234113" y="2819085"/>
                          <a:pt x="240720" y="2808514"/>
                          <a:pt x="240059" y="2785390"/>
                        </a:cubicBezTo>
                        <a:cubicBezTo>
                          <a:pt x="238737" y="2737159"/>
                          <a:pt x="240059" y="2689589"/>
                          <a:pt x="240059" y="2641358"/>
                        </a:cubicBezTo>
                        <a:cubicBezTo>
                          <a:pt x="240059" y="2600395"/>
                          <a:pt x="240059" y="2559432"/>
                          <a:pt x="240059" y="2518470"/>
                        </a:cubicBezTo>
                        <a:cubicBezTo>
                          <a:pt x="240059" y="2468257"/>
                          <a:pt x="240059" y="2466275"/>
                          <a:pt x="189846" y="2468917"/>
                        </a:cubicBezTo>
                        <a:cubicBezTo>
                          <a:pt x="162758" y="2470239"/>
                          <a:pt x="156151" y="2462971"/>
                          <a:pt x="156151" y="2435222"/>
                        </a:cubicBezTo>
                        <a:cubicBezTo>
                          <a:pt x="156812" y="1695245"/>
                          <a:pt x="156812" y="955268"/>
                          <a:pt x="156812" y="215291"/>
                        </a:cubicBezTo>
                        <a:cubicBezTo>
                          <a:pt x="156812" y="192828"/>
                          <a:pt x="159454" y="173668"/>
                          <a:pt x="173990" y="153186"/>
                        </a:cubicBezTo>
                        <a:cubicBezTo>
                          <a:pt x="207685" y="106277"/>
                          <a:pt x="189185" y="35583"/>
                          <a:pt x="141616" y="11137"/>
                        </a:cubicBezTo>
                        <a:cubicBezTo>
                          <a:pt x="90742" y="-14630"/>
                          <a:pt x="29958" y="5851"/>
                          <a:pt x="8816" y="56725"/>
                        </a:cubicBezTo>
                        <a:cubicBezTo>
                          <a:pt x="-14969" y="113544"/>
                          <a:pt x="10798" y="174989"/>
                          <a:pt x="68940" y="192167"/>
                        </a:cubicBezTo>
                        <a:cubicBezTo>
                          <a:pt x="89421" y="198113"/>
                          <a:pt x="84135" y="210666"/>
                          <a:pt x="84135" y="222559"/>
                        </a:cubicBezTo>
                        <a:cubicBezTo>
                          <a:pt x="84135" y="960554"/>
                          <a:pt x="84135" y="1698549"/>
                          <a:pt x="84796" y="2437204"/>
                        </a:cubicBezTo>
                        <a:cubicBezTo>
                          <a:pt x="84796" y="2461650"/>
                          <a:pt x="78189" y="2471560"/>
                          <a:pt x="53743" y="2467596"/>
                        </a:cubicBezTo>
                        <a:cubicBezTo>
                          <a:pt x="35244" y="2464953"/>
                          <a:pt x="29298" y="2472221"/>
                          <a:pt x="29958" y="2491381"/>
                        </a:cubicBezTo>
                        <a:cubicBezTo>
                          <a:pt x="31280" y="2541594"/>
                          <a:pt x="30619" y="2591146"/>
                          <a:pt x="30619" y="2641358"/>
                        </a:cubicBezTo>
                        <a:cubicBezTo>
                          <a:pt x="30619" y="2690250"/>
                          <a:pt x="31940" y="2739141"/>
                          <a:pt x="30619" y="2788032"/>
                        </a:cubicBezTo>
                        <a:cubicBezTo>
                          <a:pt x="29958" y="2811817"/>
                          <a:pt x="39208" y="2819085"/>
                          <a:pt x="61672" y="2819085"/>
                        </a:cubicBezTo>
                        <a:cubicBezTo>
                          <a:pt x="110563" y="2817103"/>
                          <a:pt x="159454" y="2817103"/>
                          <a:pt x="208346" y="2818424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Freeform: Shape 48">
                    <a:extLst>
                      <a:ext uri="{FF2B5EF4-FFF2-40B4-BE49-F238E27FC236}">
                        <a16:creationId xmlns:a16="http://schemas.microsoft.com/office/drawing/2014/main" id="{6105BB89-CF2A-440A-92F6-76B1400977D7}"/>
                      </a:ext>
                    </a:extLst>
                  </p:cNvPr>
                  <p:cNvSpPr/>
                  <p:nvPr/>
                </p:nvSpPr>
                <p:spPr>
                  <a:xfrm>
                    <a:off x="7550148" y="1375059"/>
                    <a:ext cx="1347294" cy="1442833"/>
                  </a:xfrm>
                  <a:custGeom>
                    <a:avLst/>
                    <a:gdLst>
                      <a:gd name="connsiteX0" fmla="*/ 136802 w 1347294"/>
                      <a:gd name="connsiteY0" fmla="*/ 78466 h 1442833"/>
                      <a:gd name="connsiteX1" fmla="*/ 138123 w 1347294"/>
                      <a:gd name="connsiteY1" fmla="*/ 512542 h 1442833"/>
                      <a:gd name="connsiteX2" fmla="*/ 138784 w 1347294"/>
                      <a:gd name="connsiteY2" fmla="*/ 1066864 h 1442833"/>
                      <a:gd name="connsiteX3" fmla="*/ 113677 w 1347294"/>
                      <a:gd name="connsiteY3" fmla="*/ 1092631 h 1442833"/>
                      <a:gd name="connsiteX4" fmla="*/ 25145 w 1347294"/>
                      <a:gd name="connsiteY4" fmla="*/ 1091970 h 1442833"/>
                      <a:gd name="connsiteX5" fmla="*/ 38 w 1347294"/>
                      <a:gd name="connsiteY5" fmla="*/ 1115094 h 1442833"/>
                      <a:gd name="connsiteX6" fmla="*/ 699 w 1347294"/>
                      <a:gd name="connsiteY6" fmla="*/ 1265072 h 1442833"/>
                      <a:gd name="connsiteX7" fmla="*/ 699 w 1347294"/>
                      <a:gd name="connsiteY7" fmla="*/ 1414389 h 1442833"/>
                      <a:gd name="connsiteX8" fmla="*/ 29109 w 1347294"/>
                      <a:gd name="connsiteY8" fmla="*/ 1442799 h 1442833"/>
                      <a:gd name="connsiteX9" fmla="*/ 181068 w 1347294"/>
                      <a:gd name="connsiteY9" fmla="*/ 1442799 h 1442833"/>
                      <a:gd name="connsiteX10" fmla="*/ 210139 w 1347294"/>
                      <a:gd name="connsiteY10" fmla="*/ 1412407 h 1442833"/>
                      <a:gd name="connsiteX11" fmla="*/ 210139 w 1347294"/>
                      <a:gd name="connsiteY11" fmla="*/ 1265733 h 1442833"/>
                      <a:gd name="connsiteX12" fmla="*/ 209478 w 1347294"/>
                      <a:gd name="connsiteY12" fmla="*/ 1113112 h 1442833"/>
                      <a:gd name="connsiteX13" fmla="*/ 205514 w 1347294"/>
                      <a:gd name="connsiteY13" fmla="*/ 1093952 h 1442833"/>
                      <a:gd name="connsiteX14" fmla="*/ 191639 w 1347294"/>
                      <a:gd name="connsiteY14" fmla="*/ 1064221 h 1442833"/>
                      <a:gd name="connsiteX15" fmla="*/ 190979 w 1347294"/>
                      <a:gd name="connsiteY15" fmla="*/ 148500 h 1442833"/>
                      <a:gd name="connsiteX16" fmla="*/ 220049 w 1347294"/>
                      <a:gd name="connsiteY16" fmla="*/ 118768 h 1442833"/>
                      <a:gd name="connsiteX17" fmla="*/ 1133128 w 1347294"/>
                      <a:gd name="connsiteY17" fmla="*/ 118768 h 1442833"/>
                      <a:gd name="connsiteX18" fmla="*/ 1166162 w 1347294"/>
                      <a:gd name="connsiteY18" fmla="*/ 139911 h 1442833"/>
                      <a:gd name="connsiteX19" fmla="*/ 1267909 w 1347294"/>
                      <a:gd name="connsiteY19" fmla="*/ 194748 h 1442833"/>
                      <a:gd name="connsiteX20" fmla="*/ 1345211 w 1347294"/>
                      <a:gd name="connsiteY20" fmla="*/ 120090 h 1442833"/>
                      <a:gd name="connsiteX21" fmla="*/ 1299623 w 1347294"/>
                      <a:gd name="connsiteY21" fmla="*/ 11736 h 1442833"/>
                      <a:gd name="connsiteX22" fmla="*/ 1185983 w 1347294"/>
                      <a:gd name="connsiteY22" fmla="*/ 27593 h 1442833"/>
                      <a:gd name="connsiteX23" fmla="*/ 1142378 w 1347294"/>
                      <a:gd name="connsiteY23" fmla="*/ 45431 h 1442833"/>
                      <a:gd name="connsiteX24" fmla="*/ 170497 w 1347294"/>
                      <a:gd name="connsiteY24" fmla="*/ 44110 h 1442833"/>
                      <a:gd name="connsiteX25" fmla="*/ 136802 w 1347294"/>
                      <a:gd name="connsiteY25" fmla="*/ 78466 h 14428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347294" h="1442833">
                        <a:moveTo>
                          <a:pt x="136802" y="78466"/>
                        </a:moveTo>
                        <a:cubicBezTo>
                          <a:pt x="138784" y="223158"/>
                          <a:pt x="138123" y="367850"/>
                          <a:pt x="138123" y="512542"/>
                        </a:cubicBezTo>
                        <a:cubicBezTo>
                          <a:pt x="138123" y="697536"/>
                          <a:pt x="138123" y="881870"/>
                          <a:pt x="138784" y="1066864"/>
                        </a:cubicBezTo>
                        <a:cubicBezTo>
                          <a:pt x="138784" y="1086024"/>
                          <a:pt x="134820" y="1093952"/>
                          <a:pt x="113677" y="1092631"/>
                        </a:cubicBezTo>
                        <a:cubicBezTo>
                          <a:pt x="84607" y="1090649"/>
                          <a:pt x="54876" y="1093292"/>
                          <a:pt x="25145" y="1091970"/>
                        </a:cubicBezTo>
                        <a:cubicBezTo>
                          <a:pt x="7306" y="1091309"/>
                          <a:pt x="-623" y="1095274"/>
                          <a:pt x="38" y="1115094"/>
                        </a:cubicBezTo>
                        <a:cubicBezTo>
                          <a:pt x="1359" y="1165307"/>
                          <a:pt x="699" y="1214859"/>
                          <a:pt x="699" y="1265072"/>
                        </a:cubicBezTo>
                        <a:cubicBezTo>
                          <a:pt x="699" y="1314624"/>
                          <a:pt x="1359" y="1364837"/>
                          <a:pt x="699" y="1414389"/>
                        </a:cubicBezTo>
                        <a:cubicBezTo>
                          <a:pt x="699" y="1434870"/>
                          <a:pt x="7966" y="1443459"/>
                          <a:pt x="29109" y="1442799"/>
                        </a:cubicBezTo>
                        <a:cubicBezTo>
                          <a:pt x="79982" y="1442138"/>
                          <a:pt x="130856" y="1442138"/>
                          <a:pt x="181068" y="1442799"/>
                        </a:cubicBezTo>
                        <a:cubicBezTo>
                          <a:pt x="203532" y="1443459"/>
                          <a:pt x="210799" y="1434210"/>
                          <a:pt x="210139" y="1412407"/>
                        </a:cubicBezTo>
                        <a:cubicBezTo>
                          <a:pt x="209478" y="1363515"/>
                          <a:pt x="210139" y="1314624"/>
                          <a:pt x="210139" y="1265733"/>
                        </a:cubicBezTo>
                        <a:cubicBezTo>
                          <a:pt x="210139" y="1214859"/>
                          <a:pt x="210139" y="1163986"/>
                          <a:pt x="209478" y="1113112"/>
                        </a:cubicBezTo>
                        <a:cubicBezTo>
                          <a:pt x="209478" y="1106506"/>
                          <a:pt x="213442" y="1095274"/>
                          <a:pt x="205514" y="1093952"/>
                        </a:cubicBezTo>
                        <a:cubicBezTo>
                          <a:pt x="186354" y="1089327"/>
                          <a:pt x="191639" y="1075453"/>
                          <a:pt x="191639" y="1064221"/>
                        </a:cubicBezTo>
                        <a:cubicBezTo>
                          <a:pt x="191639" y="758981"/>
                          <a:pt x="191639" y="453740"/>
                          <a:pt x="190979" y="148500"/>
                        </a:cubicBezTo>
                        <a:cubicBezTo>
                          <a:pt x="190979" y="125375"/>
                          <a:pt x="195604" y="118768"/>
                          <a:pt x="220049" y="118768"/>
                        </a:cubicBezTo>
                        <a:cubicBezTo>
                          <a:pt x="524629" y="119429"/>
                          <a:pt x="829209" y="119429"/>
                          <a:pt x="1133128" y="118768"/>
                        </a:cubicBezTo>
                        <a:cubicBezTo>
                          <a:pt x="1150306" y="118768"/>
                          <a:pt x="1159555" y="122072"/>
                          <a:pt x="1166162" y="139911"/>
                        </a:cubicBezTo>
                        <a:cubicBezTo>
                          <a:pt x="1182019" y="182195"/>
                          <a:pt x="1219679" y="200694"/>
                          <a:pt x="1267909" y="194748"/>
                        </a:cubicBezTo>
                        <a:cubicBezTo>
                          <a:pt x="1306890" y="190123"/>
                          <a:pt x="1337282" y="161053"/>
                          <a:pt x="1345211" y="120090"/>
                        </a:cubicBezTo>
                        <a:cubicBezTo>
                          <a:pt x="1353799" y="74502"/>
                          <a:pt x="1335300" y="31557"/>
                          <a:pt x="1299623" y="11736"/>
                        </a:cubicBezTo>
                        <a:cubicBezTo>
                          <a:pt x="1262624" y="-8085"/>
                          <a:pt x="1212411" y="-2799"/>
                          <a:pt x="1185983" y="27593"/>
                        </a:cubicBezTo>
                        <a:cubicBezTo>
                          <a:pt x="1173430" y="42128"/>
                          <a:pt x="1160216" y="45431"/>
                          <a:pt x="1142378" y="45431"/>
                        </a:cubicBezTo>
                        <a:cubicBezTo>
                          <a:pt x="818638" y="44771"/>
                          <a:pt x="494237" y="45431"/>
                          <a:pt x="170497" y="44110"/>
                        </a:cubicBezTo>
                        <a:cubicBezTo>
                          <a:pt x="146052" y="46092"/>
                          <a:pt x="136141" y="49396"/>
                          <a:pt x="136802" y="78466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Freeform: Shape 49">
                    <a:extLst>
                      <a:ext uri="{FF2B5EF4-FFF2-40B4-BE49-F238E27FC236}">
                        <a16:creationId xmlns:a16="http://schemas.microsoft.com/office/drawing/2014/main" id="{56810B82-5B10-4B28-8D15-8BDFA86F1AC5}"/>
                      </a:ext>
                    </a:extLst>
                  </p:cNvPr>
                  <p:cNvSpPr/>
                  <p:nvPr/>
                </p:nvSpPr>
                <p:spPr>
                  <a:xfrm>
                    <a:off x="5247977" y="706226"/>
                    <a:ext cx="832880" cy="2112990"/>
                  </a:xfrm>
                  <a:custGeom>
                    <a:avLst/>
                    <a:gdLst>
                      <a:gd name="connsiteX0" fmla="*/ 67744 w 832880"/>
                      <a:gd name="connsiteY0" fmla="*/ 190334 h 2112990"/>
                      <a:gd name="connsiteX1" fmla="*/ 85582 w 832880"/>
                      <a:gd name="connsiteY1" fmla="*/ 219405 h 2112990"/>
                      <a:gd name="connsiteX2" fmla="*/ 84922 w 832880"/>
                      <a:gd name="connsiteY2" fmla="*/ 1012237 h 2112990"/>
                      <a:gd name="connsiteX3" fmla="*/ 115974 w 832880"/>
                      <a:gd name="connsiteY3" fmla="*/ 1042629 h 2112990"/>
                      <a:gd name="connsiteX4" fmla="*/ 651797 w 832880"/>
                      <a:gd name="connsiteY4" fmla="*/ 1041308 h 2112990"/>
                      <a:gd name="connsiteX5" fmla="*/ 683510 w 832880"/>
                      <a:gd name="connsiteY5" fmla="*/ 1074343 h 2112990"/>
                      <a:gd name="connsiteX6" fmla="*/ 682849 w 832880"/>
                      <a:gd name="connsiteY6" fmla="*/ 1711912 h 2112990"/>
                      <a:gd name="connsiteX7" fmla="*/ 634619 w 832880"/>
                      <a:gd name="connsiteY7" fmla="*/ 1762125 h 2112990"/>
                      <a:gd name="connsiteX8" fmla="*/ 626691 w 832880"/>
                      <a:gd name="connsiteY8" fmla="*/ 1764107 h 2112990"/>
                      <a:gd name="connsiteX9" fmla="*/ 627351 w 832880"/>
                      <a:gd name="connsiteY9" fmla="*/ 1799124 h 2112990"/>
                      <a:gd name="connsiteX10" fmla="*/ 622066 w 832880"/>
                      <a:gd name="connsiteY10" fmla="*/ 2081900 h 2112990"/>
                      <a:gd name="connsiteX11" fmla="*/ 653118 w 832880"/>
                      <a:gd name="connsiteY11" fmla="*/ 2112953 h 2112990"/>
                      <a:gd name="connsiteX12" fmla="*/ 805739 w 832880"/>
                      <a:gd name="connsiteY12" fmla="*/ 2112953 h 2112990"/>
                      <a:gd name="connsiteX13" fmla="*/ 832827 w 832880"/>
                      <a:gd name="connsiteY13" fmla="*/ 2083222 h 2112990"/>
                      <a:gd name="connsiteX14" fmla="*/ 830845 w 832880"/>
                      <a:gd name="connsiteY14" fmla="*/ 1765428 h 2112990"/>
                      <a:gd name="connsiteX15" fmla="*/ 770061 w 832880"/>
                      <a:gd name="connsiteY15" fmla="*/ 1762785 h 2112990"/>
                      <a:gd name="connsiteX16" fmla="*/ 737026 w 832880"/>
                      <a:gd name="connsiteY16" fmla="*/ 1731072 h 2112990"/>
                      <a:gd name="connsiteX17" fmla="*/ 738348 w 832880"/>
                      <a:gd name="connsiteY17" fmla="*/ 1016202 h 2112990"/>
                      <a:gd name="connsiteX18" fmla="*/ 709938 w 832880"/>
                      <a:gd name="connsiteY18" fmla="*/ 988452 h 2112990"/>
                      <a:gd name="connsiteX19" fmla="*/ 187990 w 832880"/>
                      <a:gd name="connsiteY19" fmla="*/ 989774 h 2112990"/>
                      <a:gd name="connsiteX20" fmla="*/ 157598 w 832880"/>
                      <a:gd name="connsiteY20" fmla="*/ 958721 h 2112990"/>
                      <a:gd name="connsiteX21" fmla="*/ 158259 w 832880"/>
                      <a:gd name="connsiteY21" fmla="*/ 214119 h 2112990"/>
                      <a:gd name="connsiteX22" fmla="*/ 174776 w 832880"/>
                      <a:gd name="connsiteY22" fmla="*/ 152014 h 2112990"/>
                      <a:gd name="connsiteX23" fmla="*/ 140420 w 832880"/>
                      <a:gd name="connsiteY23" fmla="*/ 10626 h 2112990"/>
                      <a:gd name="connsiteX24" fmla="*/ 9603 w 832880"/>
                      <a:gd name="connsiteY24" fmla="*/ 55553 h 2112990"/>
                      <a:gd name="connsiteX25" fmla="*/ 67744 w 832880"/>
                      <a:gd name="connsiteY25" fmla="*/ 190334 h 2112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832880" h="2112990">
                        <a:moveTo>
                          <a:pt x="67744" y="190334"/>
                        </a:moveTo>
                        <a:cubicBezTo>
                          <a:pt x="86243" y="195620"/>
                          <a:pt x="85582" y="206191"/>
                          <a:pt x="85582" y="219405"/>
                        </a:cubicBezTo>
                        <a:cubicBezTo>
                          <a:pt x="85582" y="483682"/>
                          <a:pt x="85582" y="747960"/>
                          <a:pt x="84922" y="1012237"/>
                        </a:cubicBezTo>
                        <a:cubicBezTo>
                          <a:pt x="84922" y="1037344"/>
                          <a:pt x="92189" y="1042629"/>
                          <a:pt x="115974" y="1042629"/>
                        </a:cubicBezTo>
                        <a:cubicBezTo>
                          <a:pt x="294362" y="1041969"/>
                          <a:pt x="472749" y="1042629"/>
                          <a:pt x="651797" y="1041308"/>
                        </a:cubicBezTo>
                        <a:cubicBezTo>
                          <a:pt x="678885" y="1041308"/>
                          <a:pt x="683510" y="1049236"/>
                          <a:pt x="683510" y="1074343"/>
                        </a:cubicBezTo>
                        <a:cubicBezTo>
                          <a:pt x="682849" y="1287086"/>
                          <a:pt x="682849" y="1499168"/>
                          <a:pt x="682849" y="1711912"/>
                        </a:cubicBezTo>
                        <a:cubicBezTo>
                          <a:pt x="682849" y="1759482"/>
                          <a:pt x="682849" y="1759482"/>
                          <a:pt x="634619" y="1762125"/>
                        </a:cubicBezTo>
                        <a:cubicBezTo>
                          <a:pt x="631976" y="1762125"/>
                          <a:pt x="629333" y="1763446"/>
                          <a:pt x="626691" y="1764107"/>
                        </a:cubicBezTo>
                        <a:cubicBezTo>
                          <a:pt x="626691" y="1775999"/>
                          <a:pt x="627351" y="1787231"/>
                          <a:pt x="627351" y="1799124"/>
                        </a:cubicBezTo>
                        <a:cubicBezTo>
                          <a:pt x="625369" y="1893603"/>
                          <a:pt x="624048" y="1988082"/>
                          <a:pt x="622066" y="2081900"/>
                        </a:cubicBezTo>
                        <a:cubicBezTo>
                          <a:pt x="621405" y="2105025"/>
                          <a:pt x="629333" y="2113614"/>
                          <a:pt x="653118" y="2112953"/>
                        </a:cubicBezTo>
                        <a:cubicBezTo>
                          <a:pt x="703992" y="2111632"/>
                          <a:pt x="754865" y="2111632"/>
                          <a:pt x="805739" y="2112953"/>
                        </a:cubicBezTo>
                        <a:cubicBezTo>
                          <a:pt x="828202" y="2113614"/>
                          <a:pt x="833488" y="2105685"/>
                          <a:pt x="832827" y="2083222"/>
                        </a:cubicBezTo>
                        <a:cubicBezTo>
                          <a:pt x="830845" y="1977511"/>
                          <a:pt x="831506" y="1871139"/>
                          <a:pt x="830845" y="1765428"/>
                        </a:cubicBezTo>
                        <a:cubicBezTo>
                          <a:pt x="811024" y="1758821"/>
                          <a:pt x="789882" y="1761464"/>
                          <a:pt x="770061" y="1762785"/>
                        </a:cubicBezTo>
                        <a:cubicBezTo>
                          <a:pt x="744955" y="1764767"/>
                          <a:pt x="737026" y="1757500"/>
                          <a:pt x="737026" y="1731072"/>
                        </a:cubicBezTo>
                        <a:cubicBezTo>
                          <a:pt x="738348" y="1492562"/>
                          <a:pt x="737687" y="1254712"/>
                          <a:pt x="738348" y="1016202"/>
                        </a:cubicBezTo>
                        <a:cubicBezTo>
                          <a:pt x="738348" y="993738"/>
                          <a:pt x="731741" y="987792"/>
                          <a:pt x="709938" y="988452"/>
                        </a:cubicBezTo>
                        <a:cubicBezTo>
                          <a:pt x="536175" y="989113"/>
                          <a:pt x="361752" y="988452"/>
                          <a:pt x="187990" y="989774"/>
                        </a:cubicBezTo>
                        <a:cubicBezTo>
                          <a:pt x="162883" y="989774"/>
                          <a:pt x="156937" y="982506"/>
                          <a:pt x="157598" y="958721"/>
                        </a:cubicBezTo>
                        <a:cubicBezTo>
                          <a:pt x="158259" y="710300"/>
                          <a:pt x="158259" y="462540"/>
                          <a:pt x="158259" y="214119"/>
                        </a:cubicBezTo>
                        <a:cubicBezTo>
                          <a:pt x="158259" y="191656"/>
                          <a:pt x="160901" y="172496"/>
                          <a:pt x="174776" y="152014"/>
                        </a:cubicBezTo>
                        <a:cubicBezTo>
                          <a:pt x="207150" y="104444"/>
                          <a:pt x="188651" y="34411"/>
                          <a:pt x="140420" y="10626"/>
                        </a:cubicBezTo>
                        <a:cubicBezTo>
                          <a:pt x="90207" y="-14481"/>
                          <a:pt x="30084" y="6662"/>
                          <a:pt x="9603" y="55553"/>
                        </a:cubicBezTo>
                        <a:cubicBezTo>
                          <a:pt x="-15504" y="111051"/>
                          <a:pt x="10263" y="173156"/>
                          <a:pt x="67744" y="190334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Freeform: Shape 50">
                    <a:extLst>
                      <a:ext uri="{FF2B5EF4-FFF2-40B4-BE49-F238E27FC236}">
                        <a16:creationId xmlns:a16="http://schemas.microsoft.com/office/drawing/2014/main" id="{1857C55D-01C9-49DD-9C97-9C2AC5D7A828}"/>
                      </a:ext>
                    </a:extLst>
                  </p:cNvPr>
                  <p:cNvSpPr/>
                  <p:nvPr/>
                </p:nvSpPr>
                <p:spPr>
                  <a:xfrm>
                    <a:off x="3359158" y="3849861"/>
                    <a:ext cx="1583966" cy="1084079"/>
                  </a:xfrm>
                  <a:custGeom>
                    <a:avLst/>
                    <a:gdLst>
                      <a:gd name="connsiteX0" fmla="*/ 162118 w 1583966"/>
                      <a:gd name="connsiteY0" fmla="*/ 885330 h 1084079"/>
                      <a:gd name="connsiteX1" fmla="*/ 162118 w 1583966"/>
                      <a:gd name="connsiteY1" fmla="*/ 156584 h 1084079"/>
                      <a:gd name="connsiteX2" fmla="*/ 154851 w 1583966"/>
                      <a:gd name="connsiteY2" fmla="*/ 110336 h 1084079"/>
                      <a:gd name="connsiteX3" fmla="*/ 166083 w 1583966"/>
                      <a:gd name="connsiteY3" fmla="*/ 108354 h 1084079"/>
                      <a:gd name="connsiteX4" fmla="*/ 1213282 w 1583966"/>
                      <a:gd name="connsiteY4" fmla="*/ 107693 h 1084079"/>
                      <a:gd name="connsiteX5" fmla="*/ 1235085 w 1583966"/>
                      <a:gd name="connsiteY5" fmla="*/ 130817 h 1084079"/>
                      <a:gd name="connsiteX6" fmla="*/ 1234424 w 1583966"/>
                      <a:gd name="connsiteY6" fmla="*/ 189619 h 1084079"/>
                      <a:gd name="connsiteX7" fmla="*/ 1255566 w 1583966"/>
                      <a:gd name="connsiteY7" fmla="*/ 210761 h 1084079"/>
                      <a:gd name="connsiteX8" fmla="*/ 1410829 w 1583966"/>
                      <a:gd name="connsiteY8" fmla="*/ 211422 h 1084079"/>
                      <a:gd name="connsiteX9" fmla="*/ 1555521 w 1583966"/>
                      <a:gd name="connsiteY9" fmla="*/ 210761 h 1084079"/>
                      <a:gd name="connsiteX10" fmla="*/ 1583931 w 1583966"/>
                      <a:gd name="connsiteY10" fmla="*/ 182351 h 1084079"/>
                      <a:gd name="connsiteX11" fmla="*/ 1583931 w 1583966"/>
                      <a:gd name="connsiteY11" fmla="*/ 29731 h 1084079"/>
                      <a:gd name="connsiteX12" fmla="*/ 1552878 w 1583966"/>
                      <a:gd name="connsiteY12" fmla="*/ 661 h 1084079"/>
                      <a:gd name="connsiteX13" fmla="*/ 1405544 w 1583966"/>
                      <a:gd name="connsiteY13" fmla="*/ 661 h 1084079"/>
                      <a:gd name="connsiteX14" fmla="*/ 1255566 w 1583966"/>
                      <a:gd name="connsiteY14" fmla="*/ 0 h 1084079"/>
                      <a:gd name="connsiteX15" fmla="*/ 1234424 w 1583966"/>
                      <a:gd name="connsiteY15" fmla="*/ 20481 h 1084079"/>
                      <a:gd name="connsiteX16" fmla="*/ 1200729 w 1583966"/>
                      <a:gd name="connsiteY16" fmla="*/ 53516 h 1084079"/>
                      <a:gd name="connsiteX17" fmla="*/ 158815 w 1583966"/>
                      <a:gd name="connsiteY17" fmla="*/ 52855 h 1084079"/>
                      <a:gd name="connsiteX18" fmla="*/ 89442 w 1583966"/>
                      <a:gd name="connsiteY18" fmla="*/ 122228 h 1084079"/>
                      <a:gd name="connsiteX19" fmla="*/ 89442 w 1583966"/>
                      <a:gd name="connsiteY19" fmla="*/ 861544 h 1084079"/>
                      <a:gd name="connsiteX20" fmla="*/ 66318 w 1583966"/>
                      <a:gd name="connsiteY20" fmla="*/ 893918 h 1084079"/>
                      <a:gd name="connsiteX21" fmla="*/ 17427 w 1583966"/>
                      <a:gd name="connsiteY21" fmla="*/ 928935 h 1084079"/>
                      <a:gd name="connsiteX22" fmla="*/ 31301 w 1583966"/>
                      <a:gd name="connsiteY22" fmla="*/ 1061074 h 1084079"/>
                      <a:gd name="connsiteX23" fmla="*/ 155512 w 1583966"/>
                      <a:gd name="connsiteY23" fmla="*/ 1064377 h 1084079"/>
                      <a:gd name="connsiteX24" fmla="*/ 175993 w 1583966"/>
                      <a:gd name="connsiteY24" fmla="*/ 932900 h 1084079"/>
                      <a:gd name="connsiteX25" fmla="*/ 162118 w 1583966"/>
                      <a:gd name="connsiteY25" fmla="*/ 885330 h 10840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583966" h="1084079">
                        <a:moveTo>
                          <a:pt x="162118" y="885330"/>
                        </a:moveTo>
                        <a:cubicBezTo>
                          <a:pt x="162118" y="642194"/>
                          <a:pt x="162118" y="399720"/>
                          <a:pt x="162118" y="156584"/>
                        </a:cubicBezTo>
                        <a:cubicBezTo>
                          <a:pt x="162118" y="141388"/>
                          <a:pt x="163440" y="125532"/>
                          <a:pt x="154851" y="110336"/>
                        </a:cubicBezTo>
                        <a:cubicBezTo>
                          <a:pt x="160797" y="109675"/>
                          <a:pt x="163440" y="108354"/>
                          <a:pt x="166083" y="108354"/>
                        </a:cubicBezTo>
                        <a:cubicBezTo>
                          <a:pt x="514929" y="108354"/>
                          <a:pt x="864436" y="108354"/>
                          <a:pt x="1213282" y="107693"/>
                        </a:cubicBezTo>
                        <a:cubicBezTo>
                          <a:pt x="1231782" y="107693"/>
                          <a:pt x="1235746" y="114960"/>
                          <a:pt x="1235085" y="130817"/>
                        </a:cubicBezTo>
                        <a:cubicBezTo>
                          <a:pt x="1233764" y="150638"/>
                          <a:pt x="1235746" y="170459"/>
                          <a:pt x="1234424" y="189619"/>
                        </a:cubicBezTo>
                        <a:cubicBezTo>
                          <a:pt x="1233103" y="206137"/>
                          <a:pt x="1238388" y="211422"/>
                          <a:pt x="1255566" y="210761"/>
                        </a:cubicBezTo>
                        <a:cubicBezTo>
                          <a:pt x="1307101" y="210101"/>
                          <a:pt x="1359295" y="210761"/>
                          <a:pt x="1410829" y="211422"/>
                        </a:cubicBezTo>
                        <a:cubicBezTo>
                          <a:pt x="1459060" y="211422"/>
                          <a:pt x="1507291" y="210101"/>
                          <a:pt x="1555521" y="210761"/>
                        </a:cubicBezTo>
                        <a:cubicBezTo>
                          <a:pt x="1576003" y="210761"/>
                          <a:pt x="1584592" y="203494"/>
                          <a:pt x="1583931" y="182351"/>
                        </a:cubicBezTo>
                        <a:cubicBezTo>
                          <a:pt x="1583270" y="131478"/>
                          <a:pt x="1582610" y="80605"/>
                          <a:pt x="1583931" y="29731"/>
                        </a:cubicBezTo>
                        <a:cubicBezTo>
                          <a:pt x="1584592" y="6607"/>
                          <a:pt x="1574021" y="661"/>
                          <a:pt x="1552878" y="661"/>
                        </a:cubicBezTo>
                        <a:cubicBezTo>
                          <a:pt x="1503987" y="1321"/>
                          <a:pt x="1454435" y="661"/>
                          <a:pt x="1405544" y="661"/>
                        </a:cubicBezTo>
                        <a:cubicBezTo>
                          <a:pt x="1355331" y="661"/>
                          <a:pt x="1305779" y="661"/>
                          <a:pt x="1255566" y="0"/>
                        </a:cubicBezTo>
                        <a:cubicBezTo>
                          <a:pt x="1239710" y="0"/>
                          <a:pt x="1231121" y="3964"/>
                          <a:pt x="1234424" y="20481"/>
                        </a:cubicBezTo>
                        <a:cubicBezTo>
                          <a:pt x="1240370" y="49552"/>
                          <a:pt x="1225835" y="53516"/>
                          <a:pt x="1200729" y="53516"/>
                        </a:cubicBezTo>
                        <a:cubicBezTo>
                          <a:pt x="853204" y="52855"/>
                          <a:pt x="506340" y="52855"/>
                          <a:pt x="158815" y="52855"/>
                        </a:cubicBezTo>
                        <a:cubicBezTo>
                          <a:pt x="113888" y="52855"/>
                          <a:pt x="89442" y="77301"/>
                          <a:pt x="89442" y="122228"/>
                        </a:cubicBezTo>
                        <a:cubicBezTo>
                          <a:pt x="89442" y="368667"/>
                          <a:pt x="89442" y="615106"/>
                          <a:pt x="89442" y="861544"/>
                        </a:cubicBezTo>
                        <a:cubicBezTo>
                          <a:pt x="89442" y="879383"/>
                          <a:pt x="88121" y="891276"/>
                          <a:pt x="66318" y="893918"/>
                        </a:cubicBezTo>
                        <a:cubicBezTo>
                          <a:pt x="45176" y="896561"/>
                          <a:pt x="29319" y="911096"/>
                          <a:pt x="17427" y="928935"/>
                        </a:cubicBezTo>
                        <a:cubicBezTo>
                          <a:pt x="-10323" y="970559"/>
                          <a:pt x="-4376" y="1029361"/>
                          <a:pt x="31301" y="1061074"/>
                        </a:cubicBezTo>
                        <a:cubicBezTo>
                          <a:pt x="63675" y="1090145"/>
                          <a:pt x="120495" y="1092127"/>
                          <a:pt x="155512" y="1064377"/>
                        </a:cubicBezTo>
                        <a:cubicBezTo>
                          <a:pt x="192510" y="1034646"/>
                          <a:pt x="202421" y="975845"/>
                          <a:pt x="175993" y="932900"/>
                        </a:cubicBezTo>
                        <a:cubicBezTo>
                          <a:pt x="164761" y="919025"/>
                          <a:pt x="162118" y="903168"/>
                          <a:pt x="162118" y="885330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Freeform: Shape 51">
                    <a:extLst>
                      <a:ext uri="{FF2B5EF4-FFF2-40B4-BE49-F238E27FC236}">
                        <a16:creationId xmlns:a16="http://schemas.microsoft.com/office/drawing/2014/main" id="{A1786443-D050-4094-B1DF-F8543149D50C}"/>
                      </a:ext>
                    </a:extLst>
                  </p:cNvPr>
                  <p:cNvSpPr/>
                  <p:nvPr/>
                </p:nvSpPr>
                <p:spPr>
                  <a:xfrm>
                    <a:off x="5898934" y="4190086"/>
                    <a:ext cx="245340" cy="2179597"/>
                  </a:xfrm>
                  <a:custGeom>
                    <a:avLst/>
                    <a:gdLst>
                      <a:gd name="connsiteX0" fmla="*/ 65588 w 245340"/>
                      <a:gd name="connsiteY0" fmla="*/ 33 h 2179597"/>
                      <a:gd name="connsiteX1" fmla="*/ 34535 w 245340"/>
                      <a:gd name="connsiteY1" fmla="*/ 31746 h 2179597"/>
                      <a:gd name="connsiteX2" fmla="*/ 33874 w 245340"/>
                      <a:gd name="connsiteY2" fmla="*/ 179081 h 2179597"/>
                      <a:gd name="connsiteX3" fmla="*/ 33874 w 245340"/>
                      <a:gd name="connsiteY3" fmla="*/ 331701 h 2179597"/>
                      <a:gd name="connsiteX4" fmla="*/ 53034 w 245340"/>
                      <a:gd name="connsiteY4" fmla="*/ 351522 h 2179597"/>
                      <a:gd name="connsiteX5" fmla="*/ 86730 w 245340"/>
                      <a:gd name="connsiteY5" fmla="*/ 387860 h 2179597"/>
                      <a:gd name="connsiteX6" fmla="*/ 86730 w 245340"/>
                      <a:gd name="connsiteY6" fmla="*/ 1949740 h 2179597"/>
                      <a:gd name="connsiteX7" fmla="*/ 58981 w 245340"/>
                      <a:gd name="connsiteY7" fmla="*/ 1990703 h 2179597"/>
                      <a:gd name="connsiteX8" fmla="*/ 13393 w 245340"/>
                      <a:gd name="connsiteY8" fmla="*/ 2029023 h 2179597"/>
                      <a:gd name="connsiteX9" fmla="*/ 35856 w 245340"/>
                      <a:gd name="connsiteY9" fmla="*/ 2160501 h 2179597"/>
                      <a:gd name="connsiteX10" fmla="*/ 155442 w 245340"/>
                      <a:gd name="connsiteY10" fmla="*/ 2158519 h 2179597"/>
                      <a:gd name="connsiteX11" fmla="*/ 173281 w 245340"/>
                      <a:gd name="connsiteY11" fmla="*/ 2027041 h 2179597"/>
                      <a:gd name="connsiteX12" fmla="*/ 158745 w 245340"/>
                      <a:gd name="connsiteY12" fmla="*/ 1974846 h 2179597"/>
                      <a:gd name="connsiteX13" fmla="*/ 159406 w 245340"/>
                      <a:gd name="connsiteY13" fmla="*/ 418912 h 2179597"/>
                      <a:gd name="connsiteX14" fmla="*/ 164031 w 245340"/>
                      <a:gd name="connsiteY14" fmla="*/ 356807 h 2179597"/>
                      <a:gd name="connsiteX15" fmla="*/ 223493 w 245340"/>
                      <a:gd name="connsiteY15" fmla="*/ 352843 h 2179597"/>
                      <a:gd name="connsiteX16" fmla="*/ 244636 w 245340"/>
                      <a:gd name="connsiteY16" fmla="*/ 331701 h 2179597"/>
                      <a:gd name="connsiteX17" fmla="*/ 245296 w 245340"/>
                      <a:gd name="connsiteY17" fmla="*/ 179081 h 2179597"/>
                      <a:gd name="connsiteX18" fmla="*/ 245296 w 245340"/>
                      <a:gd name="connsiteY18" fmla="*/ 34389 h 2179597"/>
                      <a:gd name="connsiteX19" fmla="*/ 213583 w 245340"/>
                      <a:gd name="connsiteY19" fmla="*/ 693 h 2179597"/>
                      <a:gd name="connsiteX20" fmla="*/ 65588 w 245340"/>
                      <a:gd name="connsiteY20" fmla="*/ 33 h 2179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245340" h="2179597">
                        <a:moveTo>
                          <a:pt x="65588" y="33"/>
                        </a:moveTo>
                        <a:cubicBezTo>
                          <a:pt x="42463" y="-628"/>
                          <a:pt x="33874" y="8622"/>
                          <a:pt x="34535" y="31746"/>
                        </a:cubicBezTo>
                        <a:cubicBezTo>
                          <a:pt x="35196" y="80638"/>
                          <a:pt x="33874" y="130190"/>
                          <a:pt x="33874" y="179081"/>
                        </a:cubicBezTo>
                        <a:cubicBezTo>
                          <a:pt x="33874" y="229954"/>
                          <a:pt x="34535" y="280828"/>
                          <a:pt x="33874" y="331701"/>
                        </a:cubicBezTo>
                        <a:cubicBezTo>
                          <a:pt x="33874" y="346236"/>
                          <a:pt x="37838" y="354825"/>
                          <a:pt x="53034" y="351522"/>
                        </a:cubicBezTo>
                        <a:cubicBezTo>
                          <a:pt x="84087" y="345576"/>
                          <a:pt x="86730" y="362093"/>
                          <a:pt x="86730" y="387860"/>
                        </a:cubicBezTo>
                        <a:cubicBezTo>
                          <a:pt x="86069" y="908487"/>
                          <a:pt x="86069" y="1429113"/>
                          <a:pt x="86730" y="1949740"/>
                        </a:cubicBezTo>
                        <a:cubicBezTo>
                          <a:pt x="86730" y="1971543"/>
                          <a:pt x="86069" y="1986078"/>
                          <a:pt x="58981" y="1990703"/>
                        </a:cubicBezTo>
                        <a:cubicBezTo>
                          <a:pt x="38499" y="1994006"/>
                          <a:pt x="23303" y="2010524"/>
                          <a:pt x="13393" y="2029023"/>
                        </a:cubicBezTo>
                        <a:cubicBezTo>
                          <a:pt x="-11053" y="2072629"/>
                          <a:pt x="-1142" y="2131431"/>
                          <a:pt x="35856" y="2160501"/>
                        </a:cubicBezTo>
                        <a:cubicBezTo>
                          <a:pt x="68891" y="2186929"/>
                          <a:pt x="123068" y="2185608"/>
                          <a:pt x="155442" y="2158519"/>
                        </a:cubicBezTo>
                        <a:cubicBezTo>
                          <a:pt x="191780" y="2127467"/>
                          <a:pt x="201030" y="2068665"/>
                          <a:pt x="173281" y="2027041"/>
                        </a:cubicBezTo>
                        <a:cubicBezTo>
                          <a:pt x="162049" y="2009863"/>
                          <a:pt x="158745" y="1994006"/>
                          <a:pt x="158745" y="1974846"/>
                        </a:cubicBezTo>
                        <a:cubicBezTo>
                          <a:pt x="158745" y="1456202"/>
                          <a:pt x="158745" y="937557"/>
                          <a:pt x="159406" y="418912"/>
                        </a:cubicBezTo>
                        <a:cubicBezTo>
                          <a:pt x="159406" y="397771"/>
                          <a:pt x="150156" y="371343"/>
                          <a:pt x="164031" y="356807"/>
                        </a:cubicBezTo>
                        <a:cubicBezTo>
                          <a:pt x="177245" y="343594"/>
                          <a:pt x="203012" y="352843"/>
                          <a:pt x="223493" y="352843"/>
                        </a:cubicBezTo>
                        <a:cubicBezTo>
                          <a:pt x="239350" y="352843"/>
                          <a:pt x="245296" y="348219"/>
                          <a:pt x="244636" y="331701"/>
                        </a:cubicBezTo>
                        <a:cubicBezTo>
                          <a:pt x="243975" y="280828"/>
                          <a:pt x="244636" y="229954"/>
                          <a:pt x="245296" y="179081"/>
                        </a:cubicBezTo>
                        <a:cubicBezTo>
                          <a:pt x="245296" y="130850"/>
                          <a:pt x="243975" y="82620"/>
                          <a:pt x="245296" y="34389"/>
                        </a:cubicBezTo>
                        <a:cubicBezTo>
                          <a:pt x="245957" y="10604"/>
                          <a:pt x="239350" y="33"/>
                          <a:pt x="213583" y="693"/>
                        </a:cubicBezTo>
                        <a:cubicBezTo>
                          <a:pt x="163370" y="1354"/>
                          <a:pt x="114479" y="1354"/>
                          <a:pt x="65588" y="33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Freeform: Shape 52">
                    <a:extLst>
                      <a:ext uri="{FF2B5EF4-FFF2-40B4-BE49-F238E27FC236}">
                        <a16:creationId xmlns:a16="http://schemas.microsoft.com/office/drawing/2014/main" id="{CAEE6E97-435C-425E-A28D-619E51297D02}"/>
                      </a:ext>
                    </a:extLst>
                  </p:cNvPr>
                  <p:cNvSpPr/>
                  <p:nvPr/>
                </p:nvSpPr>
                <p:spPr>
                  <a:xfrm>
                    <a:off x="4227471" y="4190083"/>
                    <a:ext cx="1075696" cy="1355897"/>
                  </a:xfrm>
                  <a:custGeom>
                    <a:avLst/>
                    <a:gdLst>
                      <a:gd name="connsiteX0" fmla="*/ 855025 w 1075696"/>
                      <a:gd name="connsiteY0" fmla="*/ 1271871 h 1355897"/>
                      <a:gd name="connsiteX1" fmla="*/ 958093 w 1075696"/>
                      <a:gd name="connsiteY1" fmla="*/ 1234211 h 1355897"/>
                      <a:gd name="connsiteX2" fmla="*/ 979235 w 1075696"/>
                      <a:gd name="connsiteY2" fmla="*/ 1186641 h 1355897"/>
                      <a:gd name="connsiteX3" fmla="*/ 978574 w 1075696"/>
                      <a:gd name="connsiteY3" fmla="*/ 541143 h 1355897"/>
                      <a:gd name="connsiteX4" fmla="*/ 977914 w 1075696"/>
                      <a:gd name="connsiteY4" fmla="*/ 377952 h 1355897"/>
                      <a:gd name="connsiteX5" fmla="*/ 1005663 w 1075696"/>
                      <a:gd name="connsiteY5" fmla="*/ 351524 h 1355897"/>
                      <a:gd name="connsiteX6" fmla="*/ 1051251 w 1075696"/>
                      <a:gd name="connsiteY6" fmla="*/ 352185 h 1355897"/>
                      <a:gd name="connsiteX7" fmla="*/ 1075697 w 1075696"/>
                      <a:gd name="connsiteY7" fmla="*/ 328400 h 1355897"/>
                      <a:gd name="connsiteX8" fmla="*/ 1075697 w 1075696"/>
                      <a:gd name="connsiteY8" fmla="*/ 178422 h 1355897"/>
                      <a:gd name="connsiteX9" fmla="*/ 1075036 w 1075696"/>
                      <a:gd name="connsiteY9" fmla="*/ 28445 h 1355897"/>
                      <a:gd name="connsiteX10" fmla="*/ 1046626 w 1075696"/>
                      <a:gd name="connsiteY10" fmla="*/ 35 h 1355897"/>
                      <a:gd name="connsiteX11" fmla="*/ 896648 w 1075696"/>
                      <a:gd name="connsiteY11" fmla="*/ 35 h 1355897"/>
                      <a:gd name="connsiteX12" fmla="*/ 865596 w 1075696"/>
                      <a:gd name="connsiteY12" fmla="*/ 31088 h 1355897"/>
                      <a:gd name="connsiteX13" fmla="*/ 864935 w 1075696"/>
                      <a:gd name="connsiteY13" fmla="*/ 178422 h 1355897"/>
                      <a:gd name="connsiteX14" fmla="*/ 864935 w 1075696"/>
                      <a:gd name="connsiteY14" fmla="*/ 331043 h 1355897"/>
                      <a:gd name="connsiteX15" fmla="*/ 884095 w 1075696"/>
                      <a:gd name="connsiteY15" fmla="*/ 351524 h 1355897"/>
                      <a:gd name="connsiteX16" fmla="*/ 907880 w 1075696"/>
                      <a:gd name="connsiteY16" fmla="*/ 375970 h 1355897"/>
                      <a:gd name="connsiteX17" fmla="*/ 907220 w 1075696"/>
                      <a:gd name="connsiteY17" fmla="*/ 1171445 h 1355897"/>
                      <a:gd name="connsiteX18" fmla="*/ 861632 w 1075696"/>
                      <a:gd name="connsiteY18" fmla="*/ 1217033 h 1355897"/>
                      <a:gd name="connsiteX19" fmla="*/ 208206 w 1075696"/>
                      <a:gd name="connsiteY19" fmla="*/ 1217694 h 1355897"/>
                      <a:gd name="connsiteX20" fmla="*/ 171868 w 1075696"/>
                      <a:gd name="connsiteY20" fmla="*/ 1198533 h 1355897"/>
                      <a:gd name="connsiteX21" fmla="*/ 57568 w 1075696"/>
                      <a:gd name="connsiteY21" fmla="*/ 1166820 h 1355897"/>
                      <a:gd name="connsiteX22" fmla="*/ 748 w 1075696"/>
                      <a:gd name="connsiteY22" fmla="*/ 1269228 h 1355897"/>
                      <a:gd name="connsiteX23" fmla="*/ 82674 w 1075696"/>
                      <a:gd name="connsiteY23" fmla="*/ 1355118 h 1355897"/>
                      <a:gd name="connsiteX24" fmla="*/ 182439 w 1075696"/>
                      <a:gd name="connsiteY24" fmla="*/ 1296316 h 1355897"/>
                      <a:gd name="connsiteX25" fmla="*/ 220759 w 1075696"/>
                      <a:gd name="connsiteY25" fmla="*/ 1271210 h 1355897"/>
                      <a:gd name="connsiteX26" fmla="*/ 855025 w 1075696"/>
                      <a:gd name="connsiteY26" fmla="*/ 1271871 h 1355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075696" h="1355897">
                        <a:moveTo>
                          <a:pt x="855025" y="1271871"/>
                        </a:moveTo>
                        <a:cubicBezTo>
                          <a:pt x="896648" y="1272531"/>
                          <a:pt x="928362" y="1262621"/>
                          <a:pt x="958093" y="1234211"/>
                        </a:cubicBezTo>
                        <a:cubicBezTo>
                          <a:pt x="973289" y="1219676"/>
                          <a:pt x="979235" y="1206462"/>
                          <a:pt x="979235" y="1186641"/>
                        </a:cubicBezTo>
                        <a:cubicBezTo>
                          <a:pt x="978574" y="971255"/>
                          <a:pt x="978574" y="756529"/>
                          <a:pt x="978574" y="541143"/>
                        </a:cubicBezTo>
                        <a:cubicBezTo>
                          <a:pt x="978574" y="486966"/>
                          <a:pt x="979896" y="432129"/>
                          <a:pt x="977914" y="377952"/>
                        </a:cubicBezTo>
                        <a:cubicBezTo>
                          <a:pt x="977253" y="355488"/>
                          <a:pt x="985181" y="350203"/>
                          <a:pt x="1005663" y="351524"/>
                        </a:cubicBezTo>
                        <a:cubicBezTo>
                          <a:pt x="1020859" y="352845"/>
                          <a:pt x="1036055" y="350863"/>
                          <a:pt x="1051251" y="352185"/>
                        </a:cubicBezTo>
                        <a:cubicBezTo>
                          <a:pt x="1069750" y="353506"/>
                          <a:pt x="1075697" y="347560"/>
                          <a:pt x="1075697" y="328400"/>
                        </a:cubicBezTo>
                        <a:cubicBezTo>
                          <a:pt x="1074375" y="278187"/>
                          <a:pt x="1075697" y="228635"/>
                          <a:pt x="1075697" y="178422"/>
                        </a:cubicBezTo>
                        <a:cubicBezTo>
                          <a:pt x="1075697" y="128210"/>
                          <a:pt x="1074375" y="78657"/>
                          <a:pt x="1075036" y="28445"/>
                        </a:cubicBezTo>
                        <a:cubicBezTo>
                          <a:pt x="1075036" y="7303"/>
                          <a:pt x="1067108" y="35"/>
                          <a:pt x="1046626" y="35"/>
                        </a:cubicBezTo>
                        <a:cubicBezTo>
                          <a:pt x="996413" y="696"/>
                          <a:pt x="946861" y="1357"/>
                          <a:pt x="896648" y="35"/>
                        </a:cubicBezTo>
                        <a:cubicBezTo>
                          <a:pt x="873524" y="-626"/>
                          <a:pt x="864935" y="7964"/>
                          <a:pt x="865596" y="31088"/>
                        </a:cubicBezTo>
                        <a:cubicBezTo>
                          <a:pt x="866257" y="79979"/>
                          <a:pt x="865596" y="129531"/>
                          <a:pt x="864935" y="178422"/>
                        </a:cubicBezTo>
                        <a:cubicBezTo>
                          <a:pt x="864935" y="229296"/>
                          <a:pt x="865596" y="280169"/>
                          <a:pt x="864935" y="331043"/>
                        </a:cubicBezTo>
                        <a:cubicBezTo>
                          <a:pt x="864935" y="344917"/>
                          <a:pt x="867578" y="354167"/>
                          <a:pt x="884095" y="351524"/>
                        </a:cubicBezTo>
                        <a:cubicBezTo>
                          <a:pt x="903255" y="348881"/>
                          <a:pt x="907880" y="358131"/>
                          <a:pt x="907880" y="375970"/>
                        </a:cubicBezTo>
                        <a:cubicBezTo>
                          <a:pt x="907220" y="640908"/>
                          <a:pt x="907880" y="906507"/>
                          <a:pt x="907220" y="1171445"/>
                        </a:cubicBezTo>
                        <a:cubicBezTo>
                          <a:pt x="907220" y="1201837"/>
                          <a:pt x="892024" y="1217033"/>
                          <a:pt x="861632" y="1217033"/>
                        </a:cubicBezTo>
                        <a:cubicBezTo>
                          <a:pt x="643603" y="1217033"/>
                          <a:pt x="426235" y="1217033"/>
                          <a:pt x="208206" y="1217694"/>
                        </a:cubicBezTo>
                        <a:cubicBezTo>
                          <a:pt x="191688" y="1217694"/>
                          <a:pt x="181117" y="1213730"/>
                          <a:pt x="171868" y="1198533"/>
                        </a:cubicBezTo>
                        <a:cubicBezTo>
                          <a:pt x="148743" y="1162195"/>
                          <a:pt x="99852" y="1150303"/>
                          <a:pt x="57568" y="1166820"/>
                        </a:cubicBezTo>
                        <a:cubicBezTo>
                          <a:pt x="18587" y="1182016"/>
                          <a:pt x="-4538" y="1224300"/>
                          <a:pt x="748" y="1269228"/>
                        </a:cubicBezTo>
                        <a:cubicBezTo>
                          <a:pt x="6694" y="1316798"/>
                          <a:pt x="37747" y="1349832"/>
                          <a:pt x="82674" y="1355118"/>
                        </a:cubicBezTo>
                        <a:cubicBezTo>
                          <a:pt x="128262" y="1360403"/>
                          <a:pt x="169885" y="1338600"/>
                          <a:pt x="182439" y="1296316"/>
                        </a:cubicBezTo>
                        <a:cubicBezTo>
                          <a:pt x="189706" y="1273853"/>
                          <a:pt x="201599" y="1271210"/>
                          <a:pt x="220759" y="1271210"/>
                        </a:cubicBezTo>
                        <a:cubicBezTo>
                          <a:pt x="431520" y="1271210"/>
                          <a:pt x="643603" y="1269889"/>
                          <a:pt x="855025" y="1271871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Freeform: Shape 53">
                    <a:extLst>
                      <a:ext uri="{FF2B5EF4-FFF2-40B4-BE49-F238E27FC236}">
                        <a16:creationId xmlns:a16="http://schemas.microsoft.com/office/drawing/2014/main" id="{7AAE0C32-D684-466D-8D61-2A8F93F3E9BB}"/>
                      </a:ext>
                    </a:extLst>
                  </p:cNvPr>
                  <p:cNvSpPr/>
                  <p:nvPr/>
                </p:nvSpPr>
                <p:spPr>
                  <a:xfrm>
                    <a:off x="3293888" y="2993741"/>
                    <a:ext cx="1648569" cy="227140"/>
                  </a:xfrm>
                  <a:custGeom>
                    <a:avLst/>
                    <a:gdLst>
                      <a:gd name="connsiteX0" fmla="*/ 66839 w 1648569"/>
                      <a:gd name="connsiteY0" fmla="*/ 192784 h 227140"/>
                      <a:gd name="connsiteX1" fmla="*/ 173872 w 1648569"/>
                      <a:gd name="connsiteY1" fmla="*/ 153142 h 227140"/>
                      <a:gd name="connsiteX2" fmla="*/ 215496 w 1648569"/>
                      <a:gd name="connsiteY2" fmla="*/ 130679 h 227140"/>
                      <a:gd name="connsiteX3" fmla="*/ 1265338 w 1648569"/>
                      <a:gd name="connsiteY3" fmla="*/ 130679 h 227140"/>
                      <a:gd name="connsiteX4" fmla="*/ 1283837 w 1648569"/>
                      <a:gd name="connsiteY4" fmla="*/ 130679 h 227140"/>
                      <a:gd name="connsiteX5" fmla="*/ 1299694 w 1648569"/>
                      <a:gd name="connsiteY5" fmla="*/ 146535 h 227140"/>
                      <a:gd name="connsiteX6" fmla="*/ 1299694 w 1648569"/>
                      <a:gd name="connsiteY6" fmla="*/ 165035 h 227140"/>
                      <a:gd name="connsiteX7" fmla="*/ 1362460 w 1648569"/>
                      <a:gd name="connsiteY7" fmla="*/ 226479 h 227140"/>
                      <a:gd name="connsiteX8" fmla="*/ 1474778 w 1648569"/>
                      <a:gd name="connsiteY8" fmla="*/ 227140 h 227140"/>
                      <a:gd name="connsiteX9" fmla="*/ 1618809 w 1648569"/>
                      <a:gd name="connsiteY9" fmla="*/ 226479 h 227140"/>
                      <a:gd name="connsiteX10" fmla="*/ 1648540 w 1648569"/>
                      <a:gd name="connsiteY10" fmla="*/ 196748 h 227140"/>
                      <a:gd name="connsiteX11" fmla="*/ 1648540 w 1648569"/>
                      <a:gd name="connsiteY11" fmla="*/ 47431 h 227140"/>
                      <a:gd name="connsiteX12" fmla="*/ 1616827 w 1648569"/>
                      <a:gd name="connsiteY12" fmla="*/ 17040 h 227140"/>
                      <a:gd name="connsiteX13" fmla="*/ 1475438 w 1648569"/>
                      <a:gd name="connsiteY13" fmla="*/ 16379 h 227140"/>
                      <a:gd name="connsiteX14" fmla="*/ 1320175 w 1648569"/>
                      <a:gd name="connsiteY14" fmla="*/ 17040 h 227140"/>
                      <a:gd name="connsiteX15" fmla="*/ 1300355 w 1648569"/>
                      <a:gd name="connsiteY15" fmla="*/ 30253 h 227140"/>
                      <a:gd name="connsiteX16" fmla="*/ 1267980 w 1648569"/>
                      <a:gd name="connsiteY16" fmla="*/ 59324 h 227140"/>
                      <a:gd name="connsiteX17" fmla="*/ 212853 w 1648569"/>
                      <a:gd name="connsiteY17" fmla="*/ 59324 h 227140"/>
                      <a:gd name="connsiteX18" fmla="*/ 169908 w 1648569"/>
                      <a:gd name="connsiteY18" fmla="*/ 36860 h 227140"/>
                      <a:gd name="connsiteX19" fmla="*/ 62215 w 1648569"/>
                      <a:gd name="connsiteY19" fmla="*/ 5808 h 227140"/>
                      <a:gd name="connsiteX20" fmla="*/ 109 w 1648569"/>
                      <a:gd name="connsiteY20" fmla="*/ 102269 h 227140"/>
                      <a:gd name="connsiteX21" fmla="*/ 66839 w 1648569"/>
                      <a:gd name="connsiteY21" fmla="*/ 192784 h 227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648569" h="227140">
                        <a:moveTo>
                          <a:pt x="66839" y="192784"/>
                        </a:moveTo>
                        <a:cubicBezTo>
                          <a:pt x="109785" y="204676"/>
                          <a:pt x="154712" y="190141"/>
                          <a:pt x="173872" y="153142"/>
                        </a:cubicBezTo>
                        <a:cubicBezTo>
                          <a:pt x="184443" y="133982"/>
                          <a:pt x="196335" y="130679"/>
                          <a:pt x="215496" y="130679"/>
                        </a:cubicBezTo>
                        <a:cubicBezTo>
                          <a:pt x="565663" y="131339"/>
                          <a:pt x="915170" y="130679"/>
                          <a:pt x="1265338" y="130679"/>
                        </a:cubicBezTo>
                        <a:cubicBezTo>
                          <a:pt x="1271284" y="130679"/>
                          <a:pt x="1277891" y="131339"/>
                          <a:pt x="1283837" y="130679"/>
                        </a:cubicBezTo>
                        <a:cubicBezTo>
                          <a:pt x="1295069" y="130018"/>
                          <a:pt x="1300355" y="134643"/>
                          <a:pt x="1299694" y="146535"/>
                        </a:cubicBezTo>
                        <a:cubicBezTo>
                          <a:pt x="1299033" y="152482"/>
                          <a:pt x="1299694" y="159089"/>
                          <a:pt x="1299694" y="165035"/>
                        </a:cubicBezTo>
                        <a:cubicBezTo>
                          <a:pt x="1299694" y="226479"/>
                          <a:pt x="1299694" y="226479"/>
                          <a:pt x="1362460" y="226479"/>
                        </a:cubicBezTo>
                        <a:cubicBezTo>
                          <a:pt x="1400119" y="226479"/>
                          <a:pt x="1437118" y="227140"/>
                          <a:pt x="1474778" y="227140"/>
                        </a:cubicBezTo>
                        <a:cubicBezTo>
                          <a:pt x="1523008" y="226479"/>
                          <a:pt x="1571239" y="225819"/>
                          <a:pt x="1618809" y="226479"/>
                        </a:cubicBezTo>
                        <a:cubicBezTo>
                          <a:pt x="1641272" y="227140"/>
                          <a:pt x="1648540" y="217890"/>
                          <a:pt x="1648540" y="196748"/>
                        </a:cubicBezTo>
                        <a:cubicBezTo>
                          <a:pt x="1647879" y="147196"/>
                          <a:pt x="1647219" y="96983"/>
                          <a:pt x="1648540" y="47431"/>
                        </a:cubicBezTo>
                        <a:cubicBezTo>
                          <a:pt x="1649201" y="22986"/>
                          <a:pt x="1638630" y="17040"/>
                          <a:pt x="1616827" y="17040"/>
                        </a:cubicBezTo>
                        <a:cubicBezTo>
                          <a:pt x="1569918" y="17700"/>
                          <a:pt x="1522348" y="16379"/>
                          <a:pt x="1475438" y="16379"/>
                        </a:cubicBezTo>
                        <a:cubicBezTo>
                          <a:pt x="1423904" y="16379"/>
                          <a:pt x="1371709" y="17040"/>
                          <a:pt x="1320175" y="17040"/>
                        </a:cubicBezTo>
                        <a:cubicBezTo>
                          <a:pt x="1310926" y="17040"/>
                          <a:pt x="1297712" y="13736"/>
                          <a:pt x="1300355" y="30253"/>
                        </a:cubicBezTo>
                        <a:cubicBezTo>
                          <a:pt x="1304979" y="58002"/>
                          <a:pt x="1289123" y="59324"/>
                          <a:pt x="1267980" y="59324"/>
                        </a:cubicBezTo>
                        <a:cubicBezTo>
                          <a:pt x="916492" y="58663"/>
                          <a:pt x="564342" y="58663"/>
                          <a:pt x="212853" y="59324"/>
                        </a:cubicBezTo>
                        <a:cubicBezTo>
                          <a:pt x="193032" y="59324"/>
                          <a:pt x="181140" y="54699"/>
                          <a:pt x="169908" y="36860"/>
                        </a:cubicBezTo>
                        <a:cubicBezTo>
                          <a:pt x="148105" y="3165"/>
                          <a:pt x="102517" y="-8067"/>
                          <a:pt x="62215" y="5808"/>
                        </a:cubicBezTo>
                        <a:cubicBezTo>
                          <a:pt x="23234" y="19022"/>
                          <a:pt x="-1873" y="57342"/>
                          <a:pt x="109" y="102269"/>
                        </a:cubicBezTo>
                        <a:cubicBezTo>
                          <a:pt x="1431" y="146535"/>
                          <a:pt x="28519" y="182213"/>
                          <a:pt x="66839" y="192784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" name="Freeform: Shape 54">
                    <a:extLst>
                      <a:ext uri="{FF2B5EF4-FFF2-40B4-BE49-F238E27FC236}">
                        <a16:creationId xmlns:a16="http://schemas.microsoft.com/office/drawing/2014/main" id="{A5B73D3A-E6A3-4752-8AA4-853F2CC98A02}"/>
                      </a:ext>
                    </a:extLst>
                  </p:cNvPr>
                  <p:cNvSpPr/>
                  <p:nvPr/>
                </p:nvSpPr>
                <p:spPr>
                  <a:xfrm>
                    <a:off x="6279180" y="1086333"/>
                    <a:ext cx="222690" cy="1732846"/>
                  </a:xfrm>
                  <a:custGeom>
                    <a:avLst/>
                    <a:gdLst>
                      <a:gd name="connsiteX0" fmla="*/ 85722 w 222690"/>
                      <a:gd name="connsiteY0" fmla="*/ 193430 h 1732846"/>
                      <a:gd name="connsiteX1" fmla="*/ 104882 w 222690"/>
                      <a:gd name="connsiteY1" fmla="*/ 219858 h 1732846"/>
                      <a:gd name="connsiteX2" fmla="*/ 104882 w 222690"/>
                      <a:gd name="connsiteY2" fmla="*/ 860070 h 1732846"/>
                      <a:gd name="connsiteX3" fmla="*/ 105543 w 222690"/>
                      <a:gd name="connsiteY3" fmla="*/ 1355591 h 1732846"/>
                      <a:gd name="connsiteX4" fmla="*/ 80437 w 222690"/>
                      <a:gd name="connsiteY4" fmla="*/ 1382018 h 1732846"/>
                      <a:gd name="connsiteX5" fmla="*/ 13706 w 222690"/>
                      <a:gd name="connsiteY5" fmla="*/ 1384000 h 1732846"/>
                      <a:gd name="connsiteX6" fmla="*/ 14367 w 222690"/>
                      <a:gd name="connsiteY6" fmla="*/ 1416374 h 1732846"/>
                      <a:gd name="connsiteX7" fmla="*/ 8421 w 222690"/>
                      <a:gd name="connsiteY7" fmla="*/ 1685937 h 1732846"/>
                      <a:gd name="connsiteX8" fmla="*/ 56652 w 222690"/>
                      <a:gd name="connsiteY8" fmla="*/ 1732847 h 1732846"/>
                      <a:gd name="connsiteX9" fmla="*/ 174255 w 222690"/>
                      <a:gd name="connsiteY9" fmla="*/ 1732847 h 1732846"/>
                      <a:gd name="connsiteX10" fmla="*/ 222486 w 222690"/>
                      <a:gd name="connsiteY10" fmla="*/ 1683295 h 1732846"/>
                      <a:gd name="connsiteX11" fmla="*/ 217200 w 222690"/>
                      <a:gd name="connsiteY11" fmla="*/ 1384661 h 1732846"/>
                      <a:gd name="connsiteX12" fmla="*/ 196058 w 222690"/>
                      <a:gd name="connsiteY12" fmla="*/ 1382018 h 1732846"/>
                      <a:gd name="connsiteX13" fmla="*/ 158398 w 222690"/>
                      <a:gd name="connsiteY13" fmla="*/ 1343037 h 1732846"/>
                      <a:gd name="connsiteX14" fmla="*/ 158398 w 222690"/>
                      <a:gd name="connsiteY14" fmla="*/ 215233 h 1732846"/>
                      <a:gd name="connsiteX15" fmla="*/ 174916 w 222690"/>
                      <a:gd name="connsiteY15" fmla="*/ 147843 h 1732846"/>
                      <a:gd name="connsiteX16" fmla="*/ 161041 w 222690"/>
                      <a:gd name="connsiteY16" fmla="*/ 26275 h 1732846"/>
                      <a:gd name="connsiteX17" fmla="*/ 48723 w 222690"/>
                      <a:gd name="connsiteY17" fmla="*/ 9758 h 1732846"/>
                      <a:gd name="connsiteX18" fmla="*/ 1814 w 222690"/>
                      <a:gd name="connsiteY18" fmla="*/ 117451 h 1732846"/>
                      <a:gd name="connsiteX19" fmla="*/ 85722 w 222690"/>
                      <a:gd name="connsiteY19" fmla="*/ 193430 h 17328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222690" h="1732846">
                        <a:moveTo>
                          <a:pt x="85722" y="193430"/>
                        </a:moveTo>
                        <a:cubicBezTo>
                          <a:pt x="107525" y="194752"/>
                          <a:pt x="104882" y="205984"/>
                          <a:pt x="104882" y="219858"/>
                        </a:cubicBezTo>
                        <a:cubicBezTo>
                          <a:pt x="104882" y="433262"/>
                          <a:pt x="104882" y="646666"/>
                          <a:pt x="104882" y="860070"/>
                        </a:cubicBezTo>
                        <a:cubicBezTo>
                          <a:pt x="104882" y="1025244"/>
                          <a:pt x="104882" y="1190417"/>
                          <a:pt x="105543" y="1355591"/>
                        </a:cubicBezTo>
                        <a:cubicBezTo>
                          <a:pt x="105543" y="1374751"/>
                          <a:pt x="101579" y="1382679"/>
                          <a:pt x="80437" y="1382018"/>
                        </a:cubicBezTo>
                        <a:cubicBezTo>
                          <a:pt x="58634" y="1381358"/>
                          <a:pt x="36170" y="1378715"/>
                          <a:pt x="13706" y="1384000"/>
                        </a:cubicBezTo>
                        <a:cubicBezTo>
                          <a:pt x="13706" y="1394571"/>
                          <a:pt x="14367" y="1405143"/>
                          <a:pt x="14367" y="1416374"/>
                        </a:cubicBezTo>
                        <a:cubicBezTo>
                          <a:pt x="18331" y="1506229"/>
                          <a:pt x="6439" y="1596083"/>
                          <a:pt x="8421" y="1685937"/>
                        </a:cubicBezTo>
                        <a:cubicBezTo>
                          <a:pt x="9742" y="1732847"/>
                          <a:pt x="8421" y="1732847"/>
                          <a:pt x="56652" y="1732847"/>
                        </a:cubicBezTo>
                        <a:cubicBezTo>
                          <a:pt x="95633" y="1732847"/>
                          <a:pt x="135274" y="1732847"/>
                          <a:pt x="174255" y="1732847"/>
                        </a:cubicBezTo>
                        <a:cubicBezTo>
                          <a:pt x="221825" y="1732847"/>
                          <a:pt x="221164" y="1732847"/>
                          <a:pt x="222486" y="1683295"/>
                        </a:cubicBezTo>
                        <a:cubicBezTo>
                          <a:pt x="224468" y="1583530"/>
                          <a:pt x="211254" y="1484426"/>
                          <a:pt x="217200" y="1384661"/>
                        </a:cubicBezTo>
                        <a:cubicBezTo>
                          <a:pt x="209933" y="1384000"/>
                          <a:pt x="203326" y="1382018"/>
                          <a:pt x="196058" y="1382018"/>
                        </a:cubicBezTo>
                        <a:cubicBezTo>
                          <a:pt x="158398" y="1381358"/>
                          <a:pt x="158398" y="1381358"/>
                          <a:pt x="158398" y="1343037"/>
                        </a:cubicBezTo>
                        <a:cubicBezTo>
                          <a:pt x="158398" y="967103"/>
                          <a:pt x="158398" y="591168"/>
                          <a:pt x="158398" y="215233"/>
                        </a:cubicBezTo>
                        <a:cubicBezTo>
                          <a:pt x="158398" y="190788"/>
                          <a:pt x="160380" y="169645"/>
                          <a:pt x="174916" y="147843"/>
                        </a:cubicBezTo>
                        <a:cubicBezTo>
                          <a:pt x="199362" y="110844"/>
                          <a:pt x="190772" y="56667"/>
                          <a:pt x="161041" y="26275"/>
                        </a:cubicBezTo>
                        <a:cubicBezTo>
                          <a:pt x="133953" y="-814"/>
                          <a:pt x="84401" y="-8081"/>
                          <a:pt x="48723" y="9758"/>
                        </a:cubicBezTo>
                        <a:cubicBezTo>
                          <a:pt x="12385" y="28918"/>
                          <a:pt x="-6114" y="71202"/>
                          <a:pt x="1814" y="117451"/>
                        </a:cubicBezTo>
                        <a:cubicBezTo>
                          <a:pt x="9742" y="161717"/>
                          <a:pt x="39474" y="190127"/>
                          <a:pt x="85722" y="193430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Freeform: Shape 55">
                    <a:extLst>
                      <a:ext uri="{FF2B5EF4-FFF2-40B4-BE49-F238E27FC236}">
                        <a16:creationId xmlns:a16="http://schemas.microsoft.com/office/drawing/2014/main" id="{532162A9-214F-4113-BD3F-F7F8BEB42C7E}"/>
                      </a:ext>
                    </a:extLst>
                  </p:cNvPr>
                  <p:cNvSpPr/>
                  <p:nvPr/>
                </p:nvSpPr>
                <p:spPr>
                  <a:xfrm>
                    <a:off x="3870094" y="2245460"/>
                    <a:ext cx="1373154" cy="572397"/>
                  </a:xfrm>
                  <a:custGeom>
                    <a:avLst/>
                    <a:gdLst>
                      <a:gd name="connsiteX0" fmla="*/ 99133 w 1373154"/>
                      <a:gd name="connsiteY0" fmla="*/ 196463 h 572397"/>
                      <a:gd name="connsiteX1" fmla="*/ 185023 w 1373154"/>
                      <a:gd name="connsiteY1" fmla="*/ 121805 h 572397"/>
                      <a:gd name="connsiteX2" fmla="*/ 216075 w 1373154"/>
                      <a:gd name="connsiteY2" fmla="*/ 100002 h 572397"/>
                      <a:gd name="connsiteX3" fmla="*/ 1238829 w 1373154"/>
                      <a:gd name="connsiteY3" fmla="*/ 100002 h 572397"/>
                      <a:gd name="connsiteX4" fmla="*/ 1265257 w 1373154"/>
                      <a:gd name="connsiteY4" fmla="*/ 101984 h 572397"/>
                      <a:gd name="connsiteX5" fmla="*/ 1264596 w 1373154"/>
                      <a:gd name="connsiteY5" fmla="*/ 200428 h 572397"/>
                      <a:gd name="connsiteX6" fmla="*/ 1243454 w 1373154"/>
                      <a:gd name="connsiteY6" fmla="*/ 221570 h 572397"/>
                      <a:gd name="connsiteX7" fmla="*/ 1164171 w 1373154"/>
                      <a:gd name="connsiteY7" fmla="*/ 223552 h 572397"/>
                      <a:gd name="connsiteX8" fmla="*/ 1164831 w 1373154"/>
                      <a:gd name="connsiteY8" fmla="*/ 258568 h 572397"/>
                      <a:gd name="connsiteX9" fmla="*/ 1158885 w 1373154"/>
                      <a:gd name="connsiteY9" fmla="*/ 525489 h 572397"/>
                      <a:gd name="connsiteX10" fmla="*/ 1207116 w 1373154"/>
                      <a:gd name="connsiteY10" fmla="*/ 572398 h 572397"/>
                      <a:gd name="connsiteX11" fmla="*/ 1324719 w 1373154"/>
                      <a:gd name="connsiteY11" fmla="*/ 572398 h 572397"/>
                      <a:gd name="connsiteX12" fmla="*/ 1372950 w 1373154"/>
                      <a:gd name="connsiteY12" fmla="*/ 522846 h 572397"/>
                      <a:gd name="connsiteX13" fmla="*/ 1367665 w 1373154"/>
                      <a:gd name="connsiteY13" fmla="*/ 224212 h 572397"/>
                      <a:gd name="connsiteX14" fmla="*/ 1335291 w 1373154"/>
                      <a:gd name="connsiteY14" fmla="*/ 185892 h 572397"/>
                      <a:gd name="connsiteX15" fmla="*/ 1335291 w 1373154"/>
                      <a:gd name="connsiteY15" fmla="*/ 53093 h 572397"/>
                      <a:gd name="connsiteX16" fmla="*/ 1306881 w 1373154"/>
                      <a:gd name="connsiteY16" fmla="*/ 27326 h 572397"/>
                      <a:gd name="connsiteX17" fmla="*/ 192951 w 1373154"/>
                      <a:gd name="connsiteY17" fmla="*/ 27986 h 572397"/>
                      <a:gd name="connsiteX18" fmla="*/ 143399 w 1373154"/>
                      <a:gd name="connsiteY18" fmla="*/ 14112 h 572397"/>
                      <a:gd name="connsiteX19" fmla="*/ 31081 w 1373154"/>
                      <a:gd name="connsiteY19" fmla="*/ 23362 h 572397"/>
                      <a:gd name="connsiteX20" fmla="*/ 7957 w 1373154"/>
                      <a:gd name="connsiteY20" fmla="*/ 139644 h 572397"/>
                      <a:gd name="connsiteX21" fmla="*/ 99133 w 1373154"/>
                      <a:gd name="connsiteY21" fmla="*/ 196463 h 5723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373154" h="572397">
                        <a:moveTo>
                          <a:pt x="99133" y="196463"/>
                        </a:moveTo>
                        <a:cubicBezTo>
                          <a:pt x="144060" y="193160"/>
                          <a:pt x="175773" y="168053"/>
                          <a:pt x="185023" y="121805"/>
                        </a:cubicBezTo>
                        <a:cubicBezTo>
                          <a:pt x="188987" y="100663"/>
                          <a:pt x="199558" y="100002"/>
                          <a:pt x="216075" y="100002"/>
                        </a:cubicBezTo>
                        <a:cubicBezTo>
                          <a:pt x="556993" y="100002"/>
                          <a:pt x="897911" y="100002"/>
                          <a:pt x="1238829" y="100002"/>
                        </a:cubicBezTo>
                        <a:cubicBezTo>
                          <a:pt x="1247418" y="100002"/>
                          <a:pt x="1256668" y="101323"/>
                          <a:pt x="1265257" y="101984"/>
                        </a:cubicBezTo>
                        <a:cubicBezTo>
                          <a:pt x="1265257" y="135019"/>
                          <a:pt x="1263936" y="167393"/>
                          <a:pt x="1264596" y="200428"/>
                        </a:cubicBezTo>
                        <a:cubicBezTo>
                          <a:pt x="1265257" y="216945"/>
                          <a:pt x="1259311" y="221570"/>
                          <a:pt x="1243454" y="221570"/>
                        </a:cubicBezTo>
                        <a:cubicBezTo>
                          <a:pt x="1217026" y="221570"/>
                          <a:pt x="1190599" y="218266"/>
                          <a:pt x="1164171" y="223552"/>
                        </a:cubicBezTo>
                        <a:cubicBezTo>
                          <a:pt x="1164171" y="235444"/>
                          <a:pt x="1164171" y="246676"/>
                          <a:pt x="1164831" y="258568"/>
                        </a:cubicBezTo>
                        <a:cubicBezTo>
                          <a:pt x="1168796" y="347762"/>
                          <a:pt x="1156903" y="436295"/>
                          <a:pt x="1158885" y="525489"/>
                        </a:cubicBezTo>
                        <a:cubicBezTo>
                          <a:pt x="1160207" y="571737"/>
                          <a:pt x="1158885" y="572398"/>
                          <a:pt x="1207116" y="572398"/>
                        </a:cubicBezTo>
                        <a:cubicBezTo>
                          <a:pt x="1246097" y="572398"/>
                          <a:pt x="1285739" y="572398"/>
                          <a:pt x="1324719" y="572398"/>
                        </a:cubicBezTo>
                        <a:cubicBezTo>
                          <a:pt x="1372950" y="572398"/>
                          <a:pt x="1372289" y="572398"/>
                          <a:pt x="1372950" y="522846"/>
                        </a:cubicBezTo>
                        <a:cubicBezTo>
                          <a:pt x="1374932" y="423081"/>
                          <a:pt x="1361718" y="323977"/>
                          <a:pt x="1367665" y="224212"/>
                        </a:cubicBezTo>
                        <a:cubicBezTo>
                          <a:pt x="1340576" y="224873"/>
                          <a:pt x="1333969" y="212320"/>
                          <a:pt x="1335291" y="185892"/>
                        </a:cubicBezTo>
                        <a:cubicBezTo>
                          <a:pt x="1337933" y="141626"/>
                          <a:pt x="1335291" y="97359"/>
                          <a:pt x="1335291" y="53093"/>
                        </a:cubicBezTo>
                        <a:cubicBezTo>
                          <a:pt x="1342558" y="26004"/>
                          <a:pt x="1325380" y="27326"/>
                          <a:pt x="1306881" y="27326"/>
                        </a:cubicBezTo>
                        <a:cubicBezTo>
                          <a:pt x="935571" y="27326"/>
                          <a:pt x="564261" y="27326"/>
                          <a:pt x="192951" y="27986"/>
                        </a:cubicBezTo>
                        <a:cubicBezTo>
                          <a:pt x="174452" y="27986"/>
                          <a:pt x="159256" y="24683"/>
                          <a:pt x="143399" y="14112"/>
                        </a:cubicBezTo>
                        <a:cubicBezTo>
                          <a:pt x="109043" y="-8352"/>
                          <a:pt x="60812" y="-3066"/>
                          <a:pt x="31081" y="23362"/>
                        </a:cubicBezTo>
                        <a:cubicBezTo>
                          <a:pt x="1350" y="50450"/>
                          <a:pt x="-8560" y="100002"/>
                          <a:pt x="7957" y="139644"/>
                        </a:cubicBezTo>
                        <a:cubicBezTo>
                          <a:pt x="22492" y="177303"/>
                          <a:pt x="58170" y="199767"/>
                          <a:pt x="99133" y="196463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" name="Freeform: Shape 56">
                    <a:extLst>
                      <a:ext uri="{FF2B5EF4-FFF2-40B4-BE49-F238E27FC236}">
                        <a16:creationId xmlns:a16="http://schemas.microsoft.com/office/drawing/2014/main" id="{1951154F-4A20-423E-B1C7-B9D1A8BA368C}"/>
                      </a:ext>
                    </a:extLst>
                  </p:cNvPr>
                  <p:cNvSpPr/>
                  <p:nvPr/>
                </p:nvSpPr>
                <p:spPr>
                  <a:xfrm>
                    <a:off x="4749966" y="1974605"/>
                    <a:ext cx="912667" cy="843913"/>
                  </a:xfrm>
                  <a:custGeom>
                    <a:avLst/>
                    <a:gdLst>
                      <a:gd name="connsiteX0" fmla="*/ 96662 w 912667"/>
                      <a:gd name="connsiteY0" fmla="*/ 195773 h 843913"/>
                      <a:gd name="connsiteX1" fmla="*/ 186517 w 912667"/>
                      <a:gd name="connsiteY1" fmla="*/ 119133 h 843913"/>
                      <a:gd name="connsiteX2" fmla="*/ 210302 w 912667"/>
                      <a:gd name="connsiteY2" fmla="*/ 99312 h 843913"/>
                      <a:gd name="connsiteX3" fmla="*/ 759338 w 912667"/>
                      <a:gd name="connsiteY3" fmla="*/ 99312 h 843913"/>
                      <a:gd name="connsiteX4" fmla="*/ 783123 w 912667"/>
                      <a:gd name="connsiteY4" fmla="*/ 123758 h 843913"/>
                      <a:gd name="connsiteX5" fmla="*/ 782462 w 912667"/>
                      <a:gd name="connsiteY5" fmla="*/ 434284 h 843913"/>
                      <a:gd name="connsiteX6" fmla="*/ 724321 w 912667"/>
                      <a:gd name="connsiteY6" fmla="*/ 492425 h 843913"/>
                      <a:gd name="connsiteX7" fmla="*/ 701197 w 912667"/>
                      <a:gd name="connsiteY7" fmla="*/ 517531 h 843913"/>
                      <a:gd name="connsiteX8" fmla="*/ 701197 w 912667"/>
                      <a:gd name="connsiteY8" fmla="*/ 667508 h 843913"/>
                      <a:gd name="connsiteX9" fmla="*/ 704500 w 912667"/>
                      <a:gd name="connsiteY9" fmla="*/ 665526 h 843913"/>
                      <a:gd name="connsiteX10" fmla="*/ 702518 w 912667"/>
                      <a:gd name="connsiteY10" fmla="*/ 820789 h 843913"/>
                      <a:gd name="connsiteX11" fmla="*/ 724982 w 912667"/>
                      <a:gd name="connsiteY11" fmla="*/ 843914 h 843913"/>
                      <a:gd name="connsiteX12" fmla="*/ 888173 w 912667"/>
                      <a:gd name="connsiteY12" fmla="*/ 843914 h 843913"/>
                      <a:gd name="connsiteX13" fmla="*/ 911958 w 912667"/>
                      <a:gd name="connsiteY13" fmla="*/ 819468 h 843913"/>
                      <a:gd name="connsiteX14" fmla="*/ 910637 w 912667"/>
                      <a:gd name="connsiteY14" fmla="*/ 672133 h 843913"/>
                      <a:gd name="connsiteX15" fmla="*/ 910637 w 912667"/>
                      <a:gd name="connsiteY15" fmla="*/ 672133 h 843913"/>
                      <a:gd name="connsiteX16" fmla="*/ 911958 w 912667"/>
                      <a:gd name="connsiteY16" fmla="*/ 666848 h 843913"/>
                      <a:gd name="connsiteX17" fmla="*/ 912619 w 912667"/>
                      <a:gd name="connsiteY17" fmla="*/ 522156 h 843913"/>
                      <a:gd name="connsiteX18" fmla="*/ 883548 w 912667"/>
                      <a:gd name="connsiteY18" fmla="*/ 493085 h 843913"/>
                      <a:gd name="connsiteX19" fmla="*/ 855799 w 912667"/>
                      <a:gd name="connsiteY19" fmla="*/ 464676 h 843913"/>
                      <a:gd name="connsiteX20" fmla="*/ 856460 w 912667"/>
                      <a:gd name="connsiteY20" fmla="*/ 82134 h 843913"/>
                      <a:gd name="connsiteX21" fmla="*/ 818800 w 912667"/>
                      <a:gd name="connsiteY21" fmla="*/ 45796 h 843913"/>
                      <a:gd name="connsiteX22" fmla="*/ 203034 w 912667"/>
                      <a:gd name="connsiteY22" fmla="*/ 45796 h 843913"/>
                      <a:gd name="connsiteX23" fmla="*/ 166035 w 912667"/>
                      <a:gd name="connsiteY23" fmla="*/ 31260 h 843913"/>
                      <a:gd name="connsiteX24" fmla="*/ 48432 w 912667"/>
                      <a:gd name="connsiteY24" fmla="*/ 11440 h 843913"/>
                      <a:gd name="connsiteX25" fmla="*/ 4165 w 912667"/>
                      <a:gd name="connsiteY25" fmla="*/ 127722 h 843913"/>
                      <a:gd name="connsiteX26" fmla="*/ 96662 w 912667"/>
                      <a:gd name="connsiteY26" fmla="*/ 195773 h 84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912667" h="843913">
                        <a:moveTo>
                          <a:pt x="96662" y="195773"/>
                        </a:moveTo>
                        <a:cubicBezTo>
                          <a:pt x="142911" y="194452"/>
                          <a:pt x="177267" y="166703"/>
                          <a:pt x="186517" y="119133"/>
                        </a:cubicBezTo>
                        <a:cubicBezTo>
                          <a:pt x="189820" y="102615"/>
                          <a:pt x="195766" y="99312"/>
                          <a:pt x="210302" y="99312"/>
                        </a:cubicBezTo>
                        <a:cubicBezTo>
                          <a:pt x="393314" y="99973"/>
                          <a:pt x="576326" y="99973"/>
                          <a:pt x="759338" y="99312"/>
                        </a:cubicBezTo>
                        <a:cubicBezTo>
                          <a:pt x="778498" y="99312"/>
                          <a:pt x="783123" y="105258"/>
                          <a:pt x="783123" y="123758"/>
                        </a:cubicBezTo>
                        <a:cubicBezTo>
                          <a:pt x="782462" y="227486"/>
                          <a:pt x="782462" y="330555"/>
                          <a:pt x="782462" y="434284"/>
                        </a:cubicBezTo>
                        <a:cubicBezTo>
                          <a:pt x="782462" y="491764"/>
                          <a:pt x="782462" y="492425"/>
                          <a:pt x="724321" y="492425"/>
                        </a:cubicBezTo>
                        <a:cubicBezTo>
                          <a:pt x="704500" y="492425"/>
                          <a:pt x="700536" y="499692"/>
                          <a:pt x="701197" y="517531"/>
                        </a:cubicBezTo>
                        <a:cubicBezTo>
                          <a:pt x="701858" y="567744"/>
                          <a:pt x="701197" y="617296"/>
                          <a:pt x="701197" y="667508"/>
                        </a:cubicBezTo>
                        <a:cubicBezTo>
                          <a:pt x="701858" y="666187"/>
                          <a:pt x="703179" y="665526"/>
                          <a:pt x="704500" y="665526"/>
                        </a:cubicBezTo>
                        <a:cubicBezTo>
                          <a:pt x="699876" y="717060"/>
                          <a:pt x="703179" y="768595"/>
                          <a:pt x="702518" y="820789"/>
                        </a:cubicBezTo>
                        <a:cubicBezTo>
                          <a:pt x="702518" y="835985"/>
                          <a:pt x="709125" y="843914"/>
                          <a:pt x="724982" y="843914"/>
                        </a:cubicBezTo>
                        <a:cubicBezTo>
                          <a:pt x="779159" y="843914"/>
                          <a:pt x="833996" y="843914"/>
                          <a:pt x="888173" y="843914"/>
                        </a:cubicBezTo>
                        <a:cubicBezTo>
                          <a:pt x="905351" y="843914"/>
                          <a:pt x="911958" y="835985"/>
                          <a:pt x="911958" y="819468"/>
                        </a:cubicBezTo>
                        <a:cubicBezTo>
                          <a:pt x="911298" y="770577"/>
                          <a:pt x="911298" y="721685"/>
                          <a:pt x="910637" y="672133"/>
                        </a:cubicBezTo>
                        <a:cubicBezTo>
                          <a:pt x="910637" y="672133"/>
                          <a:pt x="910637" y="672133"/>
                          <a:pt x="910637" y="672133"/>
                        </a:cubicBezTo>
                        <a:cubicBezTo>
                          <a:pt x="911298" y="670151"/>
                          <a:pt x="911298" y="668830"/>
                          <a:pt x="911958" y="666848"/>
                        </a:cubicBezTo>
                        <a:cubicBezTo>
                          <a:pt x="911958" y="618617"/>
                          <a:pt x="910637" y="570387"/>
                          <a:pt x="912619" y="522156"/>
                        </a:cubicBezTo>
                        <a:cubicBezTo>
                          <a:pt x="913280" y="499031"/>
                          <a:pt x="907333" y="488460"/>
                          <a:pt x="883548" y="493085"/>
                        </a:cubicBezTo>
                        <a:cubicBezTo>
                          <a:pt x="860424" y="497049"/>
                          <a:pt x="855799" y="486478"/>
                          <a:pt x="855799" y="464676"/>
                        </a:cubicBezTo>
                        <a:cubicBezTo>
                          <a:pt x="856460" y="337162"/>
                          <a:pt x="856460" y="209648"/>
                          <a:pt x="856460" y="82134"/>
                        </a:cubicBezTo>
                        <a:cubicBezTo>
                          <a:pt x="856460" y="39189"/>
                          <a:pt x="859763" y="45796"/>
                          <a:pt x="818800" y="45796"/>
                        </a:cubicBezTo>
                        <a:cubicBezTo>
                          <a:pt x="613325" y="45796"/>
                          <a:pt x="408510" y="45796"/>
                          <a:pt x="203034" y="45796"/>
                        </a:cubicBezTo>
                        <a:cubicBezTo>
                          <a:pt x="188499" y="45796"/>
                          <a:pt x="177267" y="44474"/>
                          <a:pt x="166035" y="31260"/>
                        </a:cubicBezTo>
                        <a:cubicBezTo>
                          <a:pt x="138286" y="-1774"/>
                          <a:pt x="86091" y="-9042"/>
                          <a:pt x="48432" y="11440"/>
                        </a:cubicBezTo>
                        <a:cubicBezTo>
                          <a:pt x="10111" y="32582"/>
                          <a:pt x="-9049" y="81473"/>
                          <a:pt x="4165" y="127722"/>
                        </a:cubicBezTo>
                        <a:cubicBezTo>
                          <a:pt x="15397" y="171327"/>
                          <a:pt x="50414" y="196434"/>
                          <a:pt x="96662" y="195773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" name="Freeform: Shape 57">
                    <a:extLst>
                      <a:ext uri="{FF2B5EF4-FFF2-40B4-BE49-F238E27FC236}">
                        <a16:creationId xmlns:a16="http://schemas.microsoft.com/office/drawing/2014/main" id="{D940FB08-6126-4A1A-A5C8-CDE673639E29}"/>
                      </a:ext>
                    </a:extLst>
                  </p:cNvPr>
                  <p:cNvSpPr/>
                  <p:nvPr/>
                </p:nvSpPr>
                <p:spPr>
                  <a:xfrm>
                    <a:off x="7687611" y="4552498"/>
                    <a:ext cx="1189667" cy="1242834"/>
                  </a:xfrm>
                  <a:custGeom>
                    <a:avLst/>
                    <a:gdLst>
                      <a:gd name="connsiteX0" fmla="*/ 1128465 w 1189667"/>
                      <a:gd name="connsiteY0" fmla="*/ 1052165 h 1242834"/>
                      <a:gd name="connsiteX1" fmla="*/ 1016147 w 1189667"/>
                      <a:gd name="connsiteY1" fmla="*/ 1089825 h 1242834"/>
                      <a:gd name="connsiteX2" fmla="*/ 979809 w 1189667"/>
                      <a:gd name="connsiteY2" fmla="*/ 1108985 h 1242834"/>
                      <a:gd name="connsiteX3" fmla="*/ 85229 w 1189667"/>
                      <a:gd name="connsiteY3" fmla="*/ 1108985 h 1242834"/>
                      <a:gd name="connsiteX4" fmla="*/ 54837 w 1189667"/>
                      <a:gd name="connsiteY4" fmla="*/ 1077272 h 1242834"/>
                      <a:gd name="connsiteX5" fmla="*/ 55498 w 1189667"/>
                      <a:gd name="connsiteY5" fmla="*/ 41304 h 1242834"/>
                      <a:gd name="connsiteX6" fmla="*/ 55498 w 1189667"/>
                      <a:gd name="connsiteY6" fmla="*/ 17519 h 1242834"/>
                      <a:gd name="connsiteX7" fmla="*/ 48891 w 1189667"/>
                      <a:gd name="connsiteY7" fmla="*/ 4305 h 1242834"/>
                      <a:gd name="connsiteX8" fmla="*/ 661 w 1189667"/>
                      <a:gd name="connsiteY8" fmla="*/ 32055 h 1242834"/>
                      <a:gd name="connsiteX9" fmla="*/ 661 w 1189667"/>
                      <a:gd name="connsiteY9" fmla="*/ 583734 h 1242834"/>
                      <a:gd name="connsiteX10" fmla="*/ 0 w 1189667"/>
                      <a:gd name="connsiteY10" fmla="*/ 1130127 h 1242834"/>
                      <a:gd name="connsiteX11" fmla="*/ 33035 w 1189667"/>
                      <a:gd name="connsiteY11" fmla="*/ 1164483 h 1242834"/>
                      <a:gd name="connsiteX12" fmla="*/ 972541 w 1189667"/>
                      <a:gd name="connsiteY12" fmla="*/ 1163823 h 1242834"/>
                      <a:gd name="connsiteX13" fmla="*/ 1008218 w 1189667"/>
                      <a:gd name="connsiteY13" fmla="*/ 1185626 h 1242834"/>
                      <a:gd name="connsiteX14" fmla="*/ 1114590 w 1189667"/>
                      <a:gd name="connsiteY14" fmla="*/ 1241124 h 1242834"/>
                      <a:gd name="connsiteX15" fmla="*/ 1189249 w 1189667"/>
                      <a:gd name="connsiteY15" fmla="*/ 1154573 h 1242834"/>
                      <a:gd name="connsiteX16" fmla="*/ 1128465 w 1189667"/>
                      <a:gd name="connsiteY16" fmla="*/ 1052165 h 1242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189667" h="1242834">
                        <a:moveTo>
                          <a:pt x="1128465" y="1052165"/>
                        </a:moveTo>
                        <a:cubicBezTo>
                          <a:pt x="1084859" y="1037630"/>
                          <a:pt x="1037950" y="1051505"/>
                          <a:pt x="1016147" y="1089825"/>
                        </a:cubicBezTo>
                        <a:cubicBezTo>
                          <a:pt x="1006897" y="1105682"/>
                          <a:pt x="996986" y="1108985"/>
                          <a:pt x="979809" y="1108985"/>
                        </a:cubicBezTo>
                        <a:cubicBezTo>
                          <a:pt x="681836" y="1108324"/>
                          <a:pt x="383863" y="1108324"/>
                          <a:pt x="85229" y="1108985"/>
                        </a:cubicBezTo>
                        <a:cubicBezTo>
                          <a:pt x="59462" y="1108985"/>
                          <a:pt x="54837" y="1101057"/>
                          <a:pt x="54837" y="1077272"/>
                        </a:cubicBezTo>
                        <a:cubicBezTo>
                          <a:pt x="55498" y="731729"/>
                          <a:pt x="55498" y="386186"/>
                          <a:pt x="55498" y="41304"/>
                        </a:cubicBezTo>
                        <a:cubicBezTo>
                          <a:pt x="55498" y="33376"/>
                          <a:pt x="55498" y="25448"/>
                          <a:pt x="55498" y="17519"/>
                        </a:cubicBezTo>
                        <a:cubicBezTo>
                          <a:pt x="55498" y="12234"/>
                          <a:pt x="54837" y="6948"/>
                          <a:pt x="48891" y="4305"/>
                        </a:cubicBezTo>
                        <a:cubicBezTo>
                          <a:pt x="25106" y="-7587"/>
                          <a:pt x="661" y="6287"/>
                          <a:pt x="661" y="32055"/>
                        </a:cubicBezTo>
                        <a:cubicBezTo>
                          <a:pt x="661" y="215727"/>
                          <a:pt x="661" y="400061"/>
                          <a:pt x="661" y="583734"/>
                        </a:cubicBezTo>
                        <a:cubicBezTo>
                          <a:pt x="661" y="766085"/>
                          <a:pt x="1321" y="947776"/>
                          <a:pt x="0" y="1130127"/>
                        </a:cubicBezTo>
                        <a:cubicBezTo>
                          <a:pt x="0" y="1156555"/>
                          <a:pt x="5285" y="1164483"/>
                          <a:pt x="33035" y="1164483"/>
                        </a:cubicBezTo>
                        <a:cubicBezTo>
                          <a:pt x="346203" y="1163162"/>
                          <a:pt x="659372" y="1163823"/>
                          <a:pt x="972541" y="1163823"/>
                        </a:cubicBezTo>
                        <a:cubicBezTo>
                          <a:pt x="989719" y="1163823"/>
                          <a:pt x="1000951" y="1165144"/>
                          <a:pt x="1008218" y="1185626"/>
                        </a:cubicBezTo>
                        <a:cubicBezTo>
                          <a:pt x="1023414" y="1229231"/>
                          <a:pt x="1065038" y="1249052"/>
                          <a:pt x="1114590" y="1241124"/>
                        </a:cubicBezTo>
                        <a:cubicBezTo>
                          <a:pt x="1155553" y="1234517"/>
                          <a:pt x="1185284" y="1200161"/>
                          <a:pt x="1189249" y="1154573"/>
                        </a:cubicBezTo>
                        <a:cubicBezTo>
                          <a:pt x="1193213" y="1106342"/>
                          <a:pt x="1168767" y="1066040"/>
                          <a:pt x="1128465" y="1052165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" name="Freeform: Shape 58">
                    <a:extLst>
                      <a:ext uri="{FF2B5EF4-FFF2-40B4-BE49-F238E27FC236}">
                        <a16:creationId xmlns:a16="http://schemas.microsoft.com/office/drawing/2014/main" id="{6A960F6C-1394-471D-BDCE-ECEDD467E4EA}"/>
                      </a:ext>
                    </a:extLst>
                  </p:cNvPr>
                  <p:cNvSpPr/>
                  <p:nvPr/>
                </p:nvSpPr>
                <p:spPr>
                  <a:xfrm>
                    <a:off x="6744671" y="4554792"/>
                    <a:ext cx="190088" cy="1673439"/>
                  </a:xfrm>
                  <a:custGeom>
                    <a:avLst/>
                    <a:gdLst>
                      <a:gd name="connsiteX0" fmla="*/ 146804 w 190088"/>
                      <a:gd name="connsiteY0" fmla="*/ 1460823 h 1673439"/>
                      <a:gd name="connsiteX1" fmla="*/ 146804 w 190088"/>
                      <a:gd name="connsiteY1" fmla="*/ 748595 h 1673439"/>
                      <a:gd name="connsiteX2" fmla="*/ 146804 w 190088"/>
                      <a:gd name="connsiteY2" fmla="*/ 28439 h 1673439"/>
                      <a:gd name="connsiteX3" fmla="*/ 121037 w 190088"/>
                      <a:gd name="connsiteY3" fmla="*/ 29 h 1673439"/>
                      <a:gd name="connsiteX4" fmla="*/ 91306 w 190088"/>
                      <a:gd name="connsiteY4" fmla="*/ 32403 h 1673439"/>
                      <a:gd name="connsiteX5" fmla="*/ 91966 w 190088"/>
                      <a:gd name="connsiteY5" fmla="*/ 1443645 h 1673439"/>
                      <a:gd name="connsiteX6" fmla="*/ 63557 w 190088"/>
                      <a:gd name="connsiteY6" fmla="*/ 1483286 h 1673439"/>
                      <a:gd name="connsiteX7" fmla="*/ 21933 w 190088"/>
                      <a:gd name="connsiteY7" fmla="*/ 1510375 h 1673439"/>
                      <a:gd name="connsiteX8" fmla="*/ 30522 w 190088"/>
                      <a:gd name="connsiteY8" fmla="*/ 1649781 h 1673439"/>
                      <a:gd name="connsiteX9" fmla="*/ 162000 w 190088"/>
                      <a:gd name="connsiteY9" fmla="*/ 1646477 h 1673439"/>
                      <a:gd name="connsiteX10" fmla="*/ 162661 w 190088"/>
                      <a:gd name="connsiteY10" fmla="*/ 1505750 h 1673439"/>
                      <a:gd name="connsiteX11" fmla="*/ 146804 w 190088"/>
                      <a:gd name="connsiteY11" fmla="*/ 1460823 h 1673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0088" h="1673439">
                        <a:moveTo>
                          <a:pt x="146804" y="1460823"/>
                        </a:moveTo>
                        <a:cubicBezTo>
                          <a:pt x="146804" y="1223634"/>
                          <a:pt x="146804" y="985784"/>
                          <a:pt x="146804" y="748595"/>
                        </a:cubicBezTo>
                        <a:cubicBezTo>
                          <a:pt x="146804" y="508763"/>
                          <a:pt x="146804" y="268271"/>
                          <a:pt x="146804" y="28439"/>
                        </a:cubicBezTo>
                        <a:cubicBezTo>
                          <a:pt x="146804" y="9279"/>
                          <a:pt x="144161" y="690"/>
                          <a:pt x="121037" y="29"/>
                        </a:cubicBezTo>
                        <a:cubicBezTo>
                          <a:pt x="94609" y="-632"/>
                          <a:pt x="91306" y="9940"/>
                          <a:pt x="91306" y="32403"/>
                        </a:cubicBezTo>
                        <a:cubicBezTo>
                          <a:pt x="91966" y="502817"/>
                          <a:pt x="91306" y="973231"/>
                          <a:pt x="91966" y="1443645"/>
                        </a:cubicBezTo>
                        <a:cubicBezTo>
                          <a:pt x="91966" y="1465448"/>
                          <a:pt x="90645" y="1480644"/>
                          <a:pt x="63557" y="1483286"/>
                        </a:cubicBezTo>
                        <a:cubicBezTo>
                          <a:pt x="46379" y="1484608"/>
                          <a:pt x="33165" y="1497161"/>
                          <a:pt x="21933" y="1510375"/>
                        </a:cubicBezTo>
                        <a:cubicBezTo>
                          <a:pt x="-10441" y="1550677"/>
                          <a:pt x="-6477" y="1615425"/>
                          <a:pt x="30522" y="1649781"/>
                        </a:cubicBezTo>
                        <a:cubicBezTo>
                          <a:pt x="66200" y="1682816"/>
                          <a:pt x="128305" y="1680834"/>
                          <a:pt x="162000" y="1646477"/>
                        </a:cubicBezTo>
                        <a:cubicBezTo>
                          <a:pt x="198338" y="1610139"/>
                          <a:pt x="200320" y="1542749"/>
                          <a:pt x="162661" y="1505750"/>
                        </a:cubicBezTo>
                        <a:cubicBezTo>
                          <a:pt x="149447" y="1491875"/>
                          <a:pt x="146804" y="1478662"/>
                          <a:pt x="146804" y="1460823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" name="Freeform: Shape 59">
                    <a:extLst>
                      <a:ext uri="{FF2B5EF4-FFF2-40B4-BE49-F238E27FC236}">
                        <a16:creationId xmlns:a16="http://schemas.microsoft.com/office/drawing/2014/main" id="{ADE3559D-E84B-49BF-B138-E5EEC88EF570}"/>
                      </a:ext>
                    </a:extLst>
                  </p:cNvPr>
                  <p:cNvSpPr/>
                  <p:nvPr/>
                </p:nvSpPr>
                <p:spPr>
                  <a:xfrm>
                    <a:off x="8066153" y="3632493"/>
                    <a:ext cx="1181053" cy="1164453"/>
                  </a:xfrm>
                  <a:custGeom>
                    <a:avLst/>
                    <a:gdLst>
                      <a:gd name="connsiteX0" fmla="*/ 1129160 w 1181053"/>
                      <a:gd name="connsiteY0" fmla="*/ 979148 h 1164453"/>
                      <a:gd name="connsiteX1" fmla="*/ 1108019 w 1181053"/>
                      <a:gd name="connsiteY1" fmla="*/ 942810 h 1164453"/>
                      <a:gd name="connsiteX2" fmla="*/ 1109340 w 1181053"/>
                      <a:gd name="connsiteY2" fmla="*/ 104390 h 1164453"/>
                      <a:gd name="connsiteX3" fmla="*/ 1074984 w 1181053"/>
                      <a:gd name="connsiteY3" fmla="*/ 71355 h 1164453"/>
                      <a:gd name="connsiteX4" fmla="*/ 383898 w 1181053"/>
                      <a:gd name="connsiteY4" fmla="*/ 72016 h 1164453"/>
                      <a:gd name="connsiteX5" fmla="*/ 349542 w 1181053"/>
                      <a:gd name="connsiteY5" fmla="*/ 69373 h 1164453"/>
                      <a:gd name="connsiteX6" fmla="*/ 348221 w 1181053"/>
                      <a:gd name="connsiteY6" fmla="*/ 1321 h 1164453"/>
                      <a:gd name="connsiteX7" fmla="*/ 337650 w 1181053"/>
                      <a:gd name="connsiteY7" fmla="*/ 1982 h 1164453"/>
                      <a:gd name="connsiteX8" fmla="*/ 32409 w 1181053"/>
                      <a:gd name="connsiteY8" fmla="*/ 0 h 1164453"/>
                      <a:gd name="connsiteX9" fmla="*/ 35 w 1181053"/>
                      <a:gd name="connsiteY9" fmla="*/ 30392 h 1164453"/>
                      <a:gd name="connsiteX10" fmla="*/ 35 w 1181053"/>
                      <a:gd name="connsiteY10" fmla="*/ 180369 h 1164453"/>
                      <a:gd name="connsiteX11" fmla="*/ 29766 w 1181053"/>
                      <a:gd name="connsiteY11" fmla="*/ 210101 h 1164453"/>
                      <a:gd name="connsiteX12" fmla="*/ 177101 w 1181053"/>
                      <a:gd name="connsiteY12" fmla="*/ 210101 h 1164453"/>
                      <a:gd name="connsiteX13" fmla="*/ 292062 w 1181053"/>
                      <a:gd name="connsiteY13" fmla="*/ 209440 h 1164453"/>
                      <a:gd name="connsiteX14" fmla="*/ 349542 w 1181053"/>
                      <a:gd name="connsiteY14" fmla="*/ 147996 h 1164453"/>
                      <a:gd name="connsiteX15" fmla="*/ 381256 w 1181053"/>
                      <a:gd name="connsiteY15" fmla="*/ 146014 h 1164453"/>
                      <a:gd name="connsiteX16" fmla="*/ 1021467 w 1181053"/>
                      <a:gd name="connsiteY16" fmla="*/ 145353 h 1164453"/>
                      <a:gd name="connsiteX17" fmla="*/ 1054502 w 1181053"/>
                      <a:gd name="connsiteY17" fmla="*/ 177066 h 1164453"/>
                      <a:gd name="connsiteX18" fmla="*/ 1054502 w 1181053"/>
                      <a:gd name="connsiteY18" fmla="*/ 945453 h 1164453"/>
                      <a:gd name="connsiteX19" fmla="*/ 1032699 w 1181053"/>
                      <a:gd name="connsiteY19" fmla="*/ 985755 h 1164453"/>
                      <a:gd name="connsiteX20" fmla="*/ 997022 w 1181053"/>
                      <a:gd name="connsiteY20" fmla="*/ 1102037 h 1164453"/>
                      <a:gd name="connsiteX21" fmla="*/ 1094805 w 1181053"/>
                      <a:gd name="connsiteY21" fmla="*/ 1164142 h 1164453"/>
                      <a:gd name="connsiteX22" fmla="*/ 1178712 w 1181053"/>
                      <a:gd name="connsiteY22" fmla="*/ 1090145 h 1164453"/>
                      <a:gd name="connsiteX23" fmla="*/ 1129160 w 1181053"/>
                      <a:gd name="connsiteY23" fmla="*/ 979148 h 11644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181053" h="1164453">
                        <a:moveTo>
                          <a:pt x="1129160" y="979148"/>
                        </a:moveTo>
                        <a:cubicBezTo>
                          <a:pt x="1110001" y="971220"/>
                          <a:pt x="1108019" y="959988"/>
                          <a:pt x="1108019" y="942810"/>
                        </a:cubicBezTo>
                        <a:cubicBezTo>
                          <a:pt x="1108679" y="663337"/>
                          <a:pt x="1108019" y="383863"/>
                          <a:pt x="1109340" y="104390"/>
                        </a:cubicBezTo>
                        <a:cubicBezTo>
                          <a:pt x="1109340" y="75980"/>
                          <a:pt x="1100751" y="71355"/>
                          <a:pt x="1074984" y="71355"/>
                        </a:cubicBezTo>
                        <a:cubicBezTo>
                          <a:pt x="844402" y="72676"/>
                          <a:pt x="614480" y="72016"/>
                          <a:pt x="383898" y="72016"/>
                        </a:cubicBezTo>
                        <a:cubicBezTo>
                          <a:pt x="372666" y="72016"/>
                          <a:pt x="360774" y="73998"/>
                          <a:pt x="349542" y="69373"/>
                        </a:cubicBezTo>
                        <a:cubicBezTo>
                          <a:pt x="350863" y="46909"/>
                          <a:pt x="352845" y="23785"/>
                          <a:pt x="348221" y="1321"/>
                        </a:cubicBezTo>
                        <a:cubicBezTo>
                          <a:pt x="344917" y="1321"/>
                          <a:pt x="340953" y="1982"/>
                          <a:pt x="337650" y="1982"/>
                        </a:cubicBezTo>
                        <a:cubicBezTo>
                          <a:pt x="235903" y="1321"/>
                          <a:pt x="134156" y="1321"/>
                          <a:pt x="32409" y="0"/>
                        </a:cubicBezTo>
                        <a:cubicBezTo>
                          <a:pt x="9946" y="0"/>
                          <a:pt x="-626" y="5946"/>
                          <a:pt x="35" y="30392"/>
                        </a:cubicBezTo>
                        <a:cubicBezTo>
                          <a:pt x="1357" y="80605"/>
                          <a:pt x="1357" y="130157"/>
                          <a:pt x="35" y="180369"/>
                        </a:cubicBezTo>
                        <a:cubicBezTo>
                          <a:pt x="-626" y="202173"/>
                          <a:pt x="7964" y="210761"/>
                          <a:pt x="29766" y="210101"/>
                        </a:cubicBezTo>
                        <a:cubicBezTo>
                          <a:pt x="78658" y="209440"/>
                          <a:pt x="128210" y="210101"/>
                          <a:pt x="177101" y="210101"/>
                        </a:cubicBezTo>
                        <a:cubicBezTo>
                          <a:pt x="215421" y="210101"/>
                          <a:pt x="253741" y="209440"/>
                          <a:pt x="292062" y="209440"/>
                        </a:cubicBezTo>
                        <a:cubicBezTo>
                          <a:pt x="352845" y="209440"/>
                          <a:pt x="352845" y="209440"/>
                          <a:pt x="349542" y="147996"/>
                        </a:cubicBezTo>
                        <a:cubicBezTo>
                          <a:pt x="360113" y="147335"/>
                          <a:pt x="370684" y="146014"/>
                          <a:pt x="381256" y="146014"/>
                        </a:cubicBezTo>
                        <a:cubicBezTo>
                          <a:pt x="594660" y="146014"/>
                          <a:pt x="808063" y="146674"/>
                          <a:pt x="1021467" y="145353"/>
                        </a:cubicBezTo>
                        <a:cubicBezTo>
                          <a:pt x="1046574" y="145353"/>
                          <a:pt x="1054502" y="150638"/>
                          <a:pt x="1054502" y="177066"/>
                        </a:cubicBezTo>
                        <a:cubicBezTo>
                          <a:pt x="1053181" y="433415"/>
                          <a:pt x="1053842" y="689764"/>
                          <a:pt x="1054502" y="945453"/>
                        </a:cubicBezTo>
                        <a:cubicBezTo>
                          <a:pt x="1054502" y="964613"/>
                          <a:pt x="1049877" y="975184"/>
                          <a:pt x="1032699" y="985755"/>
                        </a:cubicBezTo>
                        <a:cubicBezTo>
                          <a:pt x="995701" y="1008219"/>
                          <a:pt x="982487" y="1057771"/>
                          <a:pt x="997022" y="1102037"/>
                        </a:cubicBezTo>
                        <a:cubicBezTo>
                          <a:pt x="1010897" y="1144322"/>
                          <a:pt x="1047895" y="1167446"/>
                          <a:pt x="1094805" y="1164142"/>
                        </a:cubicBezTo>
                        <a:cubicBezTo>
                          <a:pt x="1137089" y="1161499"/>
                          <a:pt x="1170784" y="1131768"/>
                          <a:pt x="1178712" y="1090145"/>
                        </a:cubicBezTo>
                        <a:cubicBezTo>
                          <a:pt x="1187962" y="1041914"/>
                          <a:pt x="1169463" y="996326"/>
                          <a:pt x="1129160" y="979148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" name="Freeform: Shape 60">
                    <a:extLst>
                      <a:ext uri="{FF2B5EF4-FFF2-40B4-BE49-F238E27FC236}">
                        <a16:creationId xmlns:a16="http://schemas.microsoft.com/office/drawing/2014/main" id="{B30750ED-FBF0-4B1E-B6E3-A788EBFE5E71}"/>
                      </a:ext>
                    </a:extLst>
                  </p:cNvPr>
                  <p:cNvSpPr/>
                  <p:nvPr/>
                </p:nvSpPr>
                <p:spPr>
                  <a:xfrm>
                    <a:off x="7289212" y="4555210"/>
                    <a:ext cx="1121223" cy="1705206"/>
                  </a:xfrm>
                  <a:custGeom>
                    <a:avLst/>
                    <a:gdLst>
                      <a:gd name="connsiteX0" fmla="*/ 1068342 w 1121223"/>
                      <a:gd name="connsiteY0" fmla="*/ 1518546 h 1705206"/>
                      <a:gd name="connsiteX1" fmla="*/ 943471 w 1121223"/>
                      <a:gd name="connsiteY1" fmla="*/ 1558188 h 1705206"/>
                      <a:gd name="connsiteX2" fmla="*/ 943471 w 1121223"/>
                      <a:gd name="connsiteY2" fmla="*/ 1558188 h 1705206"/>
                      <a:gd name="connsiteX3" fmla="*/ 943471 w 1121223"/>
                      <a:gd name="connsiteY3" fmla="*/ 1558188 h 1705206"/>
                      <a:gd name="connsiteX4" fmla="*/ 107693 w 1121223"/>
                      <a:gd name="connsiteY4" fmla="*/ 1558849 h 1705206"/>
                      <a:gd name="connsiteX5" fmla="*/ 73337 w 1121223"/>
                      <a:gd name="connsiteY5" fmla="*/ 1524493 h 1705206"/>
                      <a:gd name="connsiteX6" fmla="*/ 73337 w 1121223"/>
                      <a:gd name="connsiteY6" fmla="*/ 40575 h 1705206"/>
                      <a:gd name="connsiteX7" fmla="*/ 33696 w 1121223"/>
                      <a:gd name="connsiteY7" fmla="*/ 273 h 1705206"/>
                      <a:gd name="connsiteX8" fmla="*/ 0 w 1121223"/>
                      <a:gd name="connsiteY8" fmla="*/ 33968 h 1705206"/>
                      <a:gd name="connsiteX9" fmla="*/ 661 w 1121223"/>
                      <a:gd name="connsiteY9" fmla="*/ 1597830 h 1705206"/>
                      <a:gd name="connsiteX10" fmla="*/ 35678 w 1121223"/>
                      <a:gd name="connsiteY10" fmla="*/ 1631525 h 1705206"/>
                      <a:gd name="connsiteX11" fmla="*/ 900526 w 1121223"/>
                      <a:gd name="connsiteY11" fmla="*/ 1631525 h 1705206"/>
                      <a:gd name="connsiteX12" fmla="*/ 937524 w 1121223"/>
                      <a:gd name="connsiteY12" fmla="*/ 1635489 h 1705206"/>
                      <a:gd name="connsiteX13" fmla="*/ 1007558 w 1121223"/>
                      <a:gd name="connsiteY13" fmla="*/ 1703541 h 1705206"/>
                      <a:gd name="connsiteX14" fmla="*/ 1116572 w 1121223"/>
                      <a:gd name="connsiteY14" fmla="*/ 1639453 h 1705206"/>
                      <a:gd name="connsiteX15" fmla="*/ 1068342 w 1121223"/>
                      <a:gd name="connsiteY15" fmla="*/ 1518546 h 1705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121223" h="1705206">
                        <a:moveTo>
                          <a:pt x="1068342" y="1518546"/>
                        </a:moveTo>
                        <a:cubicBezTo>
                          <a:pt x="1021433" y="1497404"/>
                          <a:pt x="972541" y="1512600"/>
                          <a:pt x="943471" y="1558188"/>
                        </a:cubicBezTo>
                        <a:lnTo>
                          <a:pt x="943471" y="1558188"/>
                        </a:lnTo>
                        <a:lnTo>
                          <a:pt x="943471" y="1558188"/>
                        </a:lnTo>
                        <a:cubicBezTo>
                          <a:pt x="664658" y="1558188"/>
                          <a:pt x="386506" y="1558849"/>
                          <a:pt x="107693" y="1558849"/>
                        </a:cubicBezTo>
                        <a:cubicBezTo>
                          <a:pt x="73337" y="1558849"/>
                          <a:pt x="73337" y="1558849"/>
                          <a:pt x="73337" y="1524493"/>
                        </a:cubicBezTo>
                        <a:cubicBezTo>
                          <a:pt x="73337" y="1029633"/>
                          <a:pt x="73337" y="535434"/>
                          <a:pt x="73337" y="40575"/>
                        </a:cubicBezTo>
                        <a:cubicBezTo>
                          <a:pt x="73337" y="-5013"/>
                          <a:pt x="78623" y="2915"/>
                          <a:pt x="33696" y="273"/>
                        </a:cubicBezTo>
                        <a:cubicBezTo>
                          <a:pt x="5946" y="-1709"/>
                          <a:pt x="0" y="6879"/>
                          <a:pt x="0" y="33968"/>
                        </a:cubicBezTo>
                        <a:cubicBezTo>
                          <a:pt x="661" y="555255"/>
                          <a:pt x="661" y="1076543"/>
                          <a:pt x="661" y="1597830"/>
                        </a:cubicBezTo>
                        <a:cubicBezTo>
                          <a:pt x="661" y="1634168"/>
                          <a:pt x="-5285" y="1631525"/>
                          <a:pt x="35678" y="1631525"/>
                        </a:cubicBezTo>
                        <a:cubicBezTo>
                          <a:pt x="323740" y="1631525"/>
                          <a:pt x="612463" y="1631525"/>
                          <a:pt x="900526" y="1631525"/>
                        </a:cubicBezTo>
                        <a:cubicBezTo>
                          <a:pt x="913079" y="1631525"/>
                          <a:pt x="925632" y="1628882"/>
                          <a:pt x="937524" y="1635489"/>
                        </a:cubicBezTo>
                        <a:cubicBezTo>
                          <a:pt x="946113" y="1673149"/>
                          <a:pt x="971881" y="1697595"/>
                          <a:pt x="1007558" y="1703541"/>
                        </a:cubicBezTo>
                        <a:cubicBezTo>
                          <a:pt x="1059753" y="1712130"/>
                          <a:pt x="1102037" y="1687023"/>
                          <a:pt x="1116572" y="1639453"/>
                        </a:cubicBezTo>
                        <a:cubicBezTo>
                          <a:pt x="1131108" y="1590562"/>
                          <a:pt x="1110626" y="1537707"/>
                          <a:pt x="1068342" y="1518546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" name="Freeform: Shape 61">
                    <a:extLst>
                      <a:ext uri="{FF2B5EF4-FFF2-40B4-BE49-F238E27FC236}">
                        <a16:creationId xmlns:a16="http://schemas.microsoft.com/office/drawing/2014/main" id="{046EBAF8-1C5F-4389-8521-836FEC6D3CFF}"/>
                      </a:ext>
                    </a:extLst>
                  </p:cNvPr>
                  <p:cNvSpPr/>
                  <p:nvPr/>
                </p:nvSpPr>
                <p:spPr>
                  <a:xfrm>
                    <a:off x="6769876" y="4190084"/>
                    <a:ext cx="214133" cy="351577"/>
                  </a:xfrm>
                  <a:custGeom>
                    <a:avLst/>
                    <a:gdLst>
                      <a:gd name="connsiteX0" fmla="*/ 214096 w 214133"/>
                      <a:gd name="connsiteY0" fmla="*/ 35052 h 351577"/>
                      <a:gd name="connsiteX1" fmla="*/ 180400 w 214133"/>
                      <a:gd name="connsiteY1" fmla="*/ 35 h 351577"/>
                      <a:gd name="connsiteX2" fmla="*/ 33066 w 214133"/>
                      <a:gd name="connsiteY2" fmla="*/ 35 h 351577"/>
                      <a:gd name="connsiteX3" fmla="*/ 31 w 214133"/>
                      <a:gd name="connsiteY3" fmla="*/ 32409 h 351577"/>
                      <a:gd name="connsiteX4" fmla="*/ 31 w 214133"/>
                      <a:gd name="connsiteY4" fmla="*/ 177101 h 351577"/>
                      <a:gd name="connsiteX5" fmla="*/ 691 w 214133"/>
                      <a:gd name="connsiteY5" fmla="*/ 326418 h 351577"/>
                      <a:gd name="connsiteX6" fmla="*/ 26459 w 214133"/>
                      <a:gd name="connsiteY6" fmla="*/ 351524 h 351577"/>
                      <a:gd name="connsiteX7" fmla="*/ 187007 w 214133"/>
                      <a:gd name="connsiteY7" fmla="*/ 351524 h 351577"/>
                      <a:gd name="connsiteX8" fmla="*/ 212774 w 214133"/>
                      <a:gd name="connsiteY8" fmla="*/ 325757 h 351577"/>
                      <a:gd name="connsiteX9" fmla="*/ 214096 w 214133"/>
                      <a:gd name="connsiteY9" fmla="*/ 176440 h 351577"/>
                      <a:gd name="connsiteX10" fmla="*/ 214096 w 214133"/>
                      <a:gd name="connsiteY10" fmla="*/ 35052 h 3515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4133" h="351577">
                        <a:moveTo>
                          <a:pt x="214096" y="35052"/>
                        </a:moveTo>
                        <a:cubicBezTo>
                          <a:pt x="214756" y="9946"/>
                          <a:pt x="206828" y="-626"/>
                          <a:pt x="180400" y="35"/>
                        </a:cubicBezTo>
                        <a:cubicBezTo>
                          <a:pt x="131509" y="1357"/>
                          <a:pt x="81957" y="1357"/>
                          <a:pt x="33066" y="35"/>
                        </a:cubicBezTo>
                        <a:cubicBezTo>
                          <a:pt x="9281" y="-626"/>
                          <a:pt x="-630" y="7964"/>
                          <a:pt x="31" y="32409"/>
                        </a:cubicBezTo>
                        <a:cubicBezTo>
                          <a:pt x="1352" y="80640"/>
                          <a:pt x="31" y="128870"/>
                          <a:pt x="31" y="177101"/>
                        </a:cubicBezTo>
                        <a:cubicBezTo>
                          <a:pt x="691" y="226653"/>
                          <a:pt x="2013" y="276866"/>
                          <a:pt x="691" y="326418"/>
                        </a:cubicBezTo>
                        <a:cubicBezTo>
                          <a:pt x="31" y="346899"/>
                          <a:pt x="7298" y="352185"/>
                          <a:pt x="26459" y="351524"/>
                        </a:cubicBezTo>
                        <a:cubicBezTo>
                          <a:pt x="79975" y="350203"/>
                          <a:pt x="133491" y="350203"/>
                          <a:pt x="187007" y="351524"/>
                        </a:cubicBezTo>
                        <a:cubicBezTo>
                          <a:pt x="206828" y="352185"/>
                          <a:pt x="212774" y="345578"/>
                          <a:pt x="212774" y="325757"/>
                        </a:cubicBezTo>
                        <a:cubicBezTo>
                          <a:pt x="212774" y="276205"/>
                          <a:pt x="209471" y="225992"/>
                          <a:pt x="214096" y="176440"/>
                        </a:cubicBezTo>
                        <a:cubicBezTo>
                          <a:pt x="214096" y="129531"/>
                          <a:pt x="212774" y="82622"/>
                          <a:pt x="214096" y="35052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6" name="Freeform: Shape 62">
                    <a:extLst>
                      <a:ext uri="{FF2B5EF4-FFF2-40B4-BE49-F238E27FC236}">
                        <a16:creationId xmlns:a16="http://schemas.microsoft.com/office/drawing/2014/main" id="{2A595655-734E-4203-9792-C34F91893729}"/>
                      </a:ext>
                    </a:extLst>
                  </p:cNvPr>
                  <p:cNvSpPr/>
                  <p:nvPr/>
                </p:nvSpPr>
                <p:spPr>
                  <a:xfrm>
                    <a:off x="7192090" y="4190083"/>
                    <a:ext cx="211421" cy="352184"/>
                  </a:xfrm>
                  <a:custGeom>
                    <a:avLst/>
                    <a:gdLst>
                      <a:gd name="connsiteX0" fmla="*/ 189619 w 211421"/>
                      <a:gd name="connsiteY0" fmla="*/ 352185 h 352184"/>
                      <a:gd name="connsiteX1" fmla="*/ 210761 w 211421"/>
                      <a:gd name="connsiteY1" fmla="*/ 330382 h 352184"/>
                      <a:gd name="connsiteX2" fmla="*/ 211422 w 211421"/>
                      <a:gd name="connsiteY2" fmla="*/ 178422 h 352184"/>
                      <a:gd name="connsiteX3" fmla="*/ 210761 w 211421"/>
                      <a:gd name="connsiteY3" fmla="*/ 31088 h 352184"/>
                      <a:gd name="connsiteX4" fmla="*/ 179048 w 211421"/>
                      <a:gd name="connsiteY4" fmla="*/ 35 h 352184"/>
                      <a:gd name="connsiteX5" fmla="*/ 31713 w 211421"/>
                      <a:gd name="connsiteY5" fmla="*/ 35 h 352184"/>
                      <a:gd name="connsiteX6" fmla="*/ 661 w 211421"/>
                      <a:gd name="connsiteY6" fmla="*/ 31088 h 352184"/>
                      <a:gd name="connsiteX7" fmla="*/ 0 w 211421"/>
                      <a:gd name="connsiteY7" fmla="*/ 178422 h 352184"/>
                      <a:gd name="connsiteX8" fmla="*/ 0 w 211421"/>
                      <a:gd name="connsiteY8" fmla="*/ 330382 h 352184"/>
                      <a:gd name="connsiteX9" fmla="*/ 21142 w 211421"/>
                      <a:gd name="connsiteY9" fmla="*/ 351524 h 352184"/>
                      <a:gd name="connsiteX10" fmla="*/ 189619 w 211421"/>
                      <a:gd name="connsiteY10" fmla="*/ 352185 h 3521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1421" h="352184">
                        <a:moveTo>
                          <a:pt x="189619" y="352185"/>
                        </a:moveTo>
                        <a:cubicBezTo>
                          <a:pt x="206136" y="352185"/>
                          <a:pt x="210761" y="346238"/>
                          <a:pt x="210761" y="330382"/>
                        </a:cubicBezTo>
                        <a:cubicBezTo>
                          <a:pt x="210100" y="279509"/>
                          <a:pt x="210761" y="228635"/>
                          <a:pt x="211422" y="178422"/>
                        </a:cubicBezTo>
                        <a:cubicBezTo>
                          <a:pt x="211422" y="129531"/>
                          <a:pt x="210100" y="79979"/>
                          <a:pt x="210761" y="31088"/>
                        </a:cubicBezTo>
                        <a:cubicBezTo>
                          <a:pt x="211422" y="7303"/>
                          <a:pt x="202172" y="35"/>
                          <a:pt x="179048" y="35"/>
                        </a:cubicBezTo>
                        <a:cubicBezTo>
                          <a:pt x="130156" y="1357"/>
                          <a:pt x="80604" y="1357"/>
                          <a:pt x="31713" y="35"/>
                        </a:cubicBezTo>
                        <a:cubicBezTo>
                          <a:pt x="8589" y="-626"/>
                          <a:pt x="0" y="7964"/>
                          <a:pt x="661" y="31088"/>
                        </a:cubicBezTo>
                        <a:cubicBezTo>
                          <a:pt x="1321" y="79979"/>
                          <a:pt x="661" y="129531"/>
                          <a:pt x="0" y="178422"/>
                        </a:cubicBezTo>
                        <a:cubicBezTo>
                          <a:pt x="0" y="229296"/>
                          <a:pt x="661" y="280169"/>
                          <a:pt x="0" y="330382"/>
                        </a:cubicBezTo>
                        <a:cubicBezTo>
                          <a:pt x="0" y="346899"/>
                          <a:pt x="5285" y="351524"/>
                          <a:pt x="21142" y="351524"/>
                        </a:cubicBezTo>
                        <a:cubicBezTo>
                          <a:pt x="77301" y="350863"/>
                          <a:pt x="133460" y="350863"/>
                          <a:pt x="189619" y="352185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" name="Freeform: Shape 63">
                    <a:extLst>
                      <a:ext uri="{FF2B5EF4-FFF2-40B4-BE49-F238E27FC236}">
                        <a16:creationId xmlns:a16="http://schemas.microsoft.com/office/drawing/2014/main" id="{F873B7CF-FBBC-48F8-8914-24227738830A}"/>
                      </a:ext>
                    </a:extLst>
                  </p:cNvPr>
                  <p:cNvSpPr/>
                  <p:nvPr/>
                </p:nvSpPr>
                <p:spPr>
                  <a:xfrm>
                    <a:off x="7610935" y="4190119"/>
                    <a:ext cx="209475" cy="347562"/>
                  </a:xfrm>
                  <a:custGeom>
                    <a:avLst/>
                    <a:gdLst>
                      <a:gd name="connsiteX0" fmla="*/ 30428 w 209475"/>
                      <a:gd name="connsiteY0" fmla="*/ 347525 h 347562"/>
                      <a:gd name="connsiteX1" fmla="*/ 206832 w 209475"/>
                      <a:gd name="connsiteY1" fmla="*/ 346203 h 347562"/>
                      <a:gd name="connsiteX2" fmla="*/ 209475 w 209475"/>
                      <a:gd name="connsiteY2" fmla="*/ 28410 h 347562"/>
                      <a:gd name="connsiteX3" fmla="*/ 183708 w 209475"/>
                      <a:gd name="connsiteY3" fmla="*/ 0 h 347562"/>
                      <a:gd name="connsiteX4" fmla="*/ 25803 w 209475"/>
                      <a:gd name="connsiteY4" fmla="*/ 0 h 347562"/>
                      <a:gd name="connsiteX5" fmla="*/ 35 w 209475"/>
                      <a:gd name="connsiteY5" fmla="*/ 25767 h 347562"/>
                      <a:gd name="connsiteX6" fmla="*/ 1357 w 209475"/>
                      <a:gd name="connsiteY6" fmla="*/ 175084 h 347562"/>
                      <a:gd name="connsiteX7" fmla="*/ 5321 w 209475"/>
                      <a:gd name="connsiteY7" fmla="*/ 209440 h 347562"/>
                      <a:gd name="connsiteX8" fmla="*/ 5321 w 209475"/>
                      <a:gd name="connsiteY8" fmla="*/ 321758 h 347562"/>
                      <a:gd name="connsiteX9" fmla="*/ 30428 w 209475"/>
                      <a:gd name="connsiteY9" fmla="*/ 347525 h 347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09475" h="347562">
                        <a:moveTo>
                          <a:pt x="30428" y="347525"/>
                        </a:moveTo>
                        <a:cubicBezTo>
                          <a:pt x="89229" y="346864"/>
                          <a:pt x="148031" y="346864"/>
                          <a:pt x="206832" y="346203"/>
                        </a:cubicBezTo>
                        <a:cubicBezTo>
                          <a:pt x="207493" y="240492"/>
                          <a:pt x="208154" y="134121"/>
                          <a:pt x="209475" y="28410"/>
                        </a:cubicBezTo>
                        <a:cubicBezTo>
                          <a:pt x="209475" y="9910"/>
                          <a:pt x="204190" y="0"/>
                          <a:pt x="183708" y="0"/>
                        </a:cubicBezTo>
                        <a:cubicBezTo>
                          <a:pt x="130853" y="661"/>
                          <a:pt x="78658" y="661"/>
                          <a:pt x="25803" y="0"/>
                        </a:cubicBezTo>
                        <a:cubicBezTo>
                          <a:pt x="7964" y="0"/>
                          <a:pt x="-625" y="7928"/>
                          <a:pt x="35" y="25767"/>
                        </a:cubicBezTo>
                        <a:cubicBezTo>
                          <a:pt x="696" y="75319"/>
                          <a:pt x="696" y="125532"/>
                          <a:pt x="1357" y="175084"/>
                        </a:cubicBezTo>
                        <a:cubicBezTo>
                          <a:pt x="6642" y="186316"/>
                          <a:pt x="5321" y="197547"/>
                          <a:pt x="5321" y="209440"/>
                        </a:cubicBezTo>
                        <a:cubicBezTo>
                          <a:pt x="5321" y="247099"/>
                          <a:pt x="5982" y="284098"/>
                          <a:pt x="5321" y="321758"/>
                        </a:cubicBezTo>
                        <a:cubicBezTo>
                          <a:pt x="5321" y="340257"/>
                          <a:pt x="11928" y="348186"/>
                          <a:pt x="30428" y="347525"/>
                        </a:cubicBezTo>
                        <a:close/>
                      </a:path>
                    </a:pathLst>
                  </a:custGeom>
                  <a:grpFill/>
                  <a:ln w="659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48" name="Rounded Rectangle 47"/>
            <p:cNvSpPr/>
            <p:nvPr/>
          </p:nvSpPr>
          <p:spPr>
            <a:xfrm>
              <a:off x="8619067" y="2632924"/>
              <a:ext cx="685800" cy="685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Google Shape;325;p14" descr="Ảnh có chứa văn bản&#10;&#10;Mô tả được tạo tự động"/>
          <p:cNvPicPr preferRelativeResize="0"/>
          <p:nvPr/>
        </p:nvPicPr>
        <p:blipFill rotWithShape="1">
          <a:blip r:embed="rId2">
            <a:alphaModFix amt="10000"/>
          </a:blip>
          <a:srcRect/>
          <a:stretch/>
        </p:blipFill>
        <p:spPr>
          <a:xfrm>
            <a:off x="0" y="0"/>
            <a:ext cx="12192000" cy="68840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321169" y="2019719"/>
            <a:ext cx="3436536" cy="61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0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7</a:t>
            </a:fld>
            <a:endParaRPr lang="en-US"/>
          </a:p>
        </p:txBody>
      </p:sp>
      <p:pic>
        <p:nvPicPr>
          <p:cNvPr id="6" name="Google Shape;192;p7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0" y="0"/>
            <a:ext cx="12192000" cy="6884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06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/>
        </p:nvSpPr>
        <p:spPr>
          <a:xfrm>
            <a:off x="470516" y="208914"/>
            <a:ext cx="17684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NỘI DUNG</a:t>
            </a:r>
            <a:endParaRPr/>
          </a:p>
        </p:txBody>
      </p:sp>
      <p:sp>
        <p:nvSpPr>
          <p:cNvPr id="241" name="Google Shape;241;p10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2336460" y="1153128"/>
            <a:ext cx="3657940" cy="1495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7338" marR="0" lvl="1" indent="-28575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hiểu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Kit STM32F4 Discovery – chip STM32F407VGT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87338" marR="0" lvl="1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chuẩn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UART, SDIO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giữa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module.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338" marR="0" lvl="1" indent="-2857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Desktop.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9898" y="732134"/>
            <a:ext cx="5517438" cy="2324333"/>
            <a:chOff x="446439" y="732134"/>
            <a:chExt cx="5517438" cy="2257947"/>
          </a:xfrm>
        </p:grpSpPr>
        <p:sp>
          <p:nvSpPr>
            <p:cNvPr id="243" name="Google Shape;243;p10"/>
            <p:cNvSpPr txBox="1"/>
            <p:nvPr/>
          </p:nvSpPr>
          <p:spPr>
            <a:xfrm>
              <a:off x="2537491" y="732134"/>
              <a:ext cx="26917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Mục</a:t>
              </a:r>
              <a:r>
                <a:rPr lang="en-US" sz="20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tiêu</a:t>
              </a:r>
              <a:r>
                <a:rPr lang="en-US" sz="20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nghiên</a:t>
              </a:r>
              <a:r>
                <a:rPr lang="en-US" sz="20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cứu</a:t>
              </a:r>
              <a:endParaRPr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7" name="Google Shape;247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6439" y="1084824"/>
              <a:ext cx="1942781" cy="19052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" name="Group 5"/>
            <p:cNvGrpSpPr/>
            <p:nvPr/>
          </p:nvGrpSpPr>
          <p:grpSpPr>
            <a:xfrm>
              <a:off x="2064955" y="1132244"/>
              <a:ext cx="3898922" cy="287054"/>
              <a:chOff x="2095435" y="1132244"/>
              <a:chExt cx="3898922" cy="287054"/>
            </a:xfrm>
          </p:grpSpPr>
          <p:cxnSp>
            <p:nvCxnSpPr>
              <p:cNvPr id="253" name="Google Shape;253;p10"/>
              <p:cNvCxnSpPr/>
              <p:nvPr/>
            </p:nvCxnSpPr>
            <p:spPr>
              <a:xfrm flipH="1">
                <a:off x="2567974" y="1132244"/>
                <a:ext cx="3426383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4" name="Google Shape;254;p10"/>
              <p:cNvCxnSpPr/>
              <p:nvPr/>
            </p:nvCxnSpPr>
            <p:spPr>
              <a:xfrm flipH="1">
                <a:off x="2095435" y="1132244"/>
                <a:ext cx="472537" cy="28705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6" name="Group 15"/>
          <p:cNvGrpSpPr/>
          <p:nvPr/>
        </p:nvGrpSpPr>
        <p:grpSpPr>
          <a:xfrm>
            <a:off x="324781" y="3492802"/>
            <a:ext cx="5495975" cy="2298983"/>
            <a:chOff x="470516" y="3521171"/>
            <a:chExt cx="5495975" cy="2298983"/>
          </a:xfrm>
        </p:grpSpPr>
        <p:pic>
          <p:nvPicPr>
            <p:cNvPr id="28" name="Google Shape;283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516" y="3899914"/>
              <a:ext cx="2011680" cy="19202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roup 8"/>
            <p:cNvGrpSpPr/>
            <p:nvPr/>
          </p:nvGrpSpPr>
          <p:grpSpPr>
            <a:xfrm>
              <a:off x="2064954" y="3521171"/>
              <a:ext cx="3901537" cy="687162"/>
              <a:chOff x="2064954" y="3368766"/>
              <a:chExt cx="3901537" cy="687162"/>
            </a:xfrm>
          </p:grpSpPr>
          <p:sp>
            <p:nvSpPr>
              <p:cNvPr id="27" name="Google Shape;282;p12"/>
              <p:cNvSpPr txBox="1"/>
              <p:nvPr/>
            </p:nvSpPr>
            <p:spPr>
              <a:xfrm>
                <a:off x="2537491" y="3368766"/>
                <a:ext cx="280717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Nhiệm</a:t>
                </a:r>
                <a:r>
                  <a:rPr lang="en-US"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vụ</a:t>
                </a:r>
                <a:r>
                  <a:rPr lang="en-US"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nghiên</a:t>
                </a:r>
                <a:r>
                  <a:rPr lang="en-US"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cứu</a:t>
                </a:r>
                <a:endParaRPr sz="20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" name="Google Shape;253;p10"/>
              <p:cNvCxnSpPr/>
              <p:nvPr/>
            </p:nvCxnSpPr>
            <p:spPr>
              <a:xfrm flipH="1" flipV="1">
                <a:off x="2537491" y="3768874"/>
                <a:ext cx="3429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" name="Google Shape;254;p10"/>
              <p:cNvCxnSpPr/>
              <p:nvPr/>
            </p:nvCxnSpPr>
            <p:spPr>
              <a:xfrm flipH="1">
                <a:off x="2064954" y="3768874"/>
                <a:ext cx="472537" cy="28705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2" name="Group 11"/>
          <p:cNvGrpSpPr/>
          <p:nvPr/>
        </p:nvGrpSpPr>
        <p:grpSpPr>
          <a:xfrm>
            <a:off x="6389134" y="3492271"/>
            <a:ext cx="5411205" cy="2316765"/>
            <a:chOff x="6553203" y="3492802"/>
            <a:chExt cx="5411205" cy="2316765"/>
          </a:xfrm>
        </p:grpSpPr>
        <p:pic>
          <p:nvPicPr>
            <p:cNvPr id="36" name="Google Shape;306;p13"/>
            <p:cNvPicPr preferRelativeResize="0"/>
            <p:nvPr/>
          </p:nvPicPr>
          <p:blipFill rotWithShape="1">
            <a:blip r:embed="rId5">
              <a:alphaModFix/>
            </a:blip>
            <a:srcRect l="3827" t="4700" r="4952" b="2249"/>
            <a:stretch/>
          </p:blipFill>
          <p:spPr>
            <a:xfrm>
              <a:off x="6553203" y="3979333"/>
              <a:ext cx="1893723" cy="18302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311;p13"/>
            <p:cNvSpPr txBox="1"/>
            <p:nvPr/>
          </p:nvSpPr>
          <p:spPr>
            <a:xfrm>
              <a:off x="8813527" y="4457628"/>
              <a:ext cx="457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12;p13"/>
            <p:cNvSpPr txBox="1"/>
            <p:nvPr/>
          </p:nvSpPr>
          <p:spPr>
            <a:xfrm>
              <a:off x="8446926" y="3908986"/>
              <a:ext cx="3253432" cy="1631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Hệ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thống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vi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điều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khiển</a:t>
              </a:r>
              <a:endPara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endPara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endPara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Courier New" panose="02070309020205020404" pitchFamily="49" charset="0"/>
                <a:buChar char="o"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062869" y="3492802"/>
              <a:ext cx="3901539" cy="687164"/>
              <a:chOff x="7976250" y="482133"/>
              <a:chExt cx="3901539" cy="687164"/>
            </a:xfrm>
          </p:grpSpPr>
          <p:sp>
            <p:nvSpPr>
              <p:cNvPr id="59" name="Google Shape;243;p10"/>
              <p:cNvSpPr txBox="1"/>
              <p:nvPr/>
            </p:nvSpPr>
            <p:spPr>
              <a:xfrm>
                <a:off x="8448786" y="482133"/>
                <a:ext cx="3099794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Đối</a:t>
                </a:r>
                <a:r>
                  <a:rPr lang="en-US"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tượng</a:t>
                </a:r>
                <a:r>
                  <a:rPr lang="en-US"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nghiên</a:t>
                </a:r>
                <a:r>
                  <a:rPr lang="en-US"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cứu</a:t>
                </a:r>
                <a:endParaRPr sz="20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" name="Google Shape;253;p10"/>
              <p:cNvCxnSpPr/>
              <p:nvPr/>
            </p:nvCxnSpPr>
            <p:spPr>
              <a:xfrm flipH="1">
                <a:off x="8448789" y="882243"/>
                <a:ext cx="3429000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" name="Google Shape;254;p10"/>
              <p:cNvCxnSpPr/>
              <p:nvPr/>
            </p:nvCxnSpPr>
            <p:spPr>
              <a:xfrm flipH="1">
                <a:off x="7976250" y="882243"/>
                <a:ext cx="472537" cy="28705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8</a:t>
            </a:fld>
            <a:endParaRPr lang="en-US" dirty="0"/>
          </a:p>
        </p:txBody>
      </p:sp>
      <p:sp>
        <p:nvSpPr>
          <p:cNvPr id="34" name="Google Shape;111;p3"/>
          <p:cNvSpPr txBox="1"/>
          <p:nvPr/>
        </p:nvSpPr>
        <p:spPr>
          <a:xfrm>
            <a:off x="532925" y="6356350"/>
            <a:ext cx="14039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Đồ</a:t>
            </a:r>
            <a:r>
              <a:rPr lang="en-US" sz="1400" i="1" dirty="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 dirty="0" err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án</a:t>
            </a:r>
            <a:r>
              <a:rPr lang="en-US" sz="1400" i="1" dirty="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 dirty="0" err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tốt</a:t>
            </a:r>
            <a:r>
              <a:rPr lang="en-US" sz="1400" i="1" dirty="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 dirty="0" err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nghiệp</a:t>
            </a:r>
            <a:endParaRPr sz="1400" i="1" dirty="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14726" y="708404"/>
            <a:ext cx="5585612" cy="2256276"/>
            <a:chOff x="6350193" y="733805"/>
            <a:chExt cx="5585612" cy="2256276"/>
          </a:xfrm>
        </p:grpSpPr>
        <p:pic>
          <p:nvPicPr>
            <p:cNvPr id="19" name="Google Shape;266;p1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350193" y="1084824"/>
              <a:ext cx="1954307" cy="19052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roup 7"/>
            <p:cNvGrpSpPr/>
            <p:nvPr/>
          </p:nvGrpSpPr>
          <p:grpSpPr>
            <a:xfrm>
              <a:off x="7974391" y="733805"/>
              <a:ext cx="3961414" cy="1788421"/>
              <a:chOff x="7974391" y="733805"/>
              <a:chExt cx="3961414" cy="1788421"/>
            </a:xfrm>
          </p:grpSpPr>
          <p:sp>
            <p:nvSpPr>
              <p:cNvPr id="22" name="Google Shape;273;p11"/>
              <p:cNvSpPr txBox="1"/>
              <p:nvPr/>
            </p:nvSpPr>
            <p:spPr>
              <a:xfrm>
                <a:off x="8448790" y="1275771"/>
                <a:ext cx="3487015" cy="12464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just" rtl="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Tiếp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cận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công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trình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nghiên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cứu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trong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và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ngoài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nước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liên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quan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đến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đồ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án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</a:p>
              <a:p>
                <a:pPr marL="285750" marR="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Nghiên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cứu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lý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thuyết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xây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dựng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mô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hình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thử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nghiệm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phần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mềm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kiểm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thử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974391" y="733805"/>
                <a:ext cx="3901539" cy="687164"/>
                <a:chOff x="7976250" y="482133"/>
                <a:chExt cx="3901539" cy="687164"/>
              </a:xfrm>
            </p:grpSpPr>
            <p:sp>
              <p:nvSpPr>
                <p:cNvPr id="42" name="Google Shape;243;p10"/>
                <p:cNvSpPr txBox="1"/>
                <p:nvPr/>
              </p:nvSpPr>
              <p:spPr>
                <a:xfrm>
                  <a:off x="8448786" y="482133"/>
                  <a:ext cx="269176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1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Phạm</a:t>
                  </a:r>
                  <a:r>
                    <a:rPr lang="en-US" sz="2000" b="1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vi </a:t>
                  </a:r>
                  <a:r>
                    <a:rPr lang="en-US" sz="2000" b="1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nghiên</a:t>
                  </a:r>
                  <a:r>
                    <a:rPr lang="en-US" sz="2000" b="1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r>
                    <a:rPr lang="en-US" sz="2000" b="1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cứu</a:t>
                  </a:r>
                  <a:endParaRPr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3" name="Google Shape;253;p10"/>
                <p:cNvCxnSpPr/>
                <p:nvPr/>
              </p:nvCxnSpPr>
              <p:spPr>
                <a:xfrm flipH="1">
                  <a:off x="8448789" y="882243"/>
                  <a:ext cx="3429000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" name="Google Shape;254;p10"/>
                <p:cNvCxnSpPr/>
                <p:nvPr/>
              </p:nvCxnSpPr>
              <p:spPr>
                <a:xfrm flipH="1">
                  <a:off x="7976250" y="882243"/>
                  <a:ext cx="472537" cy="28705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sp>
        <p:nvSpPr>
          <p:cNvPr id="45" name="Google Shape;252;p10"/>
          <p:cNvSpPr txBox="1"/>
          <p:nvPr/>
        </p:nvSpPr>
        <p:spPr>
          <a:xfrm>
            <a:off x="2336460" y="3905450"/>
            <a:ext cx="3650343" cy="157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vi-V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Nghiên cứu sử dụng UART để log dữ liệu từ thiết bị IoT quan trắc.</a:t>
            </a:r>
          </a:p>
          <a:p>
            <a:pPr marL="342900" lvl="0" indent="-342900" algn="just">
              <a:lnSpc>
                <a:spcPct val="120000"/>
              </a:lnSpc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vi-V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Nghiên cứu giao tiếp SDIO để lưu trữ bản ghi vào module thẻ nhớ.</a:t>
            </a:r>
          </a:p>
          <a:p>
            <a:pPr marL="285750" lvl="0" indent="-196850">
              <a:spcBef>
                <a:spcPts val="600"/>
              </a:spcBef>
              <a:buClr>
                <a:schemeClr val="dk1"/>
              </a:buClr>
              <a:buSzPts val="1400"/>
            </a:pPr>
            <a:r>
              <a:rPr lang="vi-VN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Anh viết giúp em phần Qt</a:t>
            </a:r>
          </a:p>
        </p:txBody>
      </p:sp>
      <p:pic>
        <p:nvPicPr>
          <p:cNvPr id="46" name="Google Shape;192;p7"/>
          <p:cNvPicPr preferRelativeResize="0"/>
          <p:nvPr/>
        </p:nvPicPr>
        <p:blipFill rotWithShape="1">
          <a:blip r:embed="rId7">
            <a:alphaModFix amt="5000"/>
          </a:blip>
          <a:srcRect/>
          <a:stretch/>
        </p:blipFill>
        <p:spPr>
          <a:xfrm>
            <a:off x="0" y="0"/>
            <a:ext cx="12192000" cy="6884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3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325;p14" descr="Ảnh có chứa văn bản&#10;&#10;Mô tả được tạo tự động"/>
          <p:cNvPicPr preferRelativeResize="0"/>
          <p:nvPr/>
        </p:nvPicPr>
        <p:blipFill rotWithShape="1">
          <a:blip r:embed="rId2">
            <a:alphaModFix amt="10000"/>
          </a:blip>
          <a:srcRect/>
          <a:stretch/>
        </p:blipFill>
        <p:spPr>
          <a:xfrm>
            <a:off x="0" y="0"/>
            <a:ext cx="12192000" cy="68840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9;p6"/>
          <p:cNvSpPr txBox="1"/>
          <p:nvPr/>
        </p:nvSpPr>
        <p:spPr>
          <a:xfrm>
            <a:off x="470516" y="208914"/>
            <a:ext cx="376577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TỔNG QUAN HỆ THỐNG</a:t>
            </a:r>
            <a:endParaRPr dirty="0"/>
          </a:p>
        </p:txBody>
      </p:sp>
      <p:sp>
        <p:nvSpPr>
          <p:cNvPr id="8" name="Google Shape;180;p6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33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3FC32D4-9F3E-4836-AD64-C8BB39896ED3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534</Words>
  <Application>Microsoft Office PowerPoint</Application>
  <PresentationFormat>Widescreen</PresentationFormat>
  <Paragraphs>107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Open Sans</vt:lpstr>
      <vt:lpstr>Open Sans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35</cp:revision>
  <dcterms:created xsi:type="dcterms:W3CDTF">2022-12-03T16:44:59Z</dcterms:created>
  <dcterms:modified xsi:type="dcterms:W3CDTF">2022-12-04T14:06:39Z</dcterms:modified>
</cp:coreProperties>
</file>