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261" r:id="rId3"/>
    <p:sldId id="269" r:id="rId4"/>
    <p:sldId id="283" r:id="rId5"/>
    <p:sldId id="282" r:id="rId6"/>
    <p:sldId id="284" r:id="rId7"/>
    <p:sldId id="281" r:id="rId8"/>
  </p:sldIdLst>
  <p:sldSz cx="9144000" cy="5143500" type="screen16x9"/>
  <p:notesSz cx="6858000" cy="9144000"/>
  <p:embeddedFontLst>
    <p:embeddedFont>
      <p:font typeface="Montserrat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497EE9-EC81-4319-BA1F-59D7341B639F}">
  <a:tblStyle styleId="{56497EE9-EC81-4319-BA1F-59D7341B63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2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7664a208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7664a208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8090ae5fda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8090ae5fda_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4" name="Google Shape;4754;g80cb239799_2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5" name="Google Shape;4755;g80cb239799_2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-1515884" y="-1719378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2175913">
            <a:off x="6501213" y="3908853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355650" y="744575"/>
            <a:ext cx="6261600" cy="23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355650" y="3396875"/>
            <a:ext cx="4048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080000" y="2834125"/>
            <a:ext cx="68400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 rot="5400000">
            <a:off x="-1062873" y="-1049951"/>
            <a:ext cx="1957800" cy="1957800"/>
          </a:xfrm>
          <a:prstGeom prst="blockArc">
            <a:avLst>
              <a:gd name="adj1" fmla="val 16339879"/>
              <a:gd name="adj2" fmla="val 21412310"/>
              <a:gd name="adj3" fmla="val 1204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1086359" y="2562701"/>
            <a:ext cx="3552000" cy="15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62" name="Google Shape;62;p9"/>
          <p:cNvSpPr/>
          <p:nvPr/>
        </p:nvSpPr>
        <p:spPr>
          <a:xfrm rot="-900094">
            <a:off x="3798381" y="4368678"/>
            <a:ext cx="1783690" cy="1783980"/>
          </a:xfrm>
          <a:prstGeom prst="blockArc">
            <a:avLst>
              <a:gd name="adj1" fmla="val 12085351"/>
              <a:gd name="adj2" fmla="val 16819483"/>
              <a:gd name="adj3" fmla="val 1755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4572000" y="-73925"/>
            <a:ext cx="4572000" cy="53088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5208725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9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5021275" y="810000"/>
            <a:ext cx="3549600" cy="38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602400" y="862850"/>
            <a:ext cx="3549600" cy="3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33325" y="4230575"/>
            <a:ext cx="5377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2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/>
          <p:nvPr/>
        </p:nvSpPr>
        <p:spPr>
          <a:xfrm rot="4458820">
            <a:off x="-1366688" y="4266321"/>
            <a:ext cx="2387832" cy="2387832"/>
          </a:xfrm>
          <a:prstGeom prst="blockArc">
            <a:avLst>
              <a:gd name="adj1" fmla="val 12020406"/>
              <a:gd name="adj2" fmla="val 16274686"/>
              <a:gd name="adj3" fmla="val 10157"/>
            </a:avLst>
          </a:prstGeom>
          <a:solidFill>
            <a:srgbClr val="C2C2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 rot="10800000">
            <a:off x="2493150" y="1026650"/>
            <a:ext cx="4157700" cy="2669100"/>
          </a:xfrm>
          <a:prstGeom prst="round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 hasCustomPrompt="1"/>
          </p:nvPr>
        </p:nvSpPr>
        <p:spPr>
          <a:xfrm>
            <a:off x="2493150" y="987600"/>
            <a:ext cx="4157700" cy="26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 idx="2"/>
          </p:nvPr>
        </p:nvSpPr>
        <p:spPr>
          <a:xfrm>
            <a:off x="2999550" y="3695750"/>
            <a:ext cx="3144900" cy="8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/>
          <p:nvPr/>
        </p:nvSpPr>
        <p:spPr>
          <a:xfrm rot="10800000">
            <a:off x="7185416" y="-1943003"/>
            <a:ext cx="3679200" cy="3679200"/>
          </a:xfrm>
          <a:prstGeom prst="blockArc">
            <a:avLst>
              <a:gd name="adj1" fmla="val 15904124"/>
              <a:gd name="adj2" fmla="val 21548879"/>
              <a:gd name="adj3" fmla="val 959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bg>
      <p:bgPr>
        <a:solidFill>
          <a:schemeClr val="accent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/>
          <p:nvPr/>
        </p:nvSpPr>
        <p:spPr>
          <a:xfrm rot="7715609">
            <a:off x="-783378" y="-1062364"/>
            <a:ext cx="2387820" cy="2387820"/>
          </a:xfrm>
          <a:prstGeom prst="blockArc">
            <a:avLst>
              <a:gd name="adj1" fmla="val 11751713"/>
              <a:gd name="adj2" fmla="val 837016"/>
              <a:gd name="adj3" fmla="val 9209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7517550" y="3698650"/>
            <a:ext cx="3133200" cy="3133200"/>
          </a:xfrm>
          <a:prstGeom prst="donut">
            <a:avLst>
              <a:gd name="adj" fmla="val 8720"/>
            </a:avLst>
          </a:prstGeom>
          <a:solidFill>
            <a:srgbClr val="FBB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8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1087725" y="3566925"/>
            <a:ext cx="49596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1094125" y="1417550"/>
            <a:ext cx="49596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xfrm>
            <a:off x="1094125" y="558925"/>
            <a:ext cx="68301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subTitle" idx="1"/>
          </p:nvPr>
        </p:nvSpPr>
        <p:spPr>
          <a:xfrm>
            <a:off x="1094125" y="1618900"/>
            <a:ext cx="6429900" cy="14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59" name="Google Shape;159;p18"/>
          <p:cNvSpPr/>
          <p:nvPr/>
        </p:nvSpPr>
        <p:spPr>
          <a:xfrm rot="-3224087" flipH="1">
            <a:off x="7590735" y="764028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_1">
    <p:bg>
      <p:bgPr>
        <a:noFill/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/>
          <p:nvPr/>
        </p:nvSpPr>
        <p:spPr>
          <a:xfrm rot="-5400000">
            <a:off x="8177603" y="-1151798"/>
            <a:ext cx="1948500" cy="1948500"/>
          </a:xfrm>
          <a:prstGeom prst="blockArc">
            <a:avLst>
              <a:gd name="adj1" fmla="val 10796618"/>
              <a:gd name="adj2" fmla="val 15882085"/>
              <a:gd name="adj3" fmla="val 7819"/>
            </a:avLst>
          </a:prstGeom>
          <a:solidFill>
            <a:srgbClr val="C2C2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4"/>
          <p:cNvSpPr/>
          <p:nvPr/>
        </p:nvSpPr>
        <p:spPr>
          <a:xfrm rot="-900003">
            <a:off x="-1427327" y="3995525"/>
            <a:ext cx="2387761" cy="2387761"/>
          </a:xfrm>
          <a:prstGeom prst="blockArc">
            <a:avLst>
              <a:gd name="adj1" fmla="val 17683086"/>
              <a:gd name="adj2" fmla="val 837016"/>
              <a:gd name="adj3" fmla="val 920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938675" y="1236950"/>
            <a:ext cx="3613800" cy="12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1"/>
          </p:nvPr>
        </p:nvSpPr>
        <p:spPr>
          <a:xfrm>
            <a:off x="1028700" y="2030575"/>
            <a:ext cx="3613800" cy="24126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_1_1_1_1">
    <p:bg>
      <p:bgPr>
        <a:solidFill>
          <a:schemeClr val="accent2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64" r:id="rId7"/>
    <p:sldLayoutId id="2147483670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>
            <a:spLocks noGrp="1"/>
          </p:cNvSpPr>
          <p:nvPr>
            <p:ph type="title"/>
          </p:nvPr>
        </p:nvSpPr>
        <p:spPr>
          <a:xfrm>
            <a:off x="1260646" y="1868040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 smtClean="0"/>
              <a:t>Prezentacija programa u Visual Basicu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>
            <a:spLocks noGrp="1"/>
          </p:cNvSpPr>
          <p:nvPr>
            <p:ph type="title"/>
          </p:nvPr>
        </p:nvSpPr>
        <p:spPr>
          <a:xfrm>
            <a:off x="938675" y="1828621"/>
            <a:ext cx="3613800" cy="12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 smtClean="0"/>
              <a:t>Jednostavna baza podataka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658" y="1449602"/>
            <a:ext cx="3745578" cy="20282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5"/>
          <p:cNvSpPr txBox="1">
            <a:spLocks noGrp="1"/>
          </p:cNvSpPr>
          <p:nvPr>
            <p:ph type="title"/>
          </p:nvPr>
        </p:nvSpPr>
        <p:spPr>
          <a:xfrm>
            <a:off x="2493150" y="1445325"/>
            <a:ext cx="4157700" cy="18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80%</a:t>
            </a:r>
            <a:endParaRPr/>
          </a:p>
        </p:txBody>
      </p:sp>
      <p:sp>
        <p:nvSpPr>
          <p:cNvPr id="529" name="Google Shape;529;p45"/>
          <p:cNvSpPr txBox="1">
            <a:spLocks noGrp="1"/>
          </p:cNvSpPr>
          <p:nvPr>
            <p:ph type="title" idx="2"/>
          </p:nvPr>
        </p:nvSpPr>
        <p:spPr>
          <a:xfrm>
            <a:off x="2999550" y="3695750"/>
            <a:ext cx="3144900" cy="8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numbers catch your audience’s attention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494" y="893912"/>
            <a:ext cx="6069106" cy="3471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852" y="2030575"/>
            <a:ext cx="3613800" cy="1270200"/>
          </a:xfrm>
        </p:spPr>
        <p:txBody>
          <a:bodyPr/>
          <a:lstStyle/>
          <a:p>
            <a:r>
              <a:rPr lang="bs-Latn-BA" dirty="0" smtClean="0"/>
              <a:t>Prijava/odjava ispita</a:t>
            </a:r>
            <a:br>
              <a:rPr lang="bs-Latn-BA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128" y="1500704"/>
            <a:ext cx="3788709" cy="282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59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823352"/>
            <a:ext cx="6438900" cy="322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3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993" y="2420292"/>
            <a:ext cx="3613800" cy="1270200"/>
          </a:xfrm>
        </p:spPr>
        <p:txBody>
          <a:bodyPr/>
          <a:lstStyle/>
          <a:p>
            <a:r>
              <a:rPr lang="bs-Latn-BA" dirty="0" smtClean="0"/>
              <a:t>Pomjeranje misa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500" y="1649506"/>
            <a:ext cx="424574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9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7" name="Google Shape;4757;p57"/>
          <p:cNvSpPr txBox="1">
            <a:spLocks noGrp="1"/>
          </p:cNvSpPr>
          <p:nvPr>
            <p:ph type="title"/>
          </p:nvPr>
        </p:nvSpPr>
        <p:spPr>
          <a:xfrm>
            <a:off x="1094125" y="1921560"/>
            <a:ext cx="68301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 smtClean="0"/>
              <a:t>Hvala na paznji!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194" y="3675249"/>
            <a:ext cx="5953125" cy="7334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ivine Mee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595959"/>
      </a:accent4>
      <a:accent5>
        <a:srgbClr val="C2C2C2"/>
      </a:accent5>
      <a:accent6>
        <a:srgbClr val="F2F2F2"/>
      </a:accent6>
      <a:hlink>
        <a:srgbClr val="75C4C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</Words>
  <Application>Microsoft Office PowerPoint</Application>
  <PresentationFormat>On-screen Show (16:9)</PresentationFormat>
  <Paragraphs>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Montserrat</vt:lpstr>
      <vt:lpstr>Arial</vt:lpstr>
      <vt:lpstr>Livine Meeting by Slidesgo</vt:lpstr>
      <vt:lpstr>Prezentacija programa u Visual Basicu</vt:lpstr>
      <vt:lpstr>Jednostavna baza podataka</vt:lpstr>
      <vt:lpstr>80%</vt:lpstr>
      <vt:lpstr>Prijava/odjava ispita </vt:lpstr>
      <vt:lpstr>PowerPoint Presentation</vt:lpstr>
      <vt:lpstr>Pomjeranje misa</vt:lpstr>
      <vt:lpstr>Hvala na paznji!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Prezentacija programa u Visual Basicu</dc:title>
  <cp:lastModifiedBy>Rijad</cp:lastModifiedBy>
  <cp:revision>2</cp:revision>
  <dcterms:modified xsi:type="dcterms:W3CDTF">2022-04-03T00:50:59Z</dcterms:modified>
</cp:coreProperties>
</file>