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74" r:id="rId6"/>
    <p:sldId id="261" r:id="rId7"/>
    <p:sldId id="262" r:id="rId8"/>
    <p:sldId id="263" r:id="rId9"/>
    <p:sldId id="264" r:id="rId10"/>
    <p:sldId id="268" r:id="rId11"/>
    <p:sldId id="273" r:id="rId12"/>
    <p:sldId id="267" r:id="rId13"/>
    <p:sldId id="265" r:id="rId14"/>
    <p:sldId id="272" r:id="rId15"/>
    <p:sldId id="271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cht Patient" id="{A486522A-9746-428A-88E8-7D535FF72FB3}">
          <p14:sldIdLst>
            <p14:sldId id="257"/>
            <p14:sldId id="258"/>
            <p14:sldId id="259"/>
            <p14:sldId id="260"/>
            <p14:sldId id="274"/>
            <p14:sldId id="261"/>
          </p14:sldIdLst>
        </p14:section>
        <p14:section name="Sicht Betreuer" id="{00694CB1-C45D-4B93-9E53-6EDDE398BE66}">
          <p14:sldIdLst>
            <p14:sldId id="262"/>
            <p14:sldId id="263"/>
            <p14:sldId id="264"/>
            <p14:sldId id="268"/>
            <p14:sldId id="273"/>
            <p14:sldId id="267"/>
            <p14:sldId id="265"/>
            <p14:sldId id="272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Firlus" initials="MF" lastIdx="1" clrIdx="0">
    <p:extLst>
      <p:ext uri="{19B8F6BF-5375-455C-9EA6-DF929625EA0E}">
        <p15:presenceInfo xmlns:p15="http://schemas.microsoft.com/office/powerpoint/2012/main" userId="106febd055e43e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2:32:40.59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12:32:40.59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8FF3-E4C0-496C-9D98-9F947216F66D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06E5-918B-4C7F-919D-FDF264483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56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 an </a:t>
            </a:r>
            <a:r>
              <a:rPr lang="de-DE" dirty="0" err="1"/>
              <a:t>Stackholder</a:t>
            </a:r>
            <a:r>
              <a:rPr lang="de-DE" dirty="0"/>
              <a:t>: kann CQ-Code als Bezeichnung </a:t>
            </a:r>
            <a:r>
              <a:rPr lang="de-DE" dirty="0" err="1"/>
              <a:t>vll</a:t>
            </a:r>
            <a:r>
              <a:rPr lang="de-DE" dirty="0"/>
              <a:t> schon zu technisch sein? -&gt; sollte man eine einfachere Umschreibung finden?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F06E5-918B-4C7F-919D-FDF2644831F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41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vll</a:t>
            </a:r>
            <a:r>
              <a:rPr lang="de-DE" dirty="0"/>
              <a:t> noch </a:t>
            </a:r>
            <a:r>
              <a:rPr lang="de-DE" dirty="0" err="1"/>
              <a:t>button</a:t>
            </a:r>
            <a:r>
              <a:rPr lang="de-DE" dirty="0"/>
              <a:t> oder </a:t>
            </a:r>
            <a:r>
              <a:rPr lang="de-DE" dirty="0" err="1"/>
              <a:t>icon</a:t>
            </a:r>
            <a:r>
              <a:rPr lang="de-DE" dirty="0"/>
              <a:t>, dass man </a:t>
            </a:r>
            <a:r>
              <a:rPr lang="de-DE" dirty="0" err="1"/>
              <a:t>Qr-Code</a:t>
            </a:r>
            <a:r>
              <a:rPr lang="de-DE" dirty="0"/>
              <a:t> herunter laden kann. So muss man nicht in die „Liste aller QR-Codes“ 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F06E5-918B-4C7F-919D-FDF2644831F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2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vll</a:t>
            </a:r>
            <a:r>
              <a:rPr lang="de-DE" dirty="0"/>
              <a:t> noch </a:t>
            </a:r>
            <a:r>
              <a:rPr lang="de-DE" dirty="0" err="1"/>
              <a:t>button</a:t>
            </a:r>
            <a:r>
              <a:rPr lang="de-DE" dirty="0"/>
              <a:t> oder </a:t>
            </a:r>
            <a:r>
              <a:rPr lang="de-DE" dirty="0" err="1"/>
              <a:t>icon</a:t>
            </a:r>
            <a:r>
              <a:rPr lang="de-DE" dirty="0"/>
              <a:t>, dass man </a:t>
            </a:r>
            <a:r>
              <a:rPr lang="de-DE" dirty="0" err="1"/>
              <a:t>Qr-Code</a:t>
            </a:r>
            <a:r>
              <a:rPr lang="de-DE" dirty="0"/>
              <a:t> herunter laden kann. So muss man nicht in die „Liste aller QR-Codes“ 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F06E5-918B-4C7F-919D-FDF2644831F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94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vll</a:t>
            </a:r>
            <a:r>
              <a:rPr lang="de-DE" dirty="0"/>
              <a:t> noch </a:t>
            </a:r>
            <a:r>
              <a:rPr lang="de-DE" dirty="0" err="1"/>
              <a:t>button</a:t>
            </a:r>
            <a:r>
              <a:rPr lang="de-DE" dirty="0"/>
              <a:t> oder </a:t>
            </a:r>
            <a:r>
              <a:rPr lang="de-DE" dirty="0" err="1"/>
              <a:t>icon</a:t>
            </a:r>
            <a:r>
              <a:rPr lang="de-DE" dirty="0"/>
              <a:t>, dass man </a:t>
            </a:r>
            <a:r>
              <a:rPr lang="de-DE" dirty="0" err="1"/>
              <a:t>Qr-Code</a:t>
            </a:r>
            <a:r>
              <a:rPr lang="de-DE" dirty="0"/>
              <a:t> herunter laden kann. So muss man nicht in die „Liste aller QR-Codes“ 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F06E5-918B-4C7F-919D-FDF2644831F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7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 an </a:t>
            </a:r>
            <a:r>
              <a:rPr lang="de-DE" dirty="0" err="1"/>
              <a:t>Stackholder</a:t>
            </a:r>
            <a:r>
              <a:rPr lang="de-DE" dirty="0"/>
              <a:t>: kann CQ-Code als Bezeichnung </a:t>
            </a:r>
            <a:r>
              <a:rPr lang="de-DE" dirty="0" err="1"/>
              <a:t>vll</a:t>
            </a:r>
            <a:r>
              <a:rPr lang="de-DE" dirty="0"/>
              <a:t> schon zu technisch sein? -&gt; sollte man eine einfachere Umschreibung finden?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F06E5-918B-4C7F-919D-FDF2644831F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00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Textfeld wird eingeblendet wenn man mit Maus oder Finger über dem Feld ist.</a:t>
            </a:r>
          </a:p>
          <a:p>
            <a:r>
              <a:rPr lang="de-DE" dirty="0"/>
              <a:t>- Suchfeld und Sortieroption für Felder?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F06E5-918B-4C7F-919D-FDF2644831F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19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12D5-5D0D-4BC3-87AA-34A3AB954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A9E588-C7A5-4048-839E-B95E60FE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9F34-A08E-40D9-B88C-BC1D9CB8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E1B6A-7DAF-4076-B7BC-7310A2DC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BA936-1AF6-4BEF-BFF9-1EA27388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7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DF805-225F-4760-83A2-B9E62056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4C0433-2272-4DAE-AC2B-8C790653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58E9D-64BC-478F-84DA-CC910E78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CE3E5-0E67-4886-BE3D-56860D3B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6678B-1104-40D3-8A70-18B0F915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2C7DFD-BF51-402F-8FB3-DCF577DF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972E0-4168-4B0F-8B50-D3FAA558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5F738-B110-4953-977A-44D45DCD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7162F-12BD-485B-983A-1010E1E4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B21E6E-99DD-49CF-A8BF-38878A06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3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9FBAE-D2C5-43A5-86E3-CED4DD60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8F2A0-5E29-4A91-978E-CD88EA56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5AF28-A3C4-4886-806A-858F7B63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85591-E3C7-478E-AB75-8B1842A5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5384-2756-4413-AA46-AFD3687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36A64-A8F2-4212-8FBF-4B720790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50ADF2-4672-4C25-9AA6-BB4BC2B6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2DB3C-4974-46FF-93E3-FBC2071A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79C55-6868-4566-93F2-1DD1B8F4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98476-F8B0-4863-9CBD-7BB6F9AA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94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2F6DD-49E9-4F22-8D54-2041AF2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D0E4C-34E9-42F0-A3B5-61F4D6A23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74AB4A-3BC7-4416-9720-6C9BD7E50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C431B4-10B0-49E1-80B4-7D1DE95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02004-DAF9-4FCB-B134-A2BFD587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AB2CAD-39AC-40C7-89E6-9007487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6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5FE26-75C9-413C-954B-130046B7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C2FCF-1E21-4918-87EB-8171A1EE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547267-98ED-49E7-AD7B-F0FBB38BF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B03DD6-BB5A-47BA-B1C9-33169BDB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2E0DC-77FC-4A66-A2B8-2E2C0D6F2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3A9F3A-9DE0-49BA-A494-FEF26430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6EF80E-2AF3-48FC-8F9C-FB83AE61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CFEDB9-CF46-41BF-AD83-B3B670F2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12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CA8BF-FF9D-4003-BD72-20F046C4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259E8C-E41B-4074-823E-4CCE4764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83495-7455-49A7-B31B-98F90CE1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5014B-7812-42A9-A46F-2D46CE1E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4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224E26-BE25-4B78-8F59-59E0D449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3141B4-63D7-4A05-A134-3BEFF181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677E95-3C56-4276-88D1-F8B8EA5E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99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1094D-D474-4535-8692-EBCA643B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1A15A-1E73-43FD-A2FB-FCA3DB0D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E7FB02-5051-4892-9E88-112F88CAB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656C8D-015B-40EF-80DA-53E39D89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4D744-6A89-4310-9FB6-50DEE8C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39634-B6B4-4368-B296-9BA0EE3F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3C15-CEFE-43E7-A52D-CB63E0AB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CE150B-7C2E-454A-81E1-B71DB31C0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FAC3D2-844F-40B4-AE41-C9314EF3E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37CC9-8014-435B-8B3D-0DEB0E21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2AEEA-C2F4-4038-A111-74FD6069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478516-8B64-45C8-AC8A-F465CAD7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94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8C2B7A-C606-44B3-8633-4CD9D629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D2E-1508-495E-A7E9-5CFD24DB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41D1A-0010-456E-8188-293FE8E16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2734-3E5A-4F38-97A2-7A4FCE130789}" type="datetimeFigureOut">
              <a:rPr lang="de-DE" smtClean="0"/>
              <a:t>18.11.2019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3A639-D107-4E7C-8BC0-0E7BAE671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6AA26D-2E06-42BA-AEC9-6B7392B5B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D921-2EF2-4BAB-B4E8-0FD43E278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audio1.wav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audio1.wav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audio" Target="../media/audio1.wav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37CCF62-6CEB-446A-B20F-9C9B51F0A0EB}"/>
              </a:ext>
            </a:extLst>
          </p:cNvPr>
          <p:cNvGrpSpPr/>
          <p:nvPr/>
        </p:nvGrpSpPr>
        <p:grpSpPr>
          <a:xfrm>
            <a:off x="4820194" y="2968474"/>
            <a:ext cx="2551612" cy="921053"/>
            <a:chOff x="4972594" y="2869474"/>
            <a:chExt cx="2551612" cy="921053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71A2038-0946-4CC8-979C-8C3D350F25E0}"/>
                </a:ext>
              </a:extLst>
            </p:cNvPr>
            <p:cNvSpPr/>
            <p:nvPr/>
          </p:nvSpPr>
          <p:spPr>
            <a:xfrm>
              <a:off x="4972594" y="3394527"/>
              <a:ext cx="2551612" cy="396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1591C58-8163-4C41-8AE4-64256CDB4697}"/>
                </a:ext>
              </a:extLst>
            </p:cNvPr>
            <p:cNvSpPr/>
            <p:nvPr/>
          </p:nvSpPr>
          <p:spPr>
            <a:xfrm>
              <a:off x="4972594" y="2869474"/>
              <a:ext cx="2551612" cy="396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A310CD79-B949-475D-8BE4-F9DE062AD108}"/>
              </a:ext>
            </a:extLst>
          </p:cNvPr>
          <p:cNvSpPr txBox="1"/>
          <p:nvPr/>
        </p:nvSpPr>
        <p:spPr>
          <a:xfrm>
            <a:off x="4820194" y="2470089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FB2D2D-7478-40AB-999E-903499739B20}"/>
              </a:ext>
            </a:extLst>
          </p:cNvPr>
          <p:cNvSpPr txBox="1"/>
          <p:nvPr/>
        </p:nvSpPr>
        <p:spPr>
          <a:xfrm>
            <a:off x="4820194" y="2981808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Benutzername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2E142E-576A-4849-A7ED-CB566E7C9B06}"/>
              </a:ext>
            </a:extLst>
          </p:cNvPr>
          <p:cNvSpPr txBox="1"/>
          <p:nvPr/>
        </p:nvSpPr>
        <p:spPr>
          <a:xfrm>
            <a:off x="4820193" y="3495159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Passwort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C9D79BB-6911-4AC4-B58D-5D57CFF3639A}"/>
              </a:ext>
            </a:extLst>
          </p:cNvPr>
          <p:cNvSpPr/>
          <p:nvPr/>
        </p:nvSpPr>
        <p:spPr>
          <a:xfrm>
            <a:off x="4820193" y="4093967"/>
            <a:ext cx="2551612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694F06-F1BE-41D3-8804-6DBFBFB477A0}"/>
              </a:ext>
            </a:extLst>
          </p:cNvPr>
          <p:cNvSpPr txBox="1"/>
          <p:nvPr/>
        </p:nvSpPr>
        <p:spPr>
          <a:xfrm>
            <a:off x="4820193" y="4606838"/>
            <a:ext cx="255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Noch nicht registriert?</a:t>
            </a:r>
          </a:p>
          <a:p>
            <a:pPr algn="ctr"/>
            <a:r>
              <a:rPr lang="de-DE" sz="1400" u="sng" dirty="0">
                <a:solidFill>
                  <a:srgbClr val="0070C0"/>
                </a:solidFill>
              </a:rPr>
              <a:t>Hier Konto erstellen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8154A9E-F44F-40E9-913F-CEA7B989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76" y="4293678"/>
            <a:ext cx="1076811" cy="8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C9D79BB-6911-4AC4-B58D-5D57CFF3639A}"/>
              </a:ext>
            </a:extLst>
          </p:cNvPr>
          <p:cNvSpPr/>
          <p:nvPr/>
        </p:nvSpPr>
        <p:spPr>
          <a:xfrm>
            <a:off x="5271490" y="2442269"/>
            <a:ext cx="2100314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Texterklärung</a:t>
            </a:r>
          </a:p>
        </p:txBody>
      </p:sp>
      <p:sp>
        <p:nvSpPr>
          <p:cNvPr id="3" name="Interaktive Schaltfläche: Dokument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4AF96D-F418-40DE-AE82-DA8BF2F48F65}"/>
              </a:ext>
            </a:extLst>
          </p:cNvPr>
          <p:cNvSpPr/>
          <p:nvPr/>
        </p:nvSpPr>
        <p:spPr>
          <a:xfrm>
            <a:off x="4820192" y="2442269"/>
            <a:ext cx="451298" cy="451298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BCC58-DDB7-4393-A69E-0310AF8DDDAE}"/>
              </a:ext>
            </a:extLst>
          </p:cNvPr>
          <p:cNvGrpSpPr/>
          <p:nvPr/>
        </p:nvGrpSpPr>
        <p:grpSpPr>
          <a:xfrm>
            <a:off x="4820192" y="3203351"/>
            <a:ext cx="2551611" cy="451299"/>
            <a:chOff x="4820193" y="2708582"/>
            <a:chExt cx="2551611" cy="4512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030A5-331D-4696-834F-2798ECBA34AE}"/>
                </a:ext>
              </a:extLst>
            </p:cNvPr>
            <p:cNvSpPr/>
            <p:nvPr/>
          </p:nvSpPr>
          <p:spPr>
            <a:xfrm>
              <a:off x="5271490" y="2708582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Audio</a:t>
              </a:r>
            </a:p>
          </p:txBody>
        </p:sp>
        <p:sp>
          <p:nvSpPr>
            <p:cNvPr id="6" name="Interaktive Schaltfläche: Sound 5">
              <a:hlinkClick r:id="" action="ppaction://noaction" highlightClick="1">
                <a:snd r:embed="rId2" name="applause.wav"/>
              </a:hlinkClick>
              <a:extLst>
                <a:ext uri="{FF2B5EF4-FFF2-40B4-BE49-F238E27FC236}">
                  <a16:creationId xmlns:a16="http://schemas.microsoft.com/office/drawing/2014/main" id="{9CF0F5A8-E992-4254-8F07-0A03777FD9D8}"/>
                </a:ext>
              </a:extLst>
            </p:cNvPr>
            <p:cNvSpPr/>
            <p:nvPr/>
          </p:nvSpPr>
          <p:spPr>
            <a:xfrm>
              <a:off x="4820193" y="2708583"/>
              <a:ext cx="451298" cy="451298"/>
            </a:xfrm>
            <a:prstGeom prst="actionButtonSou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9A66A26-DA03-4AD5-8AE2-85B56066C44A}"/>
              </a:ext>
            </a:extLst>
          </p:cNvPr>
          <p:cNvGrpSpPr/>
          <p:nvPr/>
        </p:nvGrpSpPr>
        <p:grpSpPr>
          <a:xfrm>
            <a:off x="4820191" y="3964433"/>
            <a:ext cx="2551612" cy="451299"/>
            <a:chOff x="4820192" y="3296410"/>
            <a:chExt cx="2551612" cy="45129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DC6F0AD-2E53-44A5-BCA0-DEA7F0248E88}"/>
                </a:ext>
              </a:extLst>
            </p:cNvPr>
            <p:cNvSpPr/>
            <p:nvPr/>
          </p:nvSpPr>
          <p:spPr>
            <a:xfrm>
              <a:off x="5271490" y="3296411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Videoanleitung</a:t>
              </a:r>
            </a:p>
          </p:txBody>
        </p:sp>
        <p:sp>
          <p:nvSpPr>
            <p:cNvPr id="18" name="Interaktive Schaltfläche: Video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D49DFA4-F6B6-4020-9C24-53D33276B13E}"/>
                </a:ext>
              </a:extLst>
            </p:cNvPr>
            <p:cNvSpPr/>
            <p:nvPr/>
          </p:nvSpPr>
          <p:spPr>
            <a:xfrm>
              <a:off x="4820192" y="3296410"/>
              <a:ext cx="451298" cy="451298"/>
            </a:xfrm>
            <a:prstGeom prst="actionButtonMov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1B9239D-FDD0-4C00-930A-00BDB0AAF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3417" y="2529077"/>
            <a:ext cx="312392" cy="27768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76D3895-9DD7-4FF2-A06B-27E5679E0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3417" y="3290159"/>
            <a:ext cx="312392" cy="27768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B5D0213-4287-46F6-A212-572026BD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3417" y="4030964"/>
            <a:ext cx="312392" cy="277682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C2B37E0-F6E2-4007-94C2-3B9F373BEAB7}"/>
              </a:ext>
            </a:extLst>
          </p:cNvPr>
          <p:cNvGrpSpPr/>
          <p:nvPr/>
        </p:nvGrpSpPr>
        <p:grpSpPr>
          <a:xfrm>
            <a:off x="4670191" y="2632736"/>
            <a:ext cx="2884349" cy="1497406"/>
            <a:chOff x="4670191" y="2632736"/>
            <a:chExt cx="2884349" cy="149740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0B71A1B-0AA3-4D09-A82F-AD01803FCC33}"/>
                </a:ext>
              </a:extLst>
            </p:cNvPr>
            <p:cNvSpPr/>
            <p:nvPr/>
          </p:nvSpPr>
          <p:spPr>
            <a:xfrm>
              <a:off x="4670191" y="2632736"/>
              <a:ext cx="2884349" cy="14974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4D4F813-0449-4607-B1EC-0BBE30BBA65C}"/>
                </a:ext>
              </a:extLst>
            </p:cNvPr>
            <p:cNvSpPr txBox="1"/>
            <p:nvPr/>
          </p:nvSpPr>
          <p:spPr>
            <a:xfrm>
              <a:off x="4927293" y="2718115"/>
              <a:ext cx="2379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Videooptionen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4B25E9F-5EC6-4FA5-9537-B3562BBBA38D}"/>
                </a:ext>
              </a:extLst>
            </p:cNvPr>
            <p:cNvSpPr/>
            <p:nvPr/>
          </p:nvSpPr>
          <p:spPr>
            <a:xfrm>
              <a:off x="4833092" y="3381439"/>
              <a:ext cx="1187220" cy="321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Hochladen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FD51FEC-CB13-478E-BBF9-03AA8EFF2F37}"/>
                </a:ext>
              </a:extLst>
            </p:cNvPr>
            <p:cNvSpPr/>
            <p:nvPr/>
          </p:nvSpPr>
          <p:spPr>
            <a:xfrm>
              <a:off x="6214503" y="3379669"/>
              <a:ext cx="1187220" cy="321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Löschen</a:t>
              </a:r>
            </a:p>
          </p:txBody>
        </p:sp>
      </p:grpSp>
      <p:sp>
        <p:nvSpPr>
          <p:cNvPr id="22" name="Multiplikationszeichen 21">
            <a:extLst>
              <a:ext uri="{FF2B5EF4-FFF2-40B4-BE49-F238E27FC236}">
                <a16:creationId xmlns:a16="http://schemas.microsoft.com/office/drawing/2014/main" id="{E7BA955F-D905-404D-88E1-99BB47D50CD7}"/>
              </a:ext>
            </a:extLst>
          </p:cNvPr>
          <p:cNvSpPr/>
          <p:nvPr/>
        </p:nvSpPr>
        <p:spPr>
          <a:xfrm>
            <a:off x="7219117" y="2707702"/>
            <a:ext cx="261581" cy="26158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5" name="Grafik 2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3CA7133-1845-4221-B742-66B2CFC29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13" y="2783403"/>
            <a:ext cx="1076811" cy="807608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4A8C0CDA-9007-421A-91F9-25B5E3A283BF}"/>
              </a:ext>
            </a:extLst>
          </p:cNvPr>
          <p:cNvSpPr txBox="1"/>
          <p:nvPr/>
        </p:nvSpPr>
        <p:spPr>
          <a:xfrm>
            <a:off x="4908662" y="1111327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291CB5C-6FF4-40DF-BD3A-0630EFEEAC56}"/>
              </a:ext>
            </a:extLst>
          </p:cNvPr>
          <p:cNvGrpSpPr/>
          <p:nvPr/>
        </p:nvGrpSpPr>
        <p:grpSpPr>
          <a:xfrm>
            <a:off x="5316849" y="1559882"/>
            <a:ext cx="1563241" cy="307777"/>
            <a:chOff x="5271489" y="1310082"/>
            <a:chExt cx="1563241" cy="307777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4D39CFB8-F46E-4BC8-9384-D331BEC7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9997" y="1368533"/>
              <a:ext cx="214733" cy="190874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3941F1D-3463-43A8-BBB9-DFF03BB44A73}"/>
                </a:ext>
              </a:extLst>
            </p:cNvPr>
            <p:cNvSpPr txBox="1"/>
            <p:nvPr/>
          </p:nvSpPr>
          <p:spPr>
            <a:xfrm>
              <a:off x="5271489" y="1310082"/>
              <a:ext cx="1370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>
                  <a:solidFill>
                    <a:srgbClr val="0070C0"/>
                  </a:solidFill>
                </a:rPr>
                <a:t>Titel bearbeiten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0C92E01-A1B2-4AD3-A87C-DEACC8136E92}"/>
              </a:ext>
            </a:extLst>
          </p:cNvPr>
          <p:cNvGrpSpPr/>
          <p:nvPr/>
        </p:nvGrpSpPr>
        <p:grpSpPr>
          <a:xfrm>
            <a:off x="4630436" y="702712"/>
            <a:ext cx="1701117" cy="307777"/>
            <a:chOff x="4726577" y="621895"/>
            <a:chExt cx="2403360" cy="687813"/>
          </a:xfrm>
        </p:grpSpPr>
        <p:sp>
          <p:nvSpPr>
            <p:cNvPr id="31" name="Pfeil: nach links 30">
              <a:extLst>
                <a:ext uri="{FF2B5EF4-FFF2-40B4-BE49-F238E27FC236}">
                  <a16:creationId xmlns:a16="http://schemas.microsoft.com/office/drawing/2014/main" id="{88CD3EF7-6EE4-4CB3-845D-8451614794A1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62841E9-DD85-408E-86A2-3A081EC8DA03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1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10CD79-B949-475D-8BE4-F9DE062AD108}"/>
              </a:ext>
            </a:extLst>
          </p:cNvPr>
          <p:cNvSpPr txBox="1"/>
          <p:nvPr/>
        </p:nvSpPr>
        <p:spPr>
          <a:xfrm>
            <a:off x="4906192" y="1108018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C9D79BB-6911-4AC4-B58D-5D57CFF3639A}"/>
              </a:ext>
            </a:extLst>
          </p:cNvPr>
          <p:cNvSpPr/>
          <p:nvPr/>
        </p:nvSpPr>
        <p:spPr>
          <a:xfrm>
            <a:off x="5271490" y="2442269"/>
            <a:ext cx="2100314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Texterklärung</a:t>
            </a:r>
          </a:p>
        </p:txBody>
      </p:sp>
      <p:sp>
        <p:nvSpPr>
          <p:cNvPr id="3" name="Interaktive Schaltfläche: Dokument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4AF96D-F418-40DE-AE82-DA8BF2F48F65}"/>
              </a:ext>
            </a:extLst>
          </p:cNvPr>
          <p:cNvSpPr/>
          <p:nvPr/>
        </p:nvSpPr>
        <p:spPr>
          <a:xfrm>
            <a:off x="4820192" y="2442269"/>
            <a:ext cx="451298" cy="451298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BCC58-DDB7-4393-A69E-0310AF8DDDAE}"/>
              </a:ext>
            </a:extLst>
          </p:cNvPr>
          <p:cNvGrpSpPr/>
          <p:nvPr/>
        </p:nvGrpSpPr>
        <p:grpSpPr>
          <a:xfrm>
            <a:off x="4820192" y="3203351"/>
            <a:ext cx="2551611" cy="451299"/>
            <a:chOff x="4820193" y="2708582"/>
            <a:chExt cx="2551611" cy="4512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030A5-331D-4696-834F-2798ECBA34AE}"/>
                </a:ext>
              </a:extLst>
            </p:cNvPr>
            <p:cNvSpPr/>
            <p:nvPr/>
          </p:nvSpPr>
          <p:spPr>
            <a:xfrm>
              <a:off x="5271490" y="2708582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Audio</a:t>
              </a:r>
            </a:p>
          </p:txBody>
        </p:sp>
        <p:sp>
          <p:nvSpPr>
            <p:cNvPr id="6" name="Interaktive Schaltfläche: Sound 5">
              <a:hlinkClick r:id="" action="ppaction://noaction" highlightClick="1">
                <a:snd r:embed="rId3" name="applause.wav"/>
              </a:hlinkClick>
              <a:extLst>
                <a:ext uri="{FF2B5EF4-FFF2-40B4-BE49-F238E27FC236}">
                  <a16:creationId xmlns:a16="http://schemas.microsoft.com/office/drawing/2014/main" id="{9CF0F5A8-E992-4254-8F07-0A03777FD9D8}"/>
                </a:ext>
              </a:extLst>
            </p:cNvPr>
            <p:cNvSpPr/>
            <p:nvPr/>
          </p:nvSpPr>
          <p:spPr>
            <a:xfrm>
              <a:off x="4820193" y="2708583"/>
              <a:ext cx="451298" cy="451298"/>
            </a:xfrm>
            <a:prstGeom prst="actionButtonSou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9A66A26-DA03-4AD5-8AE2-85B56066C44A}"/>
              </a:ext>
            </a:extLst>
          </p:cNvPr>
          <p:cNvGrpSpPr/>
          <p:nvPr/>
        </p:nvGrpSpPr>
        <p:grpSpPr>
          <a:xfrm>
            <a:off x="4820191" y="3964433"/>
            <a:ext cx="2551612" cy="451299"/>
            <a:chOff x="4820192" y="3296410"/>
            <a:chExt cx="2551612" cy="45129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DC6F0AD-2E53-44A5-BCA0-DEA7F0248E88}"/>
                </a:ext>
              </a:extLst>
            </p:cNvPr>
            <p:cNvSpPr/>
            <p:nvPr/>
          </p:nvSpPr>
          <p:spPr>
            <a:xfrm>
              <a:off x="5271490" y="3296411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Videoanleitung</a:t>
              </a:r>
            </a:p>
          </p:txBody>
        </p:sp>
        <p:sp>
          <p:nvSpPr>
            <p:cNvPr id="18" name="Interaktive Schaltfläche: Video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D49DFA4-F6B6-4020-9C24-53D33276B13E}"/>
                </a:ext>
              </a:extLst>
            </p:cNvPr>
            <p:cNvSpPr/>
            <p:nvPr/>
          </p:nvSpPr>
          <p:spPr>
            <a:xfrm>
              <a:off x="4820192" y="3296410"/>
              <a:ext cx="451298" cy="451298"/>
            </a:xfrm>
            <a:prstGeom prst="actionButtonMov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1B9239D-FDD0-4C00-930A-00BDB0AA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417" y="2529077"/>
            <a:ext cx="312392" cy="27768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76D3895-9DD7-4FF2-A06B-27E5679E0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417" y="3290159"/>
            <a:ext cx="312392" cy="27768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B5D0213-4287-46F6-A212-572026BDF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417" y="4030964"/>
            <a:ext cx="312392" cy="277682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8F040C2-10A6-4283-BB0B-75460920E8B5}"/>
              </a:ext>
            </a:extLst>
          </p:cNvPr>
          <p:cNvGrpSpPr/>
          <p:nvPr/>
        </p:nvGrpSpPr>
        <p:grpSpPr>
          <a:xfrm>
            <a:off x="5314379" y="1556573"/>
            <a:ext cx="1563241" cy="307777"/>
            <a:chOff x="5271489" y="1310082"/>
            <a:chExt cx="1563241" cy="307777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7C6378C-4F1E-40D6-AA49-D4F11C37E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9997" y="1368533"/>
              <a:ext cx="214733" cy="190874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E240BB33-C57B-476E-90FA-F9A23739FA02}"/>
                </a:ext>
              </a:extLst>
            </p:cNvPr>
            <p:cNvSpPr txBox="1"/>
            <p:nvPr/>
          </p:nvSpPr>
          <p:spPr>
            <a:xfrm>
              <a:off x="5271489" y="1310082"/>
              <a:ext cx="1370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>
                  <a:solidFill>
                    <a:srgbClr val="0070C0"/>
                  </a:solidFill>
                </a:rPr>
                <a:t>Titel bearbeiten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84AFD5D-9A01-468B-9F6D-7F51BF182756}"/>
              </a:ext>
            </a:extLst>
          </p:cNvPr>
          <p:cNvGrpSpPr/>
          <p:nvPr/>
        </p:nvGrpSpPr>
        <p:grpSpPr>
          <a:xfrm>
            <a:off x="4627966" y="699403"/>
            <a:ext cx="1701117" cy="307777"/>
            <a:chOff x="4726577" y="621895"/>
            <a:chExt cx="2403360" cy="687813"/>
          </a:xfrm>
        </p:grpSpPr>
        <p:sp>
          <p:nvSpPr>
            <p:cNvPr id="25" name="Pfeil: nach links 24">
              <a:extLst>
                <a:ext uri="{FF2B5EF4-FFF2-40B4-BE49-F238E27FC236}">
                  <a16:creationId xmlns:a16="http://schemas.microsoft.com/office/drawing/2014/main" id="{FBCB6B81-F95A-440A-B860-718D78DD479A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F606044-A288-41FC-9396-798155D76B26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A8A958D-ACA6-4F35-8843-68B17AB6D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76" y="2529077"/>
            <a:ext cx="1076811" cy="8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9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C9D79BB-6911-4AC4-B58D-5D57CFF3639A}"/>
              </a:ext>
            </a:extLst>
          </p:cNvPr>
          <p:cNvSpPr/>
          <p:nvPr/>
        </p:nvSpPr>
        <p:spPr>
          <a:xfrm>
            <a:off x="5271490" y="2442269"/>
            <a:ext cx="2100314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Texterklärung</a:t>
            </a:r>
          </a:p>
        </p:txBody>
      </p:sp>
      <p:sp>
        <p:nvSpPr>
          <p:cNvPr id="3" name="Interaktive Schaltfläche: Dokument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4AF96D-F418-40DE-AE82-DA8BF2F48F65}"/>
              </a:ext>
            </a:extLst>
          </p:cNvPr>
          <p:cNvSpPr/>
          <p:nvPr/>
        </p:nvSpPr>
        <p:spPr>
          <a:xfrm>
            <a:off x="4820192" y="2442269"/>
            <a:ext cx="451298" cy="451298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BCC58-DDB7-4393-A69E-0310AF8DDDAE}"/>
              </a:ext>
            </a:extLst>
          </p:cNvPr>
          <p:cNvGrpSpPr/>
          <p:nvPr/>
        </p:nvGrpSpPr>
        <p:grpSpPr>
          <a:xfrm>
            <a:off x="4820192" y="3203351"/>
            <a:ext cx="2551611" cy="451299"/>
            <a:chOff x="4820193" y="2708582"/>
            <a:chExt cx="2551611" cy="4512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030A5-331D-4696-834F-2798ECBA34AE}"/>
                </a:ext>
              </a:extLst>
            </p:cNvPr>
            <p:cNvSpPr/>
            <p:nvPr/>
          </p:nvSpPr>
          <p:spPr>
            <a:xfrm>
              <a:off x="5271490" y="2708582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Audio</a:t>
              </a:r>
            </a:p>
          </p:txBody>
        </p:sp>
        <p:sp>
          <p:nvSpPr>
            <p:cNvPr id="6" name="Interaktive Schaltfläche: Sound 5">
              <a:hlinkClick r:id="" action="ppaction://noaction" highlightClick="1">
                <a:snd r:embed="rId2" name="applause.wav"/>
              </a:hlinkClick>
              <a:extLst>
                <a:ext uri="{FF2B5EF4-FFF2-40B4-BE49-F238E27FC236}">
                  <a16:creationId xmlns:a16="http://schemas.microsoft.com/office/drawing/2014/main" id="{9CF0F5A8-E992-4254-8F07-0A03777FD9D8}"/>
                </a:ext>
              </a:extLst>
            </p:cNvPr>
            <p:cNvSpPr/>
            <p:nvPr/>
          </p:nvSpPr>
          <p:spPr>
            <a:xfrm>
              <a:off x="4820193" y="2708583"/>
              <a:ext cx="451298" cy="451298"/>
            </a:xfrm>
            <a:prstGeom prst="actionButtonSou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9A66A26-DA03-4AD5-8AE2-85B56066C44A}"/>
              </a:ext>
            </a:extLst>
          </p:cNvPr>
          <p:cNvGrpSpPr/>
          <p:nvPr/>
        </p:nvGrpSpPr>
        <p:grpSpPr>
          <a:xfrm>
            <a:off x="4820191" y="3964433"/>
            <a:ext cx="2551612" cy="451299"/>
            <a:chOff x="4820192" y="3296410"/>
            <a:chExt cx="2551612" cy="45129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DC6F0AD-2E53-44A5-BCA0-DEA7F0248E88}"/>
                </a:ext>
              </a:extLst>
            </p:cNvPr>
            <p:cNvSpPr/>
            <p:nvPr/>
          </p:nvSpPr>
          <p:spPr>
            <a:xfrm>
              <a:off x="5271490" y="3296411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Videoanleitung</a:t>
              </a:r>
            </a:p>
          </p:txBody>
        </p:sp>
        <p:sp>
          <p:nvSpPr>
            <p:cNvPr id="18" name="Interaktive Schaltfläche: Video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D49DFA4-F6B6-4020-9C24-53D33276B13E}"/>
                </a:ext>
              </a:extLst>
            </p:cNvPr>
            <p:cNvSpPr/>
            <p:nvPr/>
          </p:nvSpPr>
          <p:spPr>
            <a:xfrm>
              <a:off x="4820192" y="3296410"/>
              <a:ext cx="451298" cy="451298"/>
            </a:xfrm>
            <a:prstGeom prst="actionButtonMov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1B9239D-FDD0-4C00-930A-00BDB0AAF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3417" y="2529077"/>
            <a:ext cx="312392" cy="27768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76D3895-9DD7-4FF2-A06B-27E5679E0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3417" y="3290159"/>
            <a:ext cx="312392" cy="27768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B5D0213-4287-46F6-A212-572026BD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3417" y="4030964"/>
            <a:ext cx="312392" cy="277682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C2B37E0-F6E2-4007-94C2-3B9F373BEAB7}"/>
              </a:ext>
            </a:extLst>
          </p:cNvPr>
          <p:cNvGrpSpPr/>
          <p:nvPr/>
        </p:nvGrpSpPr>
        <p:grpSpPr>
          <a:xfrm>
            <a:off x="4670191" y="2632736"/>
            <a:ext cx="2884349" cy="1497406"/>
            <a:chOff x="4670191" y="2632736"/>
            <a:chExt cx="2884349" cy="149740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0B71A1B-0AA3-4D09-A82F-AD01803FCC33}"/>
                </a:ext>
              </a:extLst>
            </p:cNvPr>
            <p:cNvSpPr/>
            <p:nvPr/>
          </p:nvSpPr>
          <p:spPr>
            <a:xfrm>
              <a:off x="4670191" y="2632736"/>
              <a:ext cx="2884349" cy="14974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4D4F813-0449-4607-B1EC-0BBE30BBA65C}"/>
                </a:ext>
              </a:extLst>
            </p:cNvPr>
            <p:cNvSpPr txBox="1"/>
            <p:nvPr/>
          </p:nvSpPr>
          <p:spPr>
            <a:xfrm>
              <a:off x="4927293" y="2718115"/>
              <a:ext cx="2379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Textoptionen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4B25E9F-5EC6-4FA5-9537-B3562BBBA38D}"/>
                </a:ext>
              </a:extLst>
            </p:cNvPr>
            <p:cNvSpPr/>
            <p:nvPr/>
          </p:nvSpPr>
          <p:spPr>
            <a:xfrm>
              <a:off x="4833092" y="3381439"/>
              <a:ext cx="1187220" cy="321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Bearbeiten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FD51FEC-CB13-478E-BBF9-03AA8EFF2F37}"/>
                </a:ext>
              </a:extLst>
            </p:cNvPr>
            <p:cNvSpPr/>
            <p:nvPr/>
          </p:nvSpPr>
          <p:spPr>
            <a:xfrm>
              <a:off x="6214503" y="3379669"/>
              <a:ext cx="1187220" cy="3214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Löschen</a:t>
              </a:r>
            </a:p>
          </p:txBody>
        </p:sp>
      </p:grpSp>
      <p:sp>
        <p:nvSpPr>
          <p:cNvPr id="9" name="Multiplikationszeichen 8">
            <a:extLst>
              <a:ext uri="{FF2B5EF4-FFF2-40B4-BE49-F238E27FC236}">
                <a16:creationId xmlns:a16="http://schemas.microsoft.com/office/drawing/2014/main" id="{7C58869D-297A-4AAA-9872-B44A01C997DB}"/>
              </a:ext>
            </a:extLst>
          </p:cNvPr>
          <p:cNvSpPr/>
          <p:nvPr/>
        </p:nvSpPr>
        <p:spPr>
          <a:xfrm>
            <a:off x="7219117" y="2707702"/>
            <a:ext cx="261581" cy="26158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2" name="Grafik 2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85A2C20-9669-417B-A667-23EA1006A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69" y="3509789"/>
            <a:ext cx="1076811" cy="807608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57F584A-E403-4B77-898D-71B6B66EE782}"/>
              </a:ext>
            </a:extLst>
          </p:cNvPr>
          <p:cNvSpPr txBox="1"/>
          <p:nvPr/>
        </p:nvSpPr>
        <p:spPr>
          <a:xfrm>
            <a:off x="4906192" y="1108018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051AE87-F432-4A48-B8FE-7CAF1BDBC446}"/>
              </a:ext>
            </a:extLst>
          </p:cNvPr>
          <p:cNvGrpSpPr/>
          <p:nvPr/>
        </p:nvGrpSpPr>
        <p:grpSpPr>
          <a:xfrm>
            <a:off x="5314379" y="1556573"/>
            <a:ext cx="1563241" cy="307777"/>
            <a:chOff x="5271489" y="1310082"/>
            <a:chExt cx="1563241" cy="307777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07A6978-D48B-4AF0-8A8C-5259553E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9997" y="1368533"/>
              <a:ext cx="214733" cy="190874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8E5F046-B4C1-431B-8758-02E463C361AC}"/>
                </a:ext>
              </a:extLst>
            </p:cNvPr>
            <p:cNvSpPr txBox="1"/>
            <p:nvPr/>
          </p:nvSpPr>
          <p:spPr>
            <a:xfrm>
              <a:off x="5271489" y="1310082"/>
              <a:ext cx="1370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>
                  <a:solidFill>
                    <a:srgbClr val="0070C0"/>
                  </a:solidFill>
                </a:rPr>
                <a:t>Titel bearbeiten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BF798AF-B131-411A-9D9E-D629F1FFD6A0}"/>
              </a:ext>
            </a:extLst>
          </p:cNvPr>
          <p:cNvGrpSpPr/>
          <p:nvPr/>
        </p:nvGrpSpPr>
        <p:grpSpPr>
          <a:xfrm>
            <a:off x="4627966" y="699403"/>
            <a:ext cx="1701117" cy="307777"/>
            <a:chOff x="4726577" y="621895"/>
            <a:chExt cx="2403360" cy="687813"/>
          </a:xfrm>
        </p:grpSpPr>
        <p:sp>
          <p:nvSpPr>
            <p:cNvPr id="30" name="Pfeil: nach links 29">
              <a:extLst>
                <a:ext uri="{FF2B5EF4-FFF2-40B4-BE49-F238E27FC236}">
                  <a16:creationId xmlns:a16="http://schemas.microsoft.com/office/drawing/2014/main" id="{0C7518E6-AB56-42B9-8DB1-A8391C3EF8CC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D2051E0-90C9-42E2-A281-8965D4C4F54B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9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10CD79-B949-475D-8BE4-F9DE062AD108}"/>
              </a:ext>
            </a:extLst>
          </p:cNvPr>
          <p:cNvSpPr txBox="1"/>
          <p:nvPr/>
        </p:nvSpPr>
        <p:spPr>
          <a:xfrm>
            <a:off x="4906192" y="1066369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4509B9-D194-4C3C-BE5A-22B86007F779}"/>
              </a:ext>
            </a:extLst>
          </p:cNvPr>
          <p:cNvSpPr txBox="1"/>
          <p:nvPr/>
        </p:nvSpPr>
        <p:spPr>
          <a:xfrm>
            <a:off x="4627966" y="1843401"/>
            <a:ext cx="29237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Überschrift</a:t>
            </a:r>
          </a:p>
          <a:p>
            <a:pPr algn="just"/>
            <a:endParaRPr lang="de-DE" sz="1600" dirty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Ist Wasser in der Kaffeemaschine?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Steht eine Tasse unter der Kaffe</a:t>
            </a:r>
            <a:r>
              <a:rPr lang="de-DE" sz="1600" dirty="0">
                <a:solidFill>
                  <a:schemeClr val="bg1"/>
                </a:solidFill>
                <a:highlight>
                  <a:srgbClr val="0000FF"/>
                </a:highlight>
              </a:rPr>
              <a:t>emaschine?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bg1"/>
                </a:solidFill>
                <a:highlight>
                  <a:srgbClr val="0000FF"/>
                </a:highlight>
              </a:rPr>
              <a:t>Ist Kaffeepulver in der Masc</a:t>
            </a:r>
            <a:r>
              <a:rPr lang="de-DE" sz="1600" dirty="0"/>
              <a:t>hine?</a:t>
            </a:r>
          </a:p>
          <a:p>
            <a:pPr>
              <a:spcAft>
                <a:spcPts val="300"/>
              </a:spcAft>
            </a:pPr>
            <a:r>
              <a:rPr lang="de-DE" sz="1600" dirty="0"/>
              <a:t>	...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Drücke den großen Knopf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Warte bis Kaffee fertig ist</a:t>
            </a:r>
          </a:p>
          <a:p>
            <a:endParaRPr lang="de-DE" sz="1600" dirty="0"/>
          </a:p>
          <a:p>
            <a:pPr algn="just"/>
            <a:endParaRPr lang="de-DE" sz="16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7DB3AC7-E6D3-439A-BCE8-50B53B669F6A}"/>
              </a:ext>
            </a:extLst>
          </p:cNvPr>
          <p:cNvSpPr/>
          <p:nvPr/>
        </p:nvSpPr>
        <p:spPr>
          <a:xfrm>
            <a:off x="4634128" y="1823441"/>
            <a:ext cx="2923744" cy="3323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4CEF5B-F963-4F3E-92E4-816F2999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129" y="1627589"/>
            <a:ext cx="2923744" cy="19804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1FB92D2-F616-4E4F-BF92-3F33761BA5BA}"/>
              </a:ext>
            </a:extLst>
          </p:cNvPr>
          <p:cNvSpPr/>
          <p:nvPr/>
        </p:nvSpPr>
        <p:spPr>
          <a:xfrm>
            <a:off x="4676506" y="5364200"/>
            <a:ext cx="2838988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Änderungen speichern</a:t>
            </a:r>
          </a:p>
        </p:txBody>
      </p:sp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C645BD-AAD7-4A2E-85D4-BCF7E9E12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36" y="5674636"/>
            <a:ext cx="1076811" cy="807608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2E1E4A7-4553-4A52-8064-147EB4187C85}"/>
              </a:ext>
            </a:extLst>
          </p:cNvPr>
          <p:cNvGrpSpPr/>
          <p:nvPr/>
        </p:nvGrpSpPr>
        <p:grpSpPr>
          <a:xfrm>
            <a:off x="4627966" y="770962"/>
            <a:ext cx="1701117" cy="307777"/>
            <a:chOff x="4726577" y="621895"/>
            <a:chExt cx="2403360" cy="687813"/>
          </a:xfrm>
        </p:grpSpPr>
        <p:sp>
          <p:nvSpPr>
            <p:cNvPr id="14" name="Pfeil: nach links 13">
              <a:extLst>
                <a:ext uri="{FF2B5EF4-FFF2-40B4-BE49-F238E27FC236}">
                  <a16:creationId xmlns:a16="http://schemas.microsoft.com/office/drawing/2014/main" id="{C5A66A28-9AF2-4002-887F-FA42E6A783FE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3A7AE60-0BB6-4753-BD9A-86662A5163FA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3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10CD79-B949-475D-8BE4-F9DE062AD108}"/>
              </a:ext>
            </a:extLst>
          </p:cNvPr>
          <p:cNvSpPr txBox="1"/>
          <p:nvPr/>
        </p:nvSpPr>
        <p:spPr>
          <a:xfrm>
            <a:off x="4906192" y="1179577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C9D79BB-6911-4AC4-B58D-5D57CFF3639A}"/>
              </a:ext>
            </a:extLst>
          </p:cNvPr>
          <p:cNvSpPr/>
          <p:nvPr/>
        </p:nvSpPr>
        <p:spPr>
          <a:xfrm>
            <a:off x="5271490" y="2442269"/>
            <a:ext cx="2100314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Texterklärung</a:t>
            </a:r>
          </a:p>
        </p:txBody>
      </p:sp>
      <p:sp>
        <p:nvSpPr>
          <p:cNvPr id="3" name="Interaktive Schaltfläche: Dokument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4AF96D-F418-40DE-AE82-DA8BF2F48F65}"/>
              </a:ext>
            </a:extLst>
          </p:cNvPr>
          <p:cNvSpPr/>
          <p:nvPr/>
        </p:nvSpPr>
        <p:spPr>
          <a:xfrm>
            <a:off x="4820192" y="2442269"/>
            <a:ext cx="451298" cy="451298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BCC58-DDB7-4393-A69E-0310AF8DDDAE}"/>
              </a:ext>
            </a:extLst>
          </p:cNvPr>
          <p:cNvGrpSpPr/>
          <p:nvPr/>
        </p:nvGrpSpPr>
        <p:grpSpPr>
          <a:xfrm>
            <a:off x="4820192" y="3203351"/>
            <a:ext cx="2551611" cy="451299"/>
            <a:chOff x="4820193" y="2708582"/>
            <a:chExt cx="2551611" cy="4512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030A5-331D-4696-834F-2798ECBA34AE}"/>
                </a:ext>
              </a:extLst>
            </p:cNvPr>
            <p:cNvSpPr/>
            <p:nvPr/>
          </p:nvSpPr>
          <p:spPr>
            <a:xfrm>
              <a:off x="5271490" y="2708582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Audio</a:t>
              </a:r>
            </a:p>
          </p:txBody>
        </p:sp>
        <p:sp>
          <p:nvSpPr>
            <p:cNvPr id="6" name="Interaktive Schaltfläche: Sound 5">
              <a:hlinkClick r:id="" action="ppaction://noaction" highlightClick="1">
                <a:snd r:embed="rId3" name="applause.wav"/>
              </a:hlinkClick>
              <a:extLst>
                <a:ext uri="{FF2B5EF4-FFF2-40B4-BE49-F238E27FC236}">
                  <a16:creationId xmlns:a16="http://schemas.microsoft.com/office/drawing/2014/main" id="{9CF0F5A8-E992-4254-8F07-0A03777FD9D8}"/>
                </a:ext>
              </a:extLst>
            </p:cNvPr>
            <p:cNvSpPr/>
            <p:nvPr/>
          </p:nvSpPr>
          <p:spPr>
            <a:xfrm>
              <a:off x="4820193" y="2708583"/>
              <a:ext cx="451298" cy="451298"/>
            </a:xfrm>
            <a:prstGeom prst="actionButtonSou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9A66A26-DA03-4AD5-8AE2-85B56066C44A}"/>
              </a:ext>
            </a:extLst>
          </p:cNvPr>
          <p:cNvGrpSpPr/>
          <p:nvPr/>
        </p:nvGrpSpPr>
        <p:grpSpPr>
          <a:xfrm>
            <a:off x="4820191" y="3964433"/>
            <a:ext cx="2551612" cy="451299"/>
            <a:chOff x="4820192" y="3296410"/>
            <a:chExt cx="2551612" cy="45129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DC6F0AD-2E53-44A5-BCA0-DEA7F0248E88}"/>
                </a:ext>
              </a:extLst>
            </p:cNvPr>
            <p:cNvSpPr/>
            <p:nvPr/>
          </p:nvSpPr>
          <p:spPr>
            <a:xfrm>
              <a:off x="5271490" y="3296411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Videoanleitung</a:t>
              </a:r>
            </a:p>
          </p:txBody>
        </p:sp>
        <p:sp>
          <p:nvSpPr>
            <p:cNvPr id="18" name="Interaktive Schaltfläche: Video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D49DFA4-F6B6-4020-9C24-53D33276B13E}"/>
                </a:ext>
              </a:extLst>
            </p:cNvPr>
            <p:cNvSpPr/>
            <p:nvPr/>
          </p:nvSpPr>
          <p:spPr>
            <a:xfrm>
              <a:off x="4820192" y="3296410"/>
              <a:ext cx="451298" cy="451298"/>
            </a:xfrm>
            <a:prstGeom prst="actionButtonMov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1B9239D-FDD0-4C00-930A-00BDB0AA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417" y="2529077"/>
            <a:ext cx="312392" cy="27768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76D3895-9DD7-4FF2-A06B-27E5679E0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417" y="3290159"/>
            <a:ext cx="312392" cy="27768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B5D0213-4287-46F6-A212-572026BDF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417" y="4030964"/>
            <a:ext cx="312392" cy="277682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8F040C2-10A6-4283-BB0B-75460920E8B5}"/>
              </a:ext>
            </a:extLst>
          </p:cNvPr>
          <p:cNvGrpSpPr/>
          <p:nvPr/>
        </p:nvGrpSpPr>
        <p:grpSpPr>
          <a:xfrm>
            <a:off x="5314379" y="1628132"/>
            <a:ext cx="1563241" cy="307777"/>
            <a:chOff x="5271489" y="1310082"/>
            <a:chExt cx="1563241" cy="307777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7C6378C-4F1E-40D6-AA49-D4F11C37E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9997" y="1368533"/>
              <a:ext cx="214733" cy="190874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E240BB33-C57B-476E-90FA-F9A23739FA02}"/>
                </a:ext>
              </a:extLst>
            </p:cNvPr>
            <p:cNvSpPr txBox="1"/>
            <p:nvPr/>
          </p:nvSpPr>
          <p:spPr>
            <a:xfrm>
              <a:off x="5271489" y="1310082"/>
              <a:ext cx="1370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>
                  <a:solidFill>
                    <a:srgbClr val="0070C0"/>
                  </a:solidFill>
                </a:rPr>
                <a:t>Titel bearbeiten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84AFD5D-9A01-468B-9F6D-7F51BF182756}"/>
              </a:ext>
            </a:extLst>
          </p:cNvPr>
          <p:cNvGrpSpPr/>
          <p:nvPr/>
        </p:nvGrpSpPr>
        <p:grpSpPr>
          <a:xfrm>
            <a:off x="4627966" y="770962"/>
            <a:ext cx="1701117" cy="307777"/>
            <a:chOff x="4726577" y="621895"/>
            <a:chExt cx="2403360" cy="687813"/>
          </a:xfrm>
        </p:grpSpPr>
        <p:sp>
          <p:nvSpPr>
            <p:cNvPr id="25" name="Pfeil: nach links 24">
              <a:extLst>
                <a:ext uri="{FF2B5EF4-FFF2-40B4-BE49-F238E27FC236}">
                  <a16:creationId xmlns:a16="http://schemas.microsoft.com/office/drawing/2014/main" id="{FBCB6B81-F95A-440A-B860-718D78DD479A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F606044-A288-41FC-9396-798155D76B26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A8A958D-ACA6-4F35-8843-68B17AB6D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76" y="854785"/>
            <a:ext cx="1076811" cy="8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A07BF2B-5F50-40B3-A355-9F5EAE9FD1BA}"/>
              </a:ext>
            </a:extLst>
          </p:cNvPr>
          <p:cNvGrpSpPr/>
          <p:nvPr/>
        </p:nvGrpSpPr>
        <p:grpSpPr>
          <a:xfrm>
            <a:off x="4955178" y="2291606"/>
            <a:ext cx="2281646" cy="2274790"/>
            <a:chOff x="4784366" y="2676892"/>
            <a:chExt cx="1712331" cy="170718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ABA6DAF-F74E-4D3A-94E2-5591BE5FCBAA}"/>
                </a:ext>
              </a:extLst>
            </p:cNvPr>
            <p:cNvGrpSpPr/>
            <p:nvPr/>
          </p:nvGrpSpPr>
          <p:grpSpPr>
            <a:xfrm>
              <a:off x="4784366" y="2676892"/>
              <a:ext cx="1712331" cy="493028"/>
              <a:chOff x="4784366" y="2676892"/>
              <a:chExt cx="1712331" cy="493028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16F48581-1FB6-4F4D-8BBA-F014634E9B59}"/>
                  </a:ext>
                </a:extLst>
              </p:cNvPr>
              <p:cNvGrpSpPr/>
              <p:nvPr/>
            </p:nvGrpSpPr>
            <p:grpSpPr>
              <a:xfrm>
                <a:off x="4784366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4" name="Gerader Verbinder 3">
                  <a:extLst>
                    <a:ext uri="{FF2B5EF4-FFF2-40B4-BE49-F238E27FC236}">
                      <a16:creationId xmlns:a16="http://schemas.microsoft.com/office/drawing/2014/main" id="{C5DFE8C0-7ACB-45A7-A8BC-9650D0A94925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Gerader Verbinder 5">
                  <a:extLst>
                    <a:ext uri="{FF2B5EF4-FFF2-40B4-BE49-F238E27FC236}">
                      <a16:creationId xmlns:a16="http://schemas.microsoft.com/office/drawing/2014/main" id="{C8EDCF58-BDB4-44CF-8421-DB87AD069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4D1E25F1-6D31-46AC-BFEC-C54F9D783E25}"/>
                  </a:ext>
                </a:extLst>
              </p:cNvPr>
              <p:cNvGrpSpPr/>
              <p:nvPr/>
            </p:nvGrpSpPr>
            <p:grpSpPr>
              <a:xfrm rot="5400000">
                <a:off x="6003669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4D07DB34-290E-41C4-9C02-0DC071413390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80A7590D-A520-419C-A14B-44AC4D98A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0E07B3E-6202-4E42-8D52-221F0AAD2ABA}"/>
                </a:ext>
              </a:extLst>
            </p:cNvPr>
            <p:cNvGrpSpPr/>
            <p:nvPr/>
          </p:nvGrpSpPr>
          <p:grpSpPr>
            <a:xfrm rot="10800000">
              <a:off x="4784366" y="3891049"/>
              <a:ext cx="1712331" cy="493028"/>
              <a:chOff x="4784366" y="2676892"/>
              <a:chExt cx="1712331" cy="493028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FE6D51BF-B158-448C-93A3-B2DFB3F50EF6}"/>
                  </a:ext>
                </a:extLst>
              </p:cNvPr>
              <p:cNvGrpSpPr/>
              <p:nvPr/>
            </p:nvGrpSpPr>
            <p:grpSpPr>
              <a:xfrm>
                <a:off x="4784366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19" name="Gerader Verbinder 18">
                  <a:extLst>
                    <a:ext uri="{FF2B5EF4-FFF2-40B4-BE49-F238E27FC236}">
                      <a16:creationId xmlns:a16="http://schemas.microsoft.com/office/drawing/2014/main" id="{C4BFAF7F-2F37-40D9-8582-15643768AAE9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30DD0AAF-A4BF-46F1-943F-32E9631FE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AEB3AE20-42E1-4F36-B3CF-E0437D364441}"/>
                  </a:ext>
                </a:extLst>
              </p:cNvPr>
              <p:cNvGrpSpPr/>
              <p:nvPr/>
            </p:nvGrpSpPr>
            <p:grpSpPr>
              <a:xfrm rot="5400000">
                <a:off x="6003669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DE799635-AD64-493D-90F3-43D851664592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BFF164B6-AE11-4AE1-90C1-DEEB6DB6A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82D68CD7-D2A0-4136-9F32-A4A3D5E675FE}"/>
              </a:ext>
            </a:extLst>
          </p:cNvPr>
          <p:cNvSpPr txBox="1"/>
          <p:nvPr/>
        </p:nvSpPr>
        <p:spPr>
          <a:xfrm>
            <a:off x="4676502" y="1332411"/>
            <a:ext cx="283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QR-Code scannen</a:t>
            </a:r>
          </a:p>
          <a:p>
            <a:pPr algn="ctr"/>
            <a:r>
              <a:rPr lang="de-DE" dirty="0"/>
              <a:t>um Inhalte zu bearbeiten</a:t>
            </a:r>
          </a:p>
        </p:txBody>
      </p:sp>
      <p:pic>
        <p:nvPicPr>
          <p:cNvPr id="1026" name="Picture 2" descr="Bildergebnis für qr code">
            <a:extLst>
              <a:ext uri="{FF2B5EF4-FFF2-40B4-BE49-F238E27FC236}">
                <a16:creationId xmlns:a16="http://schemas.microsoft.com/office/drawing/2014/main" id="{0CA818C9-9268-410D-94CA-5A142B17A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87" y="2621287"/>
            <a:ext cx="1615426" cy="16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354B1C29-7C43-47DF-A4D8-588C721905FF}"/>
              </a:ext>
            </a:extLst>
          </p:cNvPr>
          <p:cNvSpPr/>
          <p:nvPr/>
        </p:nvSpPr>
        <p:spPr>
          <a:xfrm>
            <a:off x="4676505" y="5104169"/>
            <a:ext cx="2838988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Neuen QR-Code generieren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6857379-CBD2-4FBE-BFE5-FCD426A90D0D}"/>
              </a:ext>
            </a:extLst>
          </p:cNvPr>
          <p:cNvSpPr txBox="1"/>
          <p:nvPr/>
        </p:nvSpPr>
        <p:spPr>
          <a:xfrm>
            <a:off x="4649003" y="5700663"/>
            <a:ext cx="2866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>
                <a:solidFill>
                  <a:srgbClr val="0070C0"/>
                </a:solidFill>
              </a:rPr>
              <a:t>Liste aller bisher erstellten QR-Codes</a:t>
            </a:r>
          </a:p>
        </p:txBody>
      </p:sp>
      <p:pic>
        <p:nvPicPr>
          <p:cNvPr id="24" name="Grafik 2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A601B13-4ED3-4CB9-94FB-D8B03165B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47" y="5822665"/>
            <a:ext cx="1076811" cy="8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85D9275-CC05-41AB-B1B9-11B1A6FF7227}"/>
              </a:ext>
            </a:extLst>
          </p:cNvPr>
          <p:cNvGrpSpPr/>
          <p:nvPr/>
        </p:nvGrpSpPr>
        <p:grpSpPr>
          <a:xfrm>
            <a:off x="4766696" y="6094306"/>
            <a:ext cx="2956920" cy="382915"/>
            <a:chOff x="4765376" y="2523675"/>
            <a:chExt cx="2956920" cy="382915"/>
          </a:xfrm>
        </p:grpSpPr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8561718-80CE-473C-A84C-13EFD497C92A}"/>
                </a:ext>
              </a:extLst>
            </p:cNvPr>
            <p:cNvSpPr txBox="1"/>
            <p:nvPr/>
          </p:nvSpPr>
          <p:spPr>
            <a:xfrm>
              <a:off x="4765376" y="2523675"/>
              <a:ext cx="2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QR-Nr32</a:t>
              </a:r>
            </a:p>
          </p:txBody>
        </p:sp>
        <p:pic>
          <p:nvPicPr>
            <p:cNvPr id="49" name="Grafik 48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D9D10821-7AF8-455F-99A1-A2C0ED5FB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882" y="2525590"/>
              <a:ext cx="381000" cy="381000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10CD79-B949-475D-8BE4-F9DE062AD108}"/>
              </a:ext>
            </a:extLst>
          </p:cNvPr>
          <p:cNvSpPr txBox="1"/>
          <p:nvPr/>
        </p:nvSpPr>
        <p:spPr>
          <a:xfrm>
            <a:off x="4476000" y="1206682"/>
            <a:ext cx="3240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00" dirty="0">
                <a:solidFill>
                  <a:schemeClr val="accent1">
                    <a:lumMod val="50000"/>
                  </a:schemeClr>
                </a:solidFill>
              </a:rPr>
              <a:t>Liste aller erstellten </a:t>
            </a:r>
            <a:r>
              <a:rPr lang="de-DE" sz="1900" dirty="0" err="1">
                <a:solidFill>
                  <a:schemeClr val="accent1">
                    <a:lumMod val="50000"/>
                  </a:schemeClr>
                </a:solidFill>
              </a:rPr>
              <a:t>QR-codes</a:t>
            </a:r>
            <a:endParaRPr lang="de-DE" sz="19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27DB462-5105-4EDA-865F-E584D9340B74}"/>
              </a:ext>
            </a:extLst>
          </p:cNvPr>
          <p:cNvGrpSpPr/>
          <p:nvPr/>
        </p:nvGrpSpPr>
        <p:grpSpPr>
          <a:xfrm>
            <a:off x="4627966" y="770962"/>
            <a:ext cx="1701117" cy="307777"/>
            <a:chOff x="4726577" y="621895"/>
            <a:chExt cx="2403360" cy="687813"/>
          </a:xfrm>
        </p:grpSpPr>
        <p:sp>
          <p:nvSpPr>
            <p:cNvPr id="4" name="Pfeil: nach links 3">
              <a:extLst>
                <a:ext uri="{FF2B5EF4-FFF2-40B4-BE49-F238E27FC236}">
                  <a16:creationId xmlns:a16="http://schemas.microsoft.com/office/drawing/2014/main" id="{057DFF3C-54DB-419F-AB59-95B9FCBFD7D6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19D60D5-648C-4E39-B1BB-44AA05E1DAD6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C9FC27C-7C94-4274-8D28-C07606050971}"/>
              </a:ext>
            </a:extLst>
          </p:cNvPr>
          <p:cNvCxnSpPr>
            <a:cxnSpLocks/>
          </p:cNvCxnSpPr>
          <p:nvPr/>
        </p:nvCxnSpPr>
        <p:spPr>
          <a:xfrm>
            <a:off x="4476000" y="1882586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697D821-D8D4-48D7-B022-89B17DDD63A2}"/>
              </a:ext>
            </a:extLst>
          </p:cNvPr>
          <p:cNvCxnSpPr/>
          <p:nvPr/>
        </p:nvCxnSpPr>
        <p:spPr>
          <a:xfrm>
            <a:off x="4759076" y="2384612"/>
            <a:ext cx="263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63B250C-4BAB-4065-9E39-FA377DF008A4}"/>
              </a:ext>
            </a:extLst>
          </p:cNvPr>
          <p:cNvCxnSpPr/>
          <p:nvPr/>
        </p:nvCxnSpPr>
        <p:spPr>
          <a:xfrm>
            <a:off x="4759080" y="2976283"/>
            <a:ext cx="263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FD8EC40-F41B-4AB7-BDA3-6ACD6593B3A6}"/>
              </a:ext>
            </a:extLst>
          </p:cNvPr>
          <p:cNvCxnSpPr/>
          <p:nvPr/>
        </p:nvCxnSpPr>
        <p:spPr>
          <a:xfrm>
            <a:off x="4777593" y="3567953"/>
            <a:ext cx="263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2082314-ADCF-4E2F-BF65-D20838BD2DB5}"/>
              </a:ext>
            </a:extLst>
          </p:cNvPr>
          <p:cNvCxnSpPr/>
          <p:nvPr/>
        </p:nvCxnSpPr>
        <p:spPr>
          <a:xfrm>
            <a:off x="4777597" y="4159624"/>
            <a:ext cx="263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7710B7A-E05D-44FF-831A-19C8B7BB486B}"/>
              </a:ext>
            </a:extLst>
          </p:cNvPr>
          <p:cNvCxnSpPr/>
          <p:nvPr/>
        </p:nvCxnSpPr>
        <p:spPr>
          <a:xfrm>
            <a:off x="4777593" y="4787153"/>
            <a:ext cx="263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A1AA110-AD1B-4E6F-BCAF-6A20549083D2}"/>
              </a:ext>
            </a:extLst>
          </p:cNvPr>
          <p:cNvCxnSpPr/>
          <p:nvPr/>
        </p:nvCxnSpPr>
        <p:spPr>
          <a:xfrm>
            <a:off x="4777597" y="5378824"/>
            <a:ext cx="263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A333938-ABAA-4E7A-986E-D83D53304A81}"/>
              </a:ext>
            </a:extLst>
          </p:cNvPr>
          <p:cNvCxnSpPr/>
          <p:nvPr/>
        </p:nvCxnSpPr>
        <p:spPr>
          <a:xfrm>
            <a:off x="4796110" y="5970494"/>
            <a:ext cx="263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91F9F8E-2A9B-435D-9EED-DE6818419912}"/>
              </a:ext>
            </a:extLst>
          </p:cNvPr>
          <p:cNvGrpSpPr/>
          <p:nvPr/>
        </p:nvGrpSpPr>
        <p:grpSpPr>
          <a:xfrm>
            <a:off x="4759076" y="2489947"/>
            <a:ext cx="2956920" cy="381000"/>
            <a:chOff x="4759076" y="2489947"/>
            <a:chExt cx="2956920" cy="381000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CFDB5015-2887-4F86-94F8-DE2C37D0D45E}"/>
                </a:ext>
              </a:extLst>
            </p:cNvPr>
            <p:cNvSpPr txBox="1"/>
            <p:nvPr/>
          </p:nvSpPr>
          <p:spPr>
            <a:xfrm>
              <a:off x="4759076" y="2495364"/>
              <a:ext cx="2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Schlüsselkorb</a:t>
              </a:r>
            </a:p>
          </p:txBody>
        </p:sp>
        <p:pic>
          <p:nvPicPr>
            <p:cNvPr id="26" name="Grafik 25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15CDD043-E136-4DFF-B05C-C97265A50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882" y="2489947"/>
              <a:ext cx="381000" cy="381000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134E8E1-5B7C-4FB0-9360-C0541CE198CF}"/>
              </a:ext>
            </a:extLst>
          </p:cNvPr>
          <p:cNvGrpSpPr/>
          <p:nvPr/>
        </p:nvGrpSpPr>
        <p:grpSpPr>
          <a:xfrm>
            <a:off x="4759076" y="3070177"/>
            <a:ext cx="2956920" cy="386189"/>
            <a:chOff x="4759076" y="2489947"/>
            <a:chExt cx="2956920" cy="386189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F280A03-8606-4657-A9D4-9D9C3DC5A15F}"/>
                </a:ext>
              </a:extLst>
            </p:cNvPr>
            <p:cNvSpPr txBox="1"/>
            <p:nvPr/>
          </p:nvSpPr>
          <p:spPr>
            <a:xfrm>
              <a:off x="4759076" y="2506804"/>
              <a:ext cx="2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Küchentür</a:t>
              </a:r>
            </a:p>
          </p:txBody>
        </p:sp>
        <p:pic>
          <p:nvPicPr>
            <p:cNvPr id="31" name="Grafik 30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F45F5958-B135-4DEF-A6DF-0A957301A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882" y="2489947"/>
              <a:ext cx="381000" cy="381000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6B623B9-6424-4DD5-B546-C6352186B953}"/>
              </a:ext>
            </a:extLst>
          </p:cNvPr>
          <p:cNvGrpSpPr/>
          <p:nvPr/>
        </p:nvGrpSpPr>
        <p:grpSpPr>
          <a:xfrm>
            <a:off x="4777593" y="3666478"/>
            <a:ext cx="2956920" cy="381000"/>
            <a:chOff x="4759076" y="2489947"/>
            <a:chExt cx="2956920" cy="381000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DC7E4B24-52A7-4640-9A8A-7CD5263409BB}"/>
                </a:ext>
              </a:extLst>
            </p:cNvPr>
            <p:cNvSpPr txBox="1"/>
            <p:nvPr/>
          </p:nvSpPr>
          <p:spPr>
            <a:xfrm>
              <a:off x="4759076" y="2495781"/>
              <a:ext cx="2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Einkaufskorb</a:t>
              </a:r>
            </a:p>
          </p:txBody>
        </p:sp>
        <p:pic>
          <p:nvPicPr>
            <p:cNvPr id="34" name="Grafik 33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FB7421BD-8FD4-4069-B5ED-F02D5D919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882" y="2489947"/>
              <a:ext cx="381000" cy="381000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BAC0994-A976-4AD2-9101-9AD262C33DEA}"/>
              </a:ext>
            </a:extLst>
          </p:cNvPr>
          <p:cNvGrpSpPr/>
          <p:nvPr/>
        </p:nvGrpSpPr>
        <p:grpSpPr>
          <a:xfrm>
            <a:off x="4759076" y="1926693"/>
            <a:ext cx="2956920" cy="381000"/>
            <a:chOff x="4606676" y="1774293"/>
            <a:chExt cx="2956920" cy="381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34B7900-FCA3-4868-951B-7B42859935B6}"/>
                </a:ext>
              </a:extLst>
            </p:cNvPr>
            <p:cNvSpPr txBox="1"/>
            <p:nvPr/>
          </p:nvSpPr>
          <p:spPr>
            <a:xfrm>
              <a:off x="4606676" y="1775249"/>
              <a:ext cx="2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Kaffeemaschine</a:t>
              </a:r>
            </a:p>
          </p:txBody>
        </p:sp>
        <p:pic>
          <p:nvPicPr>
            <p:cNvPr id="40" name="Grafik 39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46C60452-A800-4BC2-B34A-E9396D5B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482" y="1774293"/>
              <a:ext cx="381000" cy="3810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70EC5CD-3EDB-4019-A4FC-6D14CDC3488F}"/>
              </a:ext>
            </a:extLst>
          </p:cNvPr>
          <p:cNvGrpSpPr/>
          <p:nvPr/>
        </p:nvGrpSpPr>
        <p:grpSpPr>
          <a:xfrm>
            <a:off x="4759076" y="4882726"/>
            <a:ext cx="2956920" cy="382915"/>
            <a:chOff x="4765376" y="2523675"/>
            <a:chExt cx="2956920" cy="382915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6153EEA-FB26-43C2-9D9F-51B2A04649E4}"/>
                </a:ext>
              </a:extLst>
            </p:cNvPr>
            <p:cNvSpPr txBox="1"/>
            <p:nvPr/>
          </p:nvSpPr>
          <p:spPr>
            <a:xfrm>
              <a:off x="4765376" y="2523675"/>
              <a:ext cx="2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QR-Nr30</a:t>
              </a:r>
            </a:p>
          </p:txBody>
        </p:sp>
        <p:pic>
          <p:nvPicPr>
            <p:cNvPr id="43" name="Grafik 42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94ED8459-D8D9-4A35-9EDA-835E64AAD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882" y="2525590"/>
              <a:ext cx="381000" cy="381000"/>
            </a:xfrm>
            <a:prstGeom prst="rect">
              <a:avLst/>
            </a:prstGeom>
          </p:spPr>
        </p:pic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8CF9251-51E2-4179-BF4E-2C0FFA7A3E6D}"/>
              </a:ext>
            </a:extLst>
          </p:cNvPr>
          <p:cNvGrpSpPr/>
          <p:nvPr/>
        </p:nvGrpSpPr>
        <p:grpSpPr>
          <a:xfrm>
            <a:off x="4766696" y="5500003"/>
            <a:ext cx="2956920" cy="382915"/>
            <a:chOff x="4765376" y="2523675"/>
            <a:chExt cx="2956920" cy="382915"/>
          </a:xfrm>
        </p:grpSpPr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AD3374E4-005B-4F39-9343-337E013DCBA0}"/>
                </a:ext>
              </a:extLst>
            </p:cNvPr>
            <p:cNvSpPr txBox="1"/>
            <p:nvPr/>
          </p:nvSpPr>
          <p:spPr>
            <a:xfrm>
              <a:off x="4765376" y="2523675"/>
              <a:ext cx="2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QR-Nr31</a:t>
              </a:r>
            </a:p>
          </p:txBody>
        </p:sp>
        <p:pic>
          <p:nvPicPr>
            <p:cNvPr id="46" name="Grafik 45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33270B8D-631C-48AC-ABF7-4F648B25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882" y="2525590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97E2CE2-E161-4326-B010-D14A72199EE7}"/>
              </a:ext>
            </a:extLst>
          </p:cNvPr>
          <p:cNvGrpSpPr/>
          <p:nvPr/>
        </p:nvGrpSpPr>
        <p:grpSpPr>
          <a:xfrm>
            <a:off x="4759076" y="4269373"/>
            <a:ext cx="2956920" cy="382915"/>
            <a:chOff x="4765376" y="2523675"/>
            <a:chExt cx="2956920" cy="382915"/>
          </a:xfrm>
        </p:grpSpPr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E6F99ED-2EBF-4156-8DAC-EA8FD396BA18}"/>
                </a:ext>
              </a:extLst>
            </p:cNvPr>
            <p:cNvSpPr txBox="1"/>
            <p:nvPr/>
          </p:nvSpPr>
          <p:spPr>
            <a:xfrm>
              <a:off x="4765376" y="2523675"/>
              <a:ext cx="295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QR-Nr29</a:t>
              </a:r>
            </a:p>
          </p:txBody>
        </p:sp>
        <p:pic>
          <p:nvPicPr>
            <p:cNvPr id="37" name="Grafik 36" descr="Ein Bild, das Schild, Zeichnung enthält.&#10;&#10;Automatisch generierte Beschreibung">
              <a:extLst>
                <a:ext uri="{FF2B5EF4-FFF2-40B4-BE49-F238E27FC236}">
                  <a16:creationId xmlns:a16="http://schemas.microsoft.com/office/drawing/2014/main" id="{A2593E3B-76E2-466A-BFBB-BF9114A96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882" y="2525590"/>
              <a:ext cx="381000" cy="381000"/>
            </a:xfrm>
            <a:prstGeom prst="rect">
              <a:avLst/>
            </a:prstGeom>
          </p:spPr>
        </p:pic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D3D8C189-A54D-4064-87E8-7DE86809FDDD}"/>
              </a:ext>
            </a:extLst>
          </p:cNvPr>
          <p:cNvSpPr/>
          <p:nvPr/>
        </p:nvSpPr>
        <p:spPr>
          <a:xfrm>
            <a:off x="4537710" y="6333477"/>
            <a:ext cx="3295650" cy="199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7553ACE-C8BD-42E2-B2FA-A6038291838C}"/>
              </a:ext>
            </a:extLst>
          </p:cNvPr>
          <p:cNvSpPr/>
          <p:nvPr/>
        </p:nvSpPr>
        <p:spPr>
          <a:xfrm>
            <a:off x="7600668" y="2662815"/>
            <a:ext cx="45719" cy="320458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D5DAAB8-F6E9-44A5-B83A-E45DB6D13B1F}"/>
              </a:ext>
            </a:extLst>
          </p:cNvPr>
          <p:cNvGrpSpPr/>
          <p:nvPr/>
        </p:nvGrpSpPr>
        <p:grpSpPr>
          <a:xfrm>
            <a:off x="6289589" y="1779169"/>
            <a:ext cx="3000929" cy="1133364"/>
            <a:chOff x="6289589" y="1779169"/>
            <a:chExt cx="3000929" cy="1133364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2C88DD4-E68A-4AE0-9414-5CE19D261C95}"/>
                </a:ext>
              </a:extLst>
            </p:cNvPr>
            <p:cNvGrpSpPr/>
            <p:nvPr/>
          </p:nvGrpSpPr>
          <p:grpSpPr>
            <a:xfrm>
              <a:off x="6289589" y="1818675"/>
              <a:ext cx="3000929" cy="1093858"/>
              <a:chOff x="6289589" y="1818675"/>
              <a:chExt cx="3000929" cy="1093858"/>
            </a:xfrm>
          </p:grpSpPr>
          <p:pic>
            <p:nvPicPr>
              <p:cNvPr id="53" name="Grafik 52" descr="Ein Bild, das Zeichnung enthält.&#10;&#10;Automatisch generierte Beschreibung">
                <a:extLst>
                  <a:ext uri="{FF2B5EF4-FFF2-40B4-BE49-F238E27FC236}">
                    <a16:creationId xmlns:a16="http://schemas.microsoft.com/office/drawing/2014/main" id="{3FE22298-8663-4FE6-AF4F-D91C74B2A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9589" y="2104925"/>
                <a:ext cx="1076811" cy="807608"/>
              </a:xfrm>
              <a:prstGeom prst="rect">
                <a:avLst/>
              </a:prstGeom>
            </p:spPr>
          </p:pic>
          <p:sp>
            <p:nvSpPr>
              <p:cNvPr id="54" name="Rechteck: abgerundete Ecken 53">
                <a:extLst>
                  <a:ext uri="{FF2B5EF4-FFF2-40B4-BE49-F238E27FC236}">
                    <a16:creationId xmlns:a16="http://schemas.microsoft.com/office/drawing/2014/main" id="{8AF412C8-5701-41B5-909E-B9D5E58C44B4}"/>
                  </a:ext>
                </a:extLst>
              </p:cNvPr>
              <p:cNvSpPr/>
              <p:nvPr/>
            </p:nvSpPr>
            <p:spPr>
              <a:xfrm>
                <a:off x="6567773" y="1818675"/>
                <a:ext cx="2722745" cy="3012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BB26DB16-93D0-445C-85F0-C719497E30E2}"/>
                </a:ext>
              </a:extLst>
            </p:cNvPr>
            <p:cNvSpPr txBox="1"/>
            <p:nvPr/>
          </p:nvSpPr>
          <p:spPr>
            <a:xfrm flipH="1">
              <a:off x="6647643" y="1779169"/>
              <a:ext cx="2597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QR-Code herunterladen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5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A07BF2B-5F50-40B3-A355-9F5EAE9FD1BA}"/>
              </a:ext>
            </a:extLst>
          </p:cNvPr>
          <p:cNvGrpSpPr/>
          <p:nvPr/>
        </p:nvGrpSpPr>
        <p:grpSpPr>
          <a:xfrm>
            <a:off x="4955178" y="2291606"/>
            <a:ext cx="2281646" cy="2274790"/>
            <a:chOff x="4784366" y="2676892"/>
            <a:chExt cx="1712331" cy="170718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ABA6DAF-F74E-4D3A-94E2-5591BE5FCBAA}"/>
                </a:ext>
              </a:extLst>
            </p:cNvPr>
            <p:cNvGrpSpPr/>
            <p:nvPr/>
          </p:nvGrpSpPr>
          <p:grpSpPr>
            <a:xfrm>
              <a:off x="4784366" y="2676892"/>
              <a:ext cx="1712331" cy="493028"/>
              <a:chOff x="4784366" y="2676892"/>
              <a:chExt cx="1712331" cy="493028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16F48581-1FB6-4F4D-8BBA-F014634E9B59}"/>
                  </a:ext>
                </a:extLst>
              </p:cNvPr>
              <p:cNvGrpSpPr/>
              <p:nvPr/>
            </p:nvGrpSpPr>
            <p:grpSpPr>
              <a:xfrm>
                <a:off x="4784366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4" name="Gerader Verbinder 3">
                  <a:extLst>
                    <a:ext uri="{FF2B5EF4-FFF2-40B4-BE49-F238E27FC236}">
                      <a16:creationId xmlns:a16="http://schemas.microsoft.com/office/drawing/2014/main" id="{C5DFE8C0-7ACB-45A7-A8BC-9650D0A94925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Gerader Verbinder 5">
                  <a:extLst>
                    <a:ext uri="{FF2B5EF4-FFF2-40B4-BE49-F238E27FC236}">
                      <a16:creationId xmlns:a16="http://schemas.microsoft.com/office/drawing/2014/main" id="{C8EDCF58-BDB4-44CF-8421-DB87AD069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4D1E25F1-6D31-46AC-BFEC-C54F9D783E25}"/>
                  </a:ext>
                </a:extLst>
              </p:cNvPr>
              <p:cNvGrpSpPr/>
              <p:nvPr/>
            </p:nvGrpSpPr>
            <p:grpSpPr>
              <a:xfrm rot="5400000">
                <a:off x="6003669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4D07DB34-290E-41C4-9C02-0DC071413390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80A7590D-A520-419C-A14B-44AC4D98A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0E07B3E-6202-4E42-8D52-221F0AAD2ABA}"/>
                </a:ext>
              </a:extLst>
            </p:cNvPr>
            <p:cNvGrpSpPr/>
            <p:nvPr/>
          </p:nvGrpSpPr>
          <p:grpSpPr>
            <a:xfrm rot="10800000">
              <a:off x="4784366" y="3891049"/>
              <a:ext cx="1712331" cy="493028"/>
              <a:chOff x="4784366" y="2676892"/>
              <a:chExt cx="1712331" cy="493028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FE6D51BF-B158-448C-93A3-B2DFB3F50EF6}"/>
                  </a:ext>
                </a:extLst>
              </p:cNvPr>
              <p:cNvGrpSpPr/>
              <p:nvPr/>
            </p:nvGrpSpPr>
            <p:grpSpPr>
              <a:xfrm>
                <a:off x="4784366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19" name="Gerader Verbinder 18">
                  <a:extLst>
                    <a:ext uri="{FF2B5EF4-FFF2-40B4-BE49-F238E27FC236}">
                      <a16:creationId xmlns:a16="http://schemas.microsoft.com/office/drawing/2014/main" id="{C4BFAF7F-2F37-40D9-8582-15643768AAE9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30DD0AAF-A4BF-46F1-943F-32E9631FE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AEB3AE20-42E1-4F36-B3CF-E0437D364441}"/>
                  </a:ext>
                </a:extLst>
              </p:cNvPr>
              <p:cNvGrpSpPr/>
              <p:nvPr/>
            </p:nvGrpSpPr>
            <p:grpSpPr>
              <a:xfrm rot="5400000">
                <a:off x="6003669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DE799635-AD64-493D-90F3-43D851664592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BFF164B6-AE11-4AE1-90C1-DEEB6DB6A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82D68CD7-D2A0-4136-9F32-A4A3D5E675FE}"/>
              </a:ext>
            </a:extLst>
          </p:cNvPr>
          <p:cNvSpPr txBox="1"/>
          <p:nvPr/>
        </p:nvSpPr>
        <p:spPr>
          <a:xfrm>
            <a:off x="5064035" y="1332411"/>
            <a:ext cx="20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QR-Code scannen</a:t>
            </a:r>
          </a:p>
        </p:txBody>
      </p:sp>
      <p:pic>
        <p:nvPicPr>
          <p:cNvPr id="1026" name="Picture 2" descr="Bildergebnis für qr code">
            <a:extLst>
              <a:ext uri="{FF2B5EF4-FFF2-40B4-BE49-F238E27FC236}">
                <a16:creationId xmlns:a16="http://schemas.microsoft.com/office/drawing/2014/main" id="{0CA818C9-9268-410D-94CA-5A142B17A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87" y="2621287"/>
            <a:ext cx="1615426" cy="16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0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6D39B5F-127E-4673-986F-3B1D92C9BF47}"/>
              </a:ext>
            </a:extLst>
          </p:cNvPr>
          <p:cNvGrpSpPr/>
          <p:nvPr/>
        </p:nvGrpSpPr>
        <p:grpSpPr>
          <a:xfrm>
            <a:off x="4820191" y="2442269"/>
            <a:ext cx="2551613" cy="1973463"/>
            <a:chOff x="4820191" y="2120753"/>
            <a:chExt cx="2551613" cy="197346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F7680A77-F76A-4591-B797-C60168557290}"/>
                </a:ext>
              </a:extLst>
            </p:cNvPr>
            <p:cNvGrpSpPr/>
            <p:nvPr/>
          </p:nvGrpSpPr>
          <p:grpSpPr>
            <a:xfrm>
              <a:off x="4820192" y="2120753"/>
              <a:ext cx="2551612" cy="451298"/>
              <a:chOff x="4820192" y="2120753"/>
              <a:chExt cx="2551612" cy="45129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3C9D79BB-6911-4AC4-B58D-5D57CFF3639A}"/>
                  </a:ext>
                </a:extLst>
              </p:cNvPr>
              <p:cNvSpPr/>
              <p:nvPr/>
            </p:nvSpPr>
            <p:spPr>
              <a:xfrm>
                <a:off x="5271490" y="2120753"/>
                <a:ext cx="2100314" cy="4512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Texterklärung</a:t>
                </a:r>
              </a:p>
            </p:txBody>
          </p:sp>
          <p:sp>
            <p:nvSpPr>
              <p:cNvPr id="3" name="Interaktive Schaltfläche: Dokument 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64AF96D-F418-40DE-AE82-DA8BF2F48F65}"/>
                  </a:ext>
                </a:extLst>
              </p:cNvPr>
              <p:cNvSpPr/>
              <p:nvPr/>
            </p:nvSpPr>
            <p:spPr>
              <a:xfrm>
                <a:off x="4820192" y="2120753"/>
                <a:ext cx="451298" cy="451298"/>
              </a:xfrm>
              <a:prstGeom prst="actionButton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EDBCC58-DDB7-4393-A69E-0310AF8DDDAE}"/>
                </a:ext>
              </a:extLst>
            </p:cNvPr>
            <p:cNvGrpSpPr/>
            <p:nvPr/>
          </p:nvGrpSpPr>
          <p:grpSpPr>
            <a:xfrm>
              <a:off x="4820192" y="2881835"/>
              <a:ext cx="2551611" cy="451299"/>
              <a:chOff x="4820193" y="2708582"/>
              <a:chExt cx="2551611" cy="451299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79030A5-331D-4696-834F-2798ECBA34AE}"/>
                  </a:ext>
                </a:extLst>
              </p:cNvPr>
              <p:cNvSpPr/>
              <p:nvPr/>
            </p:nvSpPr>
            <p:spPr>
              <a:xfrm>
                <a:off x="5271490" y="2708582"/>
                <a:ext cx="2100314" cy="4512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Audiobeschreibung</a:t>
                </a:r>
              </a:p>
            </p:txBody>
          </p:sp>
          <p:sp>
            <p:nvSpPr>
              <p:cNvPr id="6" name="Interaktive Schaltfläche: Sound 5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9CF0F5A8-E992-4254-8F07-0A03777FD9D8}"/>
                  </a:ext>
                </a:extLst>
              </p:cNvPr>
              <p:cNvSpPr/>
              <p:nvPr/>
            </p:nvSpPr>
            <p:spPr>
              <a:xfrm>
                <a:off x="4820193" y="2708583"/>
                <a:ext cx="451298" cy="451298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E9A66A26-DA03-4AD5-8AE2-85B56066C44A}"/>
                </a:ext>
              </a:extLst>
            </p:cNvPr>
            <p:cNvGrpSpPr/>
            <p:nvPr/>
          </p:nvGrpSpPr>
          <p:grpSpPr>
            <a:xfrm>
              <a:off x="4820191" y="3642917"/>
              <a:ext cx="2551612" cy="451299"/>
              <a:chOff x="4820192" y="3296410"/>
              <a:chExt cx="2551612" cy="451299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FDC6F0AD-2E53-44A5-BCA0-DEA7F0248E88}"/>
                  </a:ext>
                </a:extLst>
              </p:cNvPr>
              <p:cNvSpPr/>
              <p:nvPr/>
            </p:nvSpPr>
            <p:spPr>
              <a:xfrm>
                <a:off x="5271490" y="3296411"/>
                <a:ext cx="2100314" cy="4512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Videoanleitung</a:t>
                </a:r>
              </a:p>
            </p:txBody>
          </p:sp>
          <p:sp>
            <p:nvSpPr>
              <p:cNvPr id="18" name="Interaktive Schaltfläche: Video 17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1D49DFA4-F6B6-4020-9C24-53D33276B13E}"/>
                  </a:ext>
                </a:extLst>
              </p:cNvPr>
              <p:cNvSpPr/>
              <p:nvPr/>
            </p:nvSpPr>
            <p:spPr>
              <a:xfrm>
                <a:off x="4820192" y="3296410"/>
                <a:ext cx="451298" cy="451298"/>
              </a:xfrm>
              <a:prstGeom prst="actionButtonMov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D860259-4F73-4E1D-AF16-ACECA5C7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59" y="4020203"/>
            <a:ext cx="1076811" cy="80760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6DB0D595-7C35-415F-9EAF-EDC10A512BB0}"/>
              </a:ext>
            </a:extLst>
          </p:cNvPr>
          <p:cNvSpPr txBox="1"/>
          <p:nvPr/>
        </p:nvSpPr>
        <p:spPr>
          <a:xfrm>
            <a:off x="4906192" y="1147773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8993749-F908-4C9A-B59F-0A21C71BC499}"/>
              </a:ext>
            </a:extLst>
          </p:cNvPr>
          <p:cNvGrpSpPr/>
          <p:nvPr/>
        </p:nvGrpSpPr>
        <p:grpSpPr>
          <a:xfrm>
            <a:off x="4627966" y="691452"/>
            <a:ext cx="1820542" cy="344502"/>
            <a:chOff x="4726577" y="621895"/>
            <a:chExt cx="2403360" cy="687813"/>
          </a:xfrm>
        </p:grpSpPr>
        <p:sp>
          <p:nvSpPr>
            <p:cNvPr id="31" name="Pfeil: nach links 30">
              <a:extLst>
                <a:ext uri="{FF2B5EF4-FFF2-40B4-BE49-F238E27FC236}">
                  <a16:creationId xmlns:a16="http://schemas.microsoft.com/office/drawing/2014/main" id="{C29DC9F4-8C1D-4E13-9895-251FD4AC45E1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5BB7469-CE6C-4089-81D4-D0D137532F99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4509B9-D194-4C3C-BE5A-22B86007F779}"/>
              </a:ext>
            </a:extLst>
          </p:cNvPr>
          <p:cNvSpPr txBox="1"/>
          <p:nvPr/>
        </p:nvSpPr>
        <p:spPr>
          <a:xfrm>
            <a:off x="4563290" y="2133594"/>
            <a:ext cx="3065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Überschrift</a:t>
            </a:r>
          </a:p>
          <a:p>
            <a:pPr algn="just"/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Ist Wasser in der Kaffeemaschine?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Steht eine Tasse unter der Kaffeemaschine?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Ist Kaffeepulver in der Maschine?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Drücke den großen Knopf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Warte bis Kaffee fertig ist</a:t>
            </a:r>
          </a:p>
          <a:p>
            <a:r>
              <a:rPr lang="de-DE" sz="1600" dirty="0"/>
              <a:t> </a:t>
            </a:r>
          </a:p>
          <a:p>
            <a:pPr algn="just"/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7B2BD2-3009-4B8E-9C5A-496EBB707914}"/>
              </a:ext>
            </a:extLst>
          </p:cNvPr>
          <p:cNvSpPr txBox="1"/>
          <p:nvPr/>
        </p:nvSpPr>
        <p:spPr>
          <a:xfrm>
            <a:off x="4906192" y="1147773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10B3F52-C7F9-4691-AA65-3A4BB089AD5A}"/>
              </a:ext>
            </a:extLst>
          </p:cNvPr>
          <p:cNvGrpSpPr/>
          <p:nvPr/>
        </p:nvGrpSpPr>
        <p:grpSpPr>
          <a:xfrm>
            <a:off x="4627966" y="691452"/>
            <a:ext cx="1820542" cy="344502"/>
            <a:chOff x="4726577" y="621895"/>
            <a:chExt cx="2403360" cy="687813"/>
          </a:xfrm>
        </p:grpSpPr>
        <p:sp>
          <p:nvSpPr>
            <p:cNvPr id="14" name="Pfeil: nach links 13">
              <a:extLst>
                <a:ext uri="{FF2B5EF4-FFF2-40B4-BE49-F238E27FC236}">
                  <a16:creationId xmlns:a16="http://schemas.microsoft.com/office/drawing/2014/main" id="{B3A31F23-50A1-40CA-8954-1D13407E44EE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011D33F-D6B0-4E43-AF6D-2B4B64E43649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0" name="Grafik 1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6D2319-0B58-4FA6-940F-C11ACD87B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92" y="801830"/>
            <a:ext cx="1076811" cy="8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6D39B5F-127E-4673-986F-3B1D92C9BF47}"/>
              </a:ext>
            </a:extLst>
          </p:cNvPr>
          <p:cNvGrpSpPr/>
          <p:nvPr/>
        </p:nvGrpSpPr>
        <p:grpSpPr>
          <a:xfrm>
            <a:off x="4820191" y="2442269"/>
            <a:ext cx="2551613" cy="1973463"/>
            <a:chOff x="4820191" y="2120753"/>
            <a:chExt cx="2551613" cy="197346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F7680A77-F76A-4591-B797-C60168557290}"/>
                </a:ext>
              </a:extLst>
            </p:cNvPr>
            <p:cNvGrpSpPr/>
            <p:nvPr/>
          </p:nvGrpSpPr>
          <p:grpSpPr>
            <a:xfrm>
              <a:off x="4820192" y="2120753"/>
              <a:ext cx="2551612" cy="451298"/>
              <a:chOff x="4820192" y="2120753"/>
              <a:chExt cx="2551612" cy="45129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3C9D79BB-6911-4AC4-B58D-5D57CFF3639A}"/>
                  </a:ext>
                </a:extLst>
              </p:cNvPr>
              <p:cNvSpPr/>
              <p:nvPr/>
            </p:nvSpPr>
            <p:spPr>
              <a:xfrm>
                <a:off x="5271490" y="2120753"/>
                <a:ext cx="2100314" cy="4512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Texterklärung</a:t>
                </a:r>
              </a:p>
            </p:txBody>
          </p:sp>
          <p:sp>
            <p:nvSpPr>
              <p:cNvPr id="3" name="Interaktive Schaltfläche: Dokument 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64AF96D-F418-40DE-AE82-DA8BF2F48F65}"/>
                  </a:ext>
                </a:extLst>
              </p:cNvPr>
              <p:cNvSpPr/>
              <p:nvPr/>
            </p:nvSpPr>
            <p:spPr>
              <a:xfrm>
                <a:off x="4820192" y="2120753"/>
                <a:ext cx="451298" cy="451298"/>
              </a:xfrm>
              <a:prstGeom prst="actionButtonDocumen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EDBCC58-DDB7-4393-A69E-0310AF8DDDAE}"/>
                </a:ext>
              </a:extLst>
            </p:cNvPr>
            <p:cNvGrpSpPr/>
            <p:nvPr/>
          </p:nvGrpSpPr>
          <p:grpSpPr>
            <a:xfrm>
              <a:off x="4820192" y="2881835"/>
              <a:ext cx="2551611" cy="451299"/>
              <a:chOff x="4820193" y="2708582"/>
              <a:chExt cx="2551611" cy="451299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879030A5-331D-4696-834F-2798ECBA34AE}"/>
                  </a:ext>
                </a:extLst>
              </p:cNvPr>
              <p:cNvSpPr/>
              <p:nvPr/>
            </p:nvSpPr>
            <p:spPr>
              <a:xfrm>
                <a:off x="5271490" y="2708582"/>
                <a:ext cx="2100314" cy="4512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Audiobeschreibung</a:t>
                </a:r>
              </a:p>
            </p:txBody>
          </p:sp>
          <p:sp>
            <p:nvSpPr>
              <p:cNvPr id="6" name="Interaktive Schaltfläche: Sound 5">
                <a:hlinkClick r:id="" action="ppaction://noaction" highlightClick="1">
                  <a:snd r:embed="rId2" name="applause.wav"/>
                </a:hlinkClick>
                <a:extLst>
                  <a:ext uri="{FF2B5EF4-FFF2-40B4-BE49-F238E27FC236}">
                    <a16:creationId xmlns:a16="http://schemas.microsoft.com/office/drawing/2014/main" id="{9CF0F5A8-E992-4254-8F07-0A03777FD9D8}"/>
                  </a:ext>
                </a:extLst>
              </p:cNvPr>
              <p:cNvSpPr/>
              <p:nvPr/>
            </p:nvSpPr>
            <p:spPr>
              <a:xfrm>
                <a:off x="4820193" y="2708583"/>
                <a:ext cx="451298" cy="451298"/>
              </a:xfrm>
              <a:prstGeom prst="actionButtonSou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E9A66A26-DA03-4AD5-8AE2-85B56066C44A}"/>
                </a:ext>
              </a:extLst>
            </p:cNvPr>
            <p:cNvGrpSpPr/>
            <p:nvPr/>
          </p:nvGrpSpPr>
          <p:grpSpPr>
            <a:xfrm>
              <a:off x="4820191" y="3642917"/>
              <a:ext cx="2551612" cy="451299"/>
              <a:chOff x="4820192" y="3296410"/>
              <a:chExt cx="2551612" cy="451299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FDC6F0AD-2E53-44A5-BCA0-DEA7F0248E88}"/>
                  </a:ext>
                </a:extLst>
              </p:cNvPr>
              <p:cNvSpPr/>
              <p:nvPr/>
            </p:nvSpPr>
            <p:spPr>
              <a:xfrm>
                <a:off x="5271490" y="3296411"/>
                <a:ext cx="2100314" cy="4512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Videoanleitung</a:t>
                </a:r>
              </a:p>
            </p:txBody>
          </p:sp>
          <p:sp>
            <p:nvSpPr>
              <p:cNvPr id="18" name="Interaktive Schaltfläche: Video 17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1D49DFA4-F6B6-4020-9C24-53D33276B13E}"/>
                  </a:ext>
                </a:extLst>
              </p:cNvPr>
              <p:cNvSpPr/>
              <p:nvPr/>
            </p:nvSpPr>
            <p:spPr>
              <a:xfrm>
                <a:off x="4820192" y="3296410"/>
                <a:ext cx="451298" cy="451298"/>
              </a:xfrm>
              <a:prstGeom prst="actionButtonMov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D860259-4F73-4E1D-AF16-ACECA5C7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59" y="4020203"/>
            <a:ext cx="1076811" cy="80760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6DB0D595-7C35-415F-9EAF-EDC10A512BB0}"/>
              </a:ext>
            </a:extLst>
          </p:cNvPr>
          <p:cNvSpPr txBox="1"/>
          <p:nvPr/>
        </p:nvSpPr>
        <p:spPr>
          <a:xfrm>
            <a:off x="4906192" y="1147773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8993749-F908-4C9A-B59F-0A21C71BC499}"/>
              </a:ext>
            </a:extLst>
          </p:cNvPr>
          <p:cNvGrpSpPr/>
          <p:nvPr/>
        </p:nvGrpSpPr>
        <p:grpSpPr>
          <a:xfrm>
            <a:off x="4627966" y="691452"/>
            <a:ext cx="1820542" cy="344502"/>
            <a:chOff x="4726577" y="621895"/>
            <a:chExt cx="2403360" cy="687813"/>
          </a:xfrm>
        </p:grpSpPr>
        <p:sp>
          <p:nvSpPr>
            <p:cNvPr id="31" name="Pfeil: nach links 30">
              <a:extLst>
                <a:ext uri="{FF2B5EF4-FFF2-40B4-BE49-F238E27FC236}">
                  <a16:creationId xmlns:a16="http://schemas.microsoft.com/office/drawing/2014/main" id="{C29DC9F4-8C1D-4E13-9895-251FD4AC45E1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05BB7469-CE6C-4089-81D4-D0D137532F99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0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73866BD-64BA-489D-B211-382D7B12BF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72400" cy="1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DC7F1EE-638E-4DE9-9B63-C1A14A23EF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117510-2EF1-4F40-A203-3D1AFC01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447" y="2584407"/>
            <a:ext cx="3029106" cy="1689187"/>
          </a:xfrm>
          <a:prstGeom prst="rect">
            <a:avLst/>
          </a:prstGeom>
        </p:spPr>
      </p:pic>
      <p:sp>
        <p:nvSpPr>
          <p:cNvPr id="9" name="Interaktive Schaltfläche: Nächste(r) oder Weiter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E3F5DA8-C5FD-4268-BD22-5D9939D8430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actionButtonForwardNex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FC41270-F966-4C5C-97AE-FBB0BA418E49}"/>
              </a:ext>
            </a:extLst>
          </p:cNvPr>
          <p:cNvSpPr txBox="1"/>
          <p:nvPr/>
        </p:nvSpPr>
        <p:spPr>
          <a:xfrm>
            <a:off x="4906192" y="1147773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2139646-5F39-449D-91FC-5A0E76887DC5}"/>
              </a:ext>
            </a:extLst>
          </p:cNvPr>
          <p:cNvGrpSpPr/>
          <p:nvPr/>
        </p:nvGrpSpPr>
        <p:grpSpPr>
          <a:xfrm>
            <a:off x="4627966" y="691452"/>
            <a:ext cx="1820542" cy="344502"/>
            <a:chOff x="4726577" y="621895"/>
            <a:chExt cx="2403360" cy="687813"/>
          </a:xfrm>
        </p:grpSpPr>
        <p:sp>
          <p:nvSpPr>
            <p:cNvPr id="25" name="Pfeil: nach links 24">
              <a:extLst>
                <a:ext uri="{FF2B5EF4-FFF2-40B4-BE49-F238E27FC236}">
                  <a16:creationId xmlns:a16="http://schemas.microsoft.com/office/drawing/2014/main" id="{23158AC8-B912-4D59-9923-460B02FAC0CE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225E9E3-78EE-4E10-B0AA-FC0F5EECB9ED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7" name="Grafik 2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C4529A-E662-4AE8-8362-D0B64E5BB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189" y="3465985"/>
            <a:ext cx="1076811" cy="8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37CCF62-6CEB-446A-B20F-9C9B51F0A0EB}"/>
              </a:ext>
            </a:extLst>
          </p:cNvPr>
          <p:cNvGrpSpPr/>
          <p:nvPr/>
        </p:nvGrpSpPr>
        <p:grpSpPr>
          <a:xfrm>
            <a:off x="4820194" y="2968474"/>
            <a:ext cx="2551612" cy="921053"/>
            <a:chOff x="4972594" y="2869474"/>
            <a:chExt cx="2551612" cy="921053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71A2038-0946-4CC8-979C-8C3D350F25E0}"/>
                </a:ext>
              </a:extLst>
            </p:cNvPr>
            <p:cNvSpPr/>
            <p:nvPr/>
          </p:nvSpPr>
          <p:spPr>
            <a:xfrm>
              <a:off x="4972594" y="3394527"/>
              <a:ext cx="2551612" cy="396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1591C58-8163-4C41-8AE4-64256CDB4697}"/>
                </a:ext>
              </a:extLst>
            </p:cNvPr>
            <p:cNvSpPr/>
            <p:nvPr/>
          </p:nvSpPr>
          <p:spPr>
            <a:xfrm>
              <a:off x="4972594" y="2869474"/>
              <a:ext cx="2551612" cy="396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A310CD79-B949-475D-8BE4-F9DE062AD108}"/>
              </a:ext>
            </a:extLst>
          </p:cNvPr>
          <p:cNvSpPr txBox="1"/>
          <p:nvPr/>
        </p:nvSpPr>
        <p:spPr>
          <a:xfrm>
            <a:off x="4820194" y="2470089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FB2D2D-7478-40AB-999E-903499739B20}"/>
              </a:ext>
            </a:extLst>
          </p:cNvPr>
          <p:cNvSpPr txBox="1"/>
          <p:nvPr/>
        </p:nvSpPr>
        <p:spPr>
          <a:xfrm>
            <a:off x="4820194" y="2981808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Benutzername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2E142E-576A-4849-A7ED-CB566E7C9B06}"/>
              </a:ext>
            </a:extLst>
          </p:cNvPr>
          <p:cNvSpPr txBox="1"/>
          <p:nvPr/>
        </p:nvSpPr>
        <p:spPr>
          <a:xfrm>
            <a:off x="4820193" y="3495159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Passwort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C9D79BB-6911-4AC4-B58D-5D57CFF3639A}"/>
              </a:ext>
            </a:extLst>
          </p:cNvPr>
          <p:cNvSpPr/>
          <p:nvPr/>
        </p:nvSpPr>
        <p:spPr>
          <a:xfrm>
            <a:off x="4820193" y="4093967"/>
            <a:ext cx="2551612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694F06-F1BE-41D3-8804-6DBFBFB477A0}"/>
              </a:ext>
            </a:extLst>
          </p:cNvPr>
          <p:cNvSpPr txBox="1"/>
          <p:nvPr/>
        </p:nvSpPr>
        <p:spPr>
          <a:xfrm>
            <a:off x="4820193" y="4606838"/>
            <a:ext cx="255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Noch nicht registriert?</a:t>
            </a:r>
          </a:p>
          <a:p>
            <a:pPr algn="ctr"/>
            <a:r>
              <a:rPr lang="de-DE" sz="1400" u="sng" dirty="0">
                <a:solidFill>
                  <a:srgbClr val="0070C0"/>
                </a:solidFill>
              </a:rPr>
              <a:t>Hier Konto erstellen</a:t>
            </a:r>
          </a:p>
        </p:txBody>
      </p:sp>
      <p:pic>
        <p:nvPicPr>
          <p:cNvPr id="14" name="Grafik 1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B138C2F-451A-4C1D-908B-406E6F53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91" y="4345901"/>
            <a:ext cx="1076811" cy="8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A07BF2B-5F50-40B3-A355-9F5EAE9FD1BA}"/>
              </a:ext>
            </a:extLst>
          </p:cNvPr>
          <p:cNvGrpSpPr/>
          <p:nvPr/>
        </p:nvGrpSpPr>
        <p:grpSpPr>
          <a:xfrm>
            <a:off x="4955178" y="2291606"/>
            <a:ext cx="2281646" cy="2274790"/>
            <a:chOff x="4784366" y="2676892"/>
            <a:chExt cx="1712331" cy="170718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ABA6DAF-F74E-4D3A-94E2-5591BE5FCBAA}"/>
                </a:ext>
              </a:extLst>
            </p:cNvPr>
            <p:cNvGrpSpPr/>
            <p:nvPr/>
          </p:nvGrpSpPr>
          <p:grpSpPr>
            <a:xfrm>
              <a:off x="4784366" y="2676892"/>
              <a:ext cx="1712331" cy="493028"/>
              <a:chOff x="4784366" y="2676892"/>
              <a:chExt cx="1712331" cy="493028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16F48581-1FB6-4F4D-8BBA-F014634E9B59}"/>
                  </a:ext>
                </a:extLst>
              </p:cNvPr>
              <p:cNvGrpSpPr/>
              <p:nvPr/>
            </p:nvGrpSpPr>
            <p:grpSpPr>
              <a:xfrm>
                <a:off x="4784366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4" name="Gerader Verbinder 3">
                  <a:extLst>
                    <a:ext uri="{FF2B5EF4-FFF2-40B4-BE49-F238E27FC236}">
                      <a16:creationId xmlns:a16="http://schemas.microsoft.com/office/drawing/2014/main" id="{C5DFE8C0-7ACB-45A7-A8BC-9650D0A94925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Gerader Verbinder 5">
                  <a:extLst>
                    <a:ext uri="{FF2B5EF4-FFF2-40B4-BE49-F238E27FC236}">
                      <a16:creationId xmlns:a16="http://schemas.microsoft.com/office/drawing/2014/main" id="{C8EDCF58-BDB4-44CF-8421-DB87AD069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4D1E25F1-6D31-46AC-BFEC-C54F9D783E25}"/>
                  </a:ext>
                </a:extLst>
              </p:cNvPr>
              <p:cNvGrpSpPr/>
              <p:nvPr/>
            </p:nvGrpSpPr>
            <p:grpSpPr>
              <a:xfrm rot="5400000">
                <a:off x="6003669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4D07DB34-290E-41C4-9C02-0DC071413390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80A7590D-A520-419C-A14B-44AC4D98A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0E07B3E-6202-4E42-8D52-221F0AAD2ABA}"/>
                </a:ext>
              </a:extLst>
            </p:cNvPr>
            <p:cNvGrpSpPr/>
            <p:nvPr/>
          </p:nvGrpSpPr>
          <p:grpSpPr>
            <a:xfrm rot="10800000">
              <a:off x="4784366" y="3891049"/>
              <a:ext cx="1712331" cy="493028"/>
              <a:chOff x="4784366" y="2676892"/>
              <a:chExt cx="1712331" cy="493028"/>
            </a:xfrm>
          </p:grpSpPr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FE6D51BF-B158-448C-93A3-B2DFB3F50EF6}"/>
                  </a:ext>
                </a:extLst>
              </p:cNvPr>
              <p:cNvGrpSpPr/>
              <p:nvPr/>
            </p:nvGrpSpPr>
            <p:grpSpPr>
              <a:xfrm>
                <a:off x="4784366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19" name="Gerader Verbinder 18">
                  <a:extLst>
                    <a:ext uri="{FF2B5EF4-FFF2-40B4-BE49-F238E27FC236}">
                      <a16:creationId xmlns:a16="http://schemas.microsoft.com/office/drawing/2014/main" id="{C4BFAF7F-2F37-40D9-8582-15643768AAE9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30DD0AAF-A4BF-46F1-943F-32E9631FE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AEB3AE20-42E1-4F36-B3CF-E0437D364441}"/>
                  </a:ext>
                </a:extLst>
              </p:cNvPr>
              <p:cNvGrpSpPr/>
              <p:nvPr/>
            </p:nvGrpSpPr>
            <p:grpSpPr>
              <a:xfrm rot="5400000">
                <a:off x="6003669" y="2676892"/>
                <a:ext cx="493028" cy="493028"/>
                <a:chOff x="3600000" y="3600000"/>
                <a:chExt cx="1567542" cy="1567542"/>
              </a:xfrm>
            </p:grpSpPr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DE799635-AD64-493D-90F3-43D851664592}"/>
                    </a:ext>
                  </a:extLst>
                </p:cNvPr>
                <p:cNvCxnSpPr/>
                <p:nvPr/>
              </p:nvCxnSpPr>
              <p:spPr>
                <a:xfrm>
                  <a:off x="3600000" y="3600000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BFF164B6-AE11-4AE1-90C1-DEEB6DB6A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83771" y="2816229"/>
                  <a:ext cx="0" cy="1567542"/>
                </a:xfrm>
                <a:prstGeom prst="line">
                  <a:avLst/>
                </a:prstGeom>
                <a:ln w="793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82D68CD7-D2A0-4136-9F32-A4A3D5E675FE}"/>
              </a:ext>
            </a:extLst>
          </p:cNvPr>
          <p:cNvSpPr txBox="1"/>
          <p:nvPr/>
        </p:nvSpPr>
        <p:spPr>
          <a:xfrm>
            <a:off x="4676502" y="1332411"/>
            <a:ext cx="283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QR-Code scannen</a:t>
            </a:r>
          </a:p>
          <a:p>
            <a:pPr algn="ctr"/>
            <a:r>
              <a:rPr lang="de-DE" dirty="0"/>
              <a:t>um Inhalte zu bearbeiten</a:t>
            </a:r>
          </a:p>
        </p:txBody>
      </p:sp>
      <p:pic>
        <p:nvPicPr>
          <p:cNvPr id="1026" name="Picture 2" descr="Bildergebnis für qr code">
            <a:extLst>
              <a:ext uri="{FF2B5EF4-FFF2-40B4-BE49-F238E27FC236}">
                <a16:creationId xmlns:a16="http://schemas.microsoft.com/office/drawing/2014/main" id="{0CA818C9-9268-410D-94CA-5A142B17A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87" y="2621287"/>
            <a:ext cx="1615426" cy="16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354B1C29-7C43-47DF-A4D8-588C721905FF}"/>
              </a:ext>
            </a:extLst>
          </p:cNvPr>
          <p:cNvSpPr/>
          <p:nvPr/>
        </p:nvSpPr>
        <p:spPr>
          <a:xfrm>
            <a:off x="4676505" y="5104169"/>
            <a:ext cx="2838988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Neuen QR-Code generieren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6857379-CBD2-4FBE-BFE5-FCD426A90D0D}"/>
              </a:ext>
            </a:extLst>
          </p:cNvPr>
          <p:cNvSpPr txBox="1"/>
          <p:nvPr/>
        </p:nvSpPr>
        <p:spPr>
          <a:xfrm>
            <a:off x="4649003" y="5700663"/>
            <a:ext cx="2866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u="sng" dirty="0">
                <a:solidFill>
                  <a:srgbClr val="0070C0"/>
                </a:solidFill>
              </a:rPr>
              <a:t>Liste aller bisher erstellten QR-Codes</a:t>
            </a:r>
          </a:p>
        </p:txBody>
      </p:sp>
    </p:spTree>
    <p:extLst>
      <p:ext uri="{BB962C8B-B14F-4D97-AF65-F5344CB8AC3E}">
        <p14:creationId xmlns:p14="http://schemas.microsoft.com/office/powerpoint/2010/main" val="112669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4A1DB7F-105C-4C2E-BD6C-05DC2A1BA5F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C9D79BB-6911-4AC4-B58D-5D57CFF3639A}"/>
              </a:ext>
            </a:extLst>
          </p:cNvPr>
          <p:cNvSpPr/>
          <p:nvPr/>
        </p:nvSpPr>
        <p:spPr>
          <a:xfrm>
            <a:off x="5271490" y="2442269"/>
            <a:ext cx="2100314" cy="451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Texterklärung</a:t>
            </a:r>
          </a:p>
        </p:txBody>
      </p:sp>
      <p:sp>
        <p:nvSpPr>
          <p:cNvPr id="3" name="Interaktive Schaltfläche: Dokument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4AF96D-F418-40DE-AE82-DA8BF2F48F65}"/>
              </a:ext>
            </a:extLst>
          </p:cNvPr>
          <p:cNvSpPr/>
          <p:nvPr/>
        </p:nvSpPr>
        <p:spPr>
          <a:xfrm>
            <a:off x="4820192" y="2442269"/>
            <a:ext cx="451298" cy="451298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EDBCC58-DDB7-4393-A69E-0310AF8DDDAE}"/>
              </a:ext>
            </a:extLst>
          </p:cNvPr>
          <p:cNvGrpSpPr/>
          <p:nvPr/>
        </p:nvGrpSpPr>
        <p:grpSpPr>
          <a:xfrm>
            <a:off x="4820192" y="3203351"/>
            <a:ext cx="2551611" cy="451299"/>
            <a:chOff x="4820193" y="2708582"/>
            <a:chExt cx="2551611" cy="4512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9030A5-331D-4696-834F-2798ECBA34AE}"/>
                </a:ext>
              </a:extLst>
            </p:cNvPr>
            <p:cNvSpPr/>
            <p:nvPr/>
          </p:nvSpPr>
          <p:spPr>
            <a:xfrm>
              <a:off x="5271490" y="2708582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Audio</a:t>
              </a:r>
            </a:p>
          </p:txBody>
        </p:sp>
        <p:sp>
          <p:nvSpPr>
            <p:cNvPr id="6" name="Interaktive Schaltfläche: Sound 5">
              <a:hlinkClick r:id="" action="ppaction://noaction" highlightClick="1">
                <a:snd r:embed="rId3" name="applause.wav"/>
              </a:hlinkClick>
              <a:extLst>
                <a:ext uri="{FF2B5EF4-FFF2-40B4-BE49-F238E27FC236}">
                  <a16:creationId xmlns:a16="http://schemas.microsoft.com/office/drawing/2014/main" id="{9CF0F5A8-E992-4254-8F07-0A03777FD9D8}"/>
                </a:ext>
              </a:extLst>
            </p:cNvPr>
            <p:cNvSpPr/>
            <p:nvPr/>
          </p:nvSpPr>
          <p:spPr>
            <a:xfrm>
              <a:off x="4820193" y="2708583"/>
              <a:ext cx="451298" cy="451298"/>
            </a:xfrm>
            <a:prstGeom prst="actionButtonSou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9A66A26-DA03-4AD5-8AE2-85B56066C44A}"/>
              </a:ext>
            </a:extLst>
          </p:cNvPr>
          <p:cNvGrpSpPr/>
          <p:nvPr/>
        </p:nvGrpSpPr>
        <p:grpSpPr>
          <a:xfrm>
            <a:off x="4820191" y="3964433"/>
            <a:ext cx="2551612" cy="451299"/>
            <a:chOff x="4820192" y="3296410"/>
            <a:chExt cx="2551612" cy="45129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DC6F0AD-2E53-44A5-BCA0-DEA7F0248E88}"/>
                </a:ext>
              </a:extLst>
            </p:cNvPr>
            <p:cNvSpPr/>
            <p:nvPr/>
          </p:nvSpPr>
          <p:spPr>
            <a:xfrm>
              <a:off x="5271490" y="3296411"/>
              <a:ext cx="2100314" cy="451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Videoanleitung</a:t>
              </a:r>
            </a:p>
          </p:txBody>
        </p:sp>
        <p:sp>
          <p:nvSpPr>
            <p:cNvPr id="18" name="Interaktive Schaltfläche: Video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D49DFA4-F6B6-4020-9C24-53D33276B13E}"/>
                </a:ext>
              </a:extLst>
            </p:cNvPr>
            <p:cNvSpPr/>
            <p:nvPr/>
          </p:nvSpPr>
          <p:spPr>
            <a:xfrm>
              <a:off x="4820192" y="3296410"/>
              <a:ext cx="451298" cy="451298"/>
            </a:xfrm>
            <a:prstGeom prst="actionButtonMovi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D1B9239D-FDD0-4C00-930A-00BDB0AAF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417" y="2529077"/>
            <a:ext cx="312392" cy="27768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76D3895-9DD7-4FF2-A06B-27E5679E0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417" y="3290159"/>
            <a:ext cx="312392" cy="27768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B5D0213-4287-46F6-A212-572026BDF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3417" y="4030964"/>
            <a:ext cx="312392" cy="277682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AF708E6-8512-42B4-915E-908314E6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90" y="4230503"/>
            <a:ext cx="1076811" cy="80760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60AEEB96-A436-4EE0-822E-60D8AF6174C2}"/>
              </a:ext>
            </a:extLst>
          </p:cNvPr>
          <p:cNvSpPr txBox="1"/>
          <p:nvPr/>
        </p:nvSpPr>
        <p:spPr>
          <a:xfrm>
            <a:off x="4906192" y="1110204"/>
            <a:ext cx="237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Kaffeemaschine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5487285-182F-432E-979E-B3C848CCD30E}"/>
              </a:ext>
            </a:extLst>
          </p:cNvPr>
          <p:cNvGrpSpPr/>
          <p:nvPr/>
        </p:nvGrpSpPr>
        <p:grpSpPr>
          <a:xfrm>
            <a:off x="5314379" y="1558759"/>
            <a:ext cx="1563241" cy="307777"/>
            <a:chOff x="5271489" y="1310082"/>
            <a:chExt cx="1563241" cy="30777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2177B78C-44A2-4FE5-A20C-9AD9DDF7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19997" y="1368533"/>
              <a:ext cx="214733" cy="190874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232AC6-3267-4746-BF41-2C420F2CECD3}"/>
                </a:ext>
              </a:extLst>
            </p:cNvPr>
            <p:cNvSpPr txBox="1"/>
            <p:nvPr/>
          </p:nvSpPr>
          <p:spPr>
            <a:xfrm>
              <a:off x="5271489" y="1310082"/>
              <a:ext cx="1370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>
                  <a:solidFill>
                    <a:srgbClr val="0070C0"/>
                  </a:solidFill>
                </a:rPr>
                <a:t>Titel bearbeiten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D739A00-9520-4D9B-A3B6-4043F97B6A71}"/>
              </a:ext>
            </a:extLst>
          </p:cNvPr>
          <p:cNvGrpSpPr/>
          <p:nvPr/>
        </p:nvGrpSpPr>
        <p:grpSpPr>
          <a:xfrm>
            <a:off x="4627966" y="701589"/>
            <a:ext cx="1701117" cy="307777"/>
            <a:chOff x="4726577" y="621895"/>
            <a:chExt cx="2403360" cy="687813"/>
          </a:xfrm>
        </p:grpSpPr>
        <p:sp>
          <p:nvSpPr>
            <p:cNvPr id="29" name="Pfeil: nach links 28">
              <a:extLst>
                <a:ext uri="{FF2B5EF4-FFF2-40B4-BE49-F238E27FC236}">
                  <a16:creationId xmlns:a16="http://schemas.microsoft.com/office/drawing/2014/main" id="{19C536C9-9FE9-4B8D-89EF-ED68852E9E6D}"/>
                </a:ext>
              </a:extLst>
            </p:cNvPr>
            <p:cNvSpPr/>
            <p:nvPr/>
          </p:nvSpPr>
          <p:spPr>
            <a:xfrm>
              <a:off x="4726577" y="754097"/>
              <a:ext cx="370469" cy="39173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9077AC6-FB24-4E4F-A5BC-FFDBC9AA0193}"/>
                </a:ext>
              </a:extLst>
            </p:cNvPr>
            <p:cNvSpPr txBox="1"/>
            <p:nvPr/>
          </p:nvSpPr>
          <p:spPr>
            <a:xfrm>
              <a:off x="5145030" y="621895"/>
              <a:ext cx="1984907" cy="68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0070C0"/>
                  </a:solidFill>
                </a:rPr>
                <a:t>Zurück</a:t>
              </a:r>
              <a:endParaRPr lang="de-DE" sz="2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115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Firlus</dc:creator>
  <cp:lastModifiedBy>Marinus Veit</cp:lastModifiedBy>
  <cp:revision>21</cp:revision>
  <dcterms:created xsi:type="dcterms:W3CDTF">2019-11-13T11:11:39Z</dcterms:created>
  <dcterms:modified xsi:type="dcterms:W3CDTF">2019-11-18T22:39:39Z</dcterms:modified>
</cp:coreProperties>
</file>