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717" r:id="rId3"/>
    <p:sldId id="720" r:id="rId4"/>
    <p:sldId id="721" r:id="rId5"/>
    <p:sldId id="722" r:id="rId6"/>
    <p:sldId id="723" r:id="rId7"/>
    <p:sldId id="724" r:id="rId8"/>
    <p:sldId id="347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85">
          <p15:clr>
            <a:srgbClr val="A4A3A4"/>
          </p15:clr>
        </p15:guide>
        <p15:guide id="5" pos="5329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99FF"/>
    <a:srgbClr val="99CCFF"/>
    <a:srgbClr val="0066FF"/>
    <a:srgbClr val="DDDDDD"/>
    <a:srgbClr val="C90632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8473" autoAdjust="0"/>
  </p:normalViewPr>
  <p:slideViewPr>
    <p:cSldViewPr showGuides="1">
      <p:cViewPr varScale="1">
        <p:scale>
          <a:sx n="81" d="100"/>
          <a:sy n="81" d="100"/>
        </p:scale>
        <p:origin x="1344" y="53"/>
      </p:cViewPr>
      <p:guideLst>
        <p:guide orient="horz" pos="618"/>
        <p:guide orient="horz" pos="3702"/>
        <p:guide orient="horz" pos="164"/>
        <p:guide pos="385"/>
        <p:guide pos="5329"/>
        <p:guide pos="158"/>
      </p:guideLst>
    </p:cSldViewPr>
  </p:slideViewPr>
  <p:outlineViewPr>
    <p:cViewPr>
      <p:scale>
        <a:sx n="75" d="100"/>
        <a:sy n="75" d="100"/>
      </p:scale>
      <p:origin x="0" y="-4442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312"/>
    </p:cViewPr>
  </p:sorterViewPr>
  <p:notesViewPr>
    <p:cSldViewPr showGuides="1">
      <p:cViewPr varScale="1">
        <p:scale>
          <a:sx n="62" d="100"/>
          <a:sy n="62" d="100"/>
        </p:scale>
        <p:origin x="2947" y="6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b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F4FFE0-8629-4871-9B60-B5F9A0C061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746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Hier klicken, um Master-Textformat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511" tIns="47256" rIns="94511" bIns="47256" numCol="1" anchor="b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915872-6FC9-491C-B672-9D74DE60942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1153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D249C-CE7E-4503-A1F2-4619B4583921}" type="slidenum">
              <a:rPr lang="de-DE" altLang="de-DE" sz="1100">
                <a:latin typeface="Times New Roman" panose="02020603050405020304" pitchFamily="18" charset="0"/>
              </a:rPr>
              <a:pPr/>
              <a:t>1</a:t>
            </a:fld>
            <a:endParaRPr lang="de-DE" altLang="de-DE" sz="11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108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15872-6FC9-491C-B672-9D74DE609429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2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C95B0D-394A-443C-8806-1F31C23A05AC}" type="slidenum">
              <a:rPr lang="de-DE" altLang="de-DE" sz="1100">
                <a:latin typeface="Times New Roman" panose="02020603050405020304" pitchFamily="18" charset="0"/>
              </a:rPr>
              <a:pPr/>
              <a:t>8</a:t>
            </a:fld>
            <a:endParaRPr lang="de-DE" altLang="de-DE" sz="1100">
              <a:latin typeface="Times New Roman" panose="02020603050405020304" pitchFamily="18" charset="0"/>
            </a:endParaRPr>
          </a:p>
        </p:txBody>
      </p:sp>
      <p:sp>
        <p:nvSpPr>
          <p:cNvPr id="546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71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55675"/>
            <a:ext cx="27209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22"/>
          <p:cNvSpPr>
            <a:spLocks noChangeShapeType="1"/>
          </p:cNvSpPr>
          <p:nvPr userDrawn="1"/>
        </p:nvSpPr>
        <p:spPr bwMode="auto">
          <a:xfrm>
            <a:off x="0" y="0"/>
            <a:ext cx="0" cy="2514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 flipH="1">
            <a:off x="0" y="0"/>
            <a:ext cx="586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342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22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5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32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14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4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852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4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58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67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1" lang="de-DE" altLang="de-DE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1" lang="de-DE" altLang="de-DE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kumimoji="1" lang="de-DE" altLang="de-DE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1" lang="de-DE" altLang="de-DE">
              <a:latin typeface="Times New Roman" pitchFamily="18" charset="0"/>
            </a:endParaRPr>
          </a:p>
        </p:txBody>
      </p:sp>
      <p:sp>
        <p:nvSpPr>
          <p:cNvPr id="1030" name="Text Box 14"/>
          <p:cNvSpPr txBox="1">
            <a:spLocks noChangeAspect="1" noChangeArrowheads="1"/>
          </p:cNvSpPr>
          <p:nvPr userDrawn="1"/>
        </p:nvSpPr>
        <p:spPr bwMode="auto">
          <a:xfrm>
            <a:off x="5667375" y="6008688"/>
            <a:ext cx="287972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altLang="de-DE" sz="1200" b="1" dirty="0">
                <a:solidFill>
                  <a:schemeClr val="bg2"/>
                </a:solidFill>
                <a:latin typeface="Calibri" panose="020F0502020204030204" pitchFamily="34" charset="0"/>
              </a:rPr>
              <a:t>Seite </a:t>
            </a:r>
            <a:fld id="{D5D44C65-A419-4B65-9A5D-E4A47C83811A}" type="slidenum">
              <a:rPr lang="de-DE" altLang="de-DE" sz="1200" b="1" smtClean="0">
                <a:solidFill>
                  <a:schemeClr val="bg2"/>
                </a:solidFill>
                <a:latin typeface="Calibri" panose="020F0502020204030204" pitchFamily="34" charset="0"/>
              </a:rPr>
              <a:pPr algn="r">
                <a:defRPr/>
              </a:pPr>
              <a:t>‹Nr.›</a:t>
            </a:fld>
            <a:endParaRPr lang="de-DE" altLang="de-DE" sz="12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algn="r">
              <a:defRPr/>
            </a:pPr>
            <a:r>
              <a:rPr lang="de-DE" altLang="de-DE" sz="1200" dirty="0">
                <a:solidFill>
                  <a:schemeClr val="bg2"/>
                </a:solidFill>
                <a:latin typeface="Calibri" panose="020F0502020204030204" pitchFamily="34" charset="0"/>
              </a:rPr>
              <a:t>09.01.2020</a:t>
            </a:r>
          </a:p>
        </p:txBody>
      </p:sp>
      <p:sp>
        <p:nvSpPr>
          <p:cNvPr id="1031" name="Text Box 15"/>
          <p:cNvSpPr txBox="1">
            <a:spLocks noChangeArrowheads="1"/>
          </p:cNvSpPr>
          <p:nvPr userDrawn="1"/>
        </p:nvSpPr>
        <p:spPr bwMode="auto">
          <a:xfrm>
            <a:off x="1295400" y="6008688"/>
            <a:ext cx="586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de-DE" altLang="de-DE" sz="1200" b="1" dirty="0">
                <a:solidFill>
                  <a:schemeClr val="bg2"/>
                </a:solidFill>
                <a:latin typeface="Calibri" panose="020F0502020204030204" pitchFamily="34" charset="0"/>
              </a:rPr>
              <a:t>Software Engineering 1 - Praktikum</a:t>
            </a:r>
          </a:p>
          <a:p>
            <a:pPr>
              <a:defRPr/>
            </a:pPr>
            <a:r>
              <a:rPr lang="de-DE" altLang="de-DE" sz="1200" dirty="0">
                <a:solidFill>
                  <a:schemeClr val="bg2"/>
                </a:solidFill>
                <a:latin typeface="Calibri" panose="020F0502020204030204" pitchFamily="34" charset="0"/>
              </a:rPr>
              <a:t>Dominik </a:t>
            </a:r>
            <a:r>
              <a:rPr lang="de-DE" altLang="de-DE" sz="1200" dirty="0" err="1">
                <a:solidFill>
                  <a:schemeClr val="bg2"/>
                </a:solidFill>
                <a:latin typeface="Calibri" panose="020F0502020204030204" pitchFamily="34" charset="0"/>
              </a:rPr>
              <a:t>Jantschar</a:t>
            </a:r>
            <a:r>
              <a:rPr lang="de-DE" altLang="de-DE" sz="1200" dirty="0">
                <a:solidFill>
                  <a:schemeClr val="bg2"/>
                </a:solidFill>
                <a:latin typeface="Calibri" panose="020F0502020204030204" pitchFamily="34" charset="0"/>
              </a:rPr>
              <a:t>, Elena </a:t>
            </a:r>
            <a:r>
              <a:rPr lang="de-DE" altLang="de-DE" sz="1200" dirty="0" err="1">
                <a:solidFill>
                  <a:schemeClr val="bg2"/>
                </a:solidFill>
                <a:latin typeface="Calibri" panose="020F0502020204030204" pitchFamily="34" charset="0"/>
              </a:rPr>
              <a:t>Lilova</a:t>
            </a:r>
            <a:r>
              <a:rPr lang="de-DE" altLang="de-DE" sz="1200" dirty="0">
                <a:solidFill>
                  <a:schemeClr val="bg2"/>
                </a:solidFill>
                <a:latin typeface="Calibri" panose="020F0502020204030204" pitchFamily="34" charset="0"/>
              </a:rPr>
              <a:t>, </a:t>
            </a:r>
            <a:r>
              <a:rPr lang="de-DE" altLang="de-DE" sz="1200" dirty="0" err="1">
                <a:solidFill>
                  <a:schemeClr val="bg2"/>
                </a:solidFill>
                <a:latin typeface="Calibri" panose="020F0502020204030204" pitchFamily="34" charset="0"/>
              </a:rPr>
              <a:t>Witram</a:t>
            </a:r>
            <a:r>
              <a:rPr lang="de-DE" altLang="de-DE" sz="1200" dirty="0">
                <a:solidFill>
                  <a:schemeClr val="bg2"/>
                </a:solidFill>
                <a:latin typeface="Calibri" panose="020F0502020204030204" pitchFamily="34" charset="0"/>
              </a:rPr>
              <a:t> Kaiser, Michael Schober</a:t>
            </a:r>
            <a:endParaRPr lang="de-DE" altLang="de-DE" sz="1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032" name="Line 16"/>
          <p:cNvSpPr>
            <a:spLocks noChangeShapeType="1"/>
          </p:cNvSpPr>
          <p:nvPr userDrawn="1"/>
        </p:nvSpPr>
        <p:spPr bwMode="auto">
          <a:xfrm flipV="1">
            <a:off x="1219200" y="5943600"/>
            <a:ext cx="7924800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Line 17"/>
          <p:cNvSpPr>
            <a:spLocks noChangeShapeType="1"/>
          </p:cNvSpPr>
          <p:nvPr userDrawn="1"/>
        </p:nvSpPr>
        <p:spPr bwMode="auto">
          <a:xfrm rot="10800000" flipH="1">
            <a:off x="1219200" y="5943600"/>
            <a:ext cx="0" cy="9144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4" name="Picture 20" descr="HM_M_CMYK_5-100-80-0 Kopi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934075"/>
            <a:ext cx="9572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71601" y="4708525"/>
            <a:ext cx="74881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/>
          <a:p>
            <a:pPr marL="0" indent="0" algn="ctr">
              <a:buNone/>
            </a:pPr>
            <a:r>
              <a:rPr lang="de-DE" altLang="de-DE" sz="1800" b="0" dirty="0">
                <a:latin typeface="Calibri" panose="020F0502020204030204" pitchFamily="34" charset="0"/>
              </a:rPr>
              <a:t>Wintersemester 2019/20</a:t>
            </a:r>
          </a:p>
          <a:p>
            <a:pPr marL="0" indent="0" algn="ctr">
              <a:buNone/>
            </a:pPr>
            <a:r>
              <a:rPr lang="de-DE" altLang="de-DE" sz="1800" b="0" dirty="0">
                <a:latin typeface="Calibri" panose="020F0502020204030204" pitchFamily="34" charset="0"/>
              </a:rPr>
              <a:t>Gruppe 7</a:t>
            </a:r>
          </a:p>
          <a:p>
            <a:pPr marL="0" indent="0" algn="ctr">
              <a:buNone/>
            </a:pPr>
            <a:r>
              <a:rPr lang="de-DE" altLang="de-DE" sz="1800" b="0" dirty="0">
                <a:latin typeface="Calibri" panose="020F0502020204030204" pitchFamily="34" charset="0"/>
              </a:rPr>
              <a:t>Dominik </a:t>
            </a:r>
            <a:r>
              <a:rPr lang="de-DE" altLang="de-DE" sz="1800" b="0" dirty="0" err="1">
                <a:latin typeface="Calibri" panose="020F0502020204030204" pitchFamily="34" charset="0"/>
              </a:rPr>
              <a:t>Jantschar</a:t>
            </a:r>
            <a:r>
              <a:rPr lang="de-DE" altLang="de-DE" sz="1800" b="0" dirty="0">
                <a:latin typeface="Calibri" panose="020F0502020204030204" pitchFamily="34" charset="0"/>
              </a:rPr>
              <a:t>, Elena </a:t>
            </a:r>
            <a:r>
              <a:rPr lang="de-DE" altLang="de-DE" sz="1800" b="0" dirty="0" err="1">
                <a:latin typeface="Calibri" panose="020F0502020204030204" pitchFamily="34" charset="0"/>
              </a:rPr>
              <a:t>Lilova</a:t>
            </a:r>
            <a:r>
              <a:rPr lang="de-DE" altLang="de-DE" sz="1800" b="0" dirty="0">
                <a:latin typeface="Calibri" panose="020F0502020204030204" pitchFamily="34" charset="0"/>
              </a:rPr>
              <a:t>, </a:t>
            </a:r>
            <a:r>
              <a:rPr lang="de-DE" altLang="de-DE" sz="1800" b="0" dirty="0" err="1">
                <a:latin typeface="Calibri" panose="020F0502020204030204" pitchFamily="34" charset="0"/>
              </a:rPr>
              <a:t>Witram</a:t>
            </a:r>
            <a:r>
              <a:rPr lang="de-DE" altLang="de-DE" sz="1800" b="0" dirty="0">
                <a:latin typeface="Calibri" panose="020F0502020204030204" pitchFamily="34" charset="0"/>
              </a:rPr>
              <a:t> Kaiser, Michael Schober	           09.01.2020</a:t>
            </a: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1331145" y="2780928"/>
            <a:ext cx="67691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2800" b="1" dirty="0">
                <a:solidFill>
                  <a:schemeClr val="bg2"/>
                </a:solidFill>
                <a:latin typeface="Calibri" panose="020F0502020204030204" pitchFamily="34" charset="0"/>
              </a:rPr>
              <a:t>Software Engineering 1 – Praktikum:</a:t>
            </a:r>
          </a:p>
          <a:p>
            <a:pPr algn="ctr">
              <a:spcBef>
                <a:spcPct val="50000"/>
              </a:spcBef>
            </a:pPr>
            <a:r>
              <a:rPr lang="de-DE" altLang="de-DE" sz="2800" b="1" dirty="0">
                <a:solidFill>
                  <a:schemeClr val="bg2"/>
                </a:solidFill>
                <a:latin typeface="Calibri" panose="020F0502020204030204" pitchFamily="34" charset="0"/>
              </a:rPr>
              <a:t>Projekt </a:t>
            </a:r>
            <a:r>
              <a:rPr lang="de-DE" altLang="de-DE" sz="2800" b="1" dirty="0" err="1">
                <a:solidFill>
                  <a:schemeClr val="bg2"/>
                </a:solidFill>
                <a:latin typeface="Calibri" panose="020F0502020204030204" pitchFamily="34" charset="0"/>
              </a:rPr>
              <a:t>BuddyHelper</a:t>
            </a:r>
            <a:endParaRPr lang="de-DE" altLang="de-DE" sz="28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de-DE" altLang="de-DE" sz="2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Gliederung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836712"/>
            <a:ext cx="7772400" cy="4608512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D20132"/>
              </a:buClr>
              <a:buSzTx/>
              <a:defRPr/>
            </a:pPr>
            <a:r>
              <a:rPr lang="de-DE" altLang="de-DE" sz="2400" dirty="0">
                <a:latin typeface="Calibri" panose="020F0502020204030204" pitchFamily="34" charset="0"/>
              </a:rPr>
              <a:t>Problemstellung</a:t>
            </a:r>
          </a:p>
          <a:p>
            <a:pPr eaLnBrk="1" hangingPunct="1">
              <a:lnSpc>
                <a:spcPct val="90000"/>
              </a:lnSpc>
              <a:buClr>
                <a:srgbClr val="D20132"/>
              </a:buClr>
              <a:buSzTx/>
              <a:defRPr/>
            </a:pPr>
            <a:r>
              <a:rPr lang="de-DE" altLang="de-DE" sz="2400" dirty="0">
                <a:latin typeface="Calibri" panose="020F0502020204030204" pitchFamily="34" charset="0"/>
              </a:rPr>
              <a:t>Vorgehensweise</a:t>
            </a:r>
          </a:p>
          <a:p>
            <a:pPr eaLnBrk="1" hangingPunct="1">
              <a:lnSpc>
                <a:spcPct val="90000"/>
              </a:lnSpc>
              <a:buClr>
                <a:srgbClr val="D20132"/>
              </a:buClr>
              <a:buSzTx/>
              <a:defRPr/>
            </a:pPr>
            <a:r>
              <a:rPr lang="de-DE" altLang="de-DE" sz="2400" dirty="0">
                <a:latin typeface="Calibri" panose="020F0502020204030204" pitchFamily="34" charset="0"/>
              </a:rPr>
              <a:t>Lösungsansatz</a:t>
            </a:r>
          </a:p>
          <a:p>
            <a:pPr eaLnBrk="1" hangingPunct="1">
              <a:lnSpc>
                <a:spcPct val="90000"/>
              </a:lnSpc>
              <a:buClr>
                <a:srgbClr val="D20132"/>
              </a:buClr>
              <a:buSzTx/>
              <a:defRPr/>
            </a:pPr>
            <a:r>
              <a:rPr lang="de-DE" altLang="de-DE" sz="2400" dirty="0">
                <a:latin typeface="Calibri" panose="020F0502020204030204" pitchFamily="34" charset="0"/>
              </a:rPr>
              <a:t>Prototyp</a:t>
            </a:r>
          </a:p>
          <a:p>
            <a:pPr eaLnBrk="1" hangingPunct="1">
              <a:lnSpc>
                <a:spcPct val="90000"/>
              </a:lnSpc>
              <a:buClr>
                <a:srgbClr val="D20132"/>
              </a:buClr>
              <a:buSzTx/>
              <a:defRPr/>
            </a:pPr>
            <a:r>
              <a:rPr lang="de-DE" altLang="de-DE" sz="2400" dirty="0">
                <a:latin typeface="Calibri" panose="020F0502020204030204" pitchFamily="34" charset="0"/>
              </a:rPr>
              <a:t>Nächste Schritte</a:t>
            </a:r>
            <a:br>
              <a:rPr lang="de-DE" altLang="de-DE" sz="1800" b="0" dirty="0">
                <a:latin typeface="Calibri" panose="020F0502020204030204" pitchFamily="34" charset="0"/>
              </a:rPr>
            </a:br>
            <a:endParaRPr lang="de-DE" altLang="de-DE" sz="1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alt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Problemstellung</a:t>
            </a:r>
            <a:endParaRPr lang="de-DE" sz="2800" b="1" dirty="0">
              <a:effectLst/>
              <a:latin typeface="Calibri" panose="020F050202020403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353425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Unterstützung von Alzheimer-Patienten und deren Angehörigen durch digitale Hilfsmittel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alt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Vorgehensweise</a:t>
            </a:r>
            <a:endParaRPr lang="de-DE" sz="2800" b="1" dirty="0">
              <a:effectLst/>
              <a:latin typeface="Calibri" panose="020F050202020403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353425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Empathy</a:t>
            </a: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Map</a:t>
            </a:r>
            <a:endParaRPr lang="de-DE" altLang="de-DE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Crazy </a:t>
            </a: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Eights</a:t>
            </a:r>
            <a:endParaRPr lang="de-DE" altLang="de-DE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Scrum</a:t>
            </a:r>
            <a:endParaRPr lang="de-DE" altLang="de-DE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1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alt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Lösungsansatz</a:t>
            </a:r>
            <a:endParaRPr lang="de-DE" sz="2800" b="1" dirty="0">
              <a:effectLst/>
              <a:latin typeface="Calibri" panose="020F050202020403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353425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Digitale Austauschplattform „</a:t>
            </a: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BuddyHelper</a:t>
            </a: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“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Umsetzung in Angular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Backend über AWS Services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endParaRPr lang="de-DE" altLang="de-DE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Prototyp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353425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Digitale Austauschplattform „</a:t>
            </a: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BuddyHelper</a:t>
            </a: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“</a:t>
            </a:r>
          </a:p>
          <a:p>
            <a:pPr lvl="1"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LogIn</a:t>
            </a: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/Registrierung über Deutsche Alzheimer Gesellschaft</a:t>
            </a:r>
          </a:p>
          <a:p>
            <a:pPr lvl="1"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Messenger</a:t>
            </a:r>
          </a:p>
          <a:p>
            <a:pPr lvl="1"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Terminplaner</a:t>
            </a:r>
          </a:p>
          <a:p>
            <a:pPr lvl="1"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Kontaktverwaltung</a:t>
            </a:r>
          </a:p>
          <a:p>
            <a:pPr marL="0" indent="0" eaLnBrk="1" hangingPunct="1">
              <a:lnSpc>
                <a:spcPct val="150000"/>
              </a:lnSpc>
              <a:buClr>
                <a:srgbClr val="D20132"/>
              </a:buClr>
            </a:pPr>
            <a:endParaRPr lang="de-DE" altLang="de-DE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9550"/>
            <a:ext cx="7772400" cy="523220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2800" b="1" dirty="0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Next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+mn-ea"/>
                <a:cs typeface="Calibri" pitchFamily="34" charset="0"/>
              </a:rPr>
              <a:t>Steps</a:t>
            </a:r>
            <a:endParaRPr lang="de-DE" sz="2800" b="1" dirty="0">
              <a:effectLst/>
              <a:latin typeface="Calibri" panose="020F0502020204030204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353425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Digitale Austauschplattform „</a:t>
            </a:r>
            <a:r>
              <a:rPr lang="de-DE" altLang="de-DE" dirty="0" err="1">
                <a:solidFill>
                  <a:schemeClr val="bg2"/>
                </a:solidFill>
                <a:latin typeface="Calibri" panose="020F0502020204030204" pitchFamily="34" charset="0"/>
              </a:rPr>
              <a:t>BuddyHelper</a:t>
            </a: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“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Backend/ Accountmanagement mittels AWS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Funktionen vollständig funktionsfähig</a:t>
            </a:r>
          </a:p>
          <a:p>
            <a:pPr eaLnBrk="1" hangingPunct="1">
              <a:lnSpc>
                <a:spcPct val="150000"/>
              </a:lnSpc>
              <a:buClr>
                <a:srgbClr val="D20132"/>
              </a:buClr>
              <a:buFont typeface="Wingdings" panose="05000000000000000000" pitchFamily="2" charset="2"/>
              <a:buChar char="§"/>
            </a:pPr>
            <a:r>
              <a:rPr lang="de-DE" altLang="de-DE" dirty="0">
                <a:solidFill>
                  <a:schemeClr val="bg2"/>
                </a:solidFill>
                <a:latin typeface="Calibri" panose="020F050202020403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18490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631156" y="3140968"/>
            <a:ext cx="588168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/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de-DE" altLang="de-DE" sz="2400" dirty="0">
                <a:latin typeface="Calibri" panose="020F0502020204030204" pitchFamily="34" charset="0"/>
              </a:rPr>
              <a:t>Vielen Dank für Ihre Aufmerksamkeit!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de-DE" altLang="de-DE" sz="1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theme/theme1.xml><?xml version="1.0" encoding="utf-8"?>
<a:theme xmlns:a="http://schemas.openxmlformats.org/drawingml/2006/main" name="Projektübersicht">
  <a:themeElements>
    <a:clrScheme name="">
      <a:dk1>
        <a:srgbClr val="FFFFFF"/>
      </a:dk1>
      <a:lt1>
        <a:srgbClr val="FFFFFF"/>
      </a:lt1>
      <a:dk2>
        <a:srgbClr val="CBCBCB"/>
      </a:dk2>
      <a:lt2>
        <a:srgbClr val="000000"/>
      </a:lt2>
      <a:accent1>
        <a:srgbClr val="00CCFF"/>
      </a:accent1>
      <a:accent2>
        <a:srgbClr val="00FFCC"/>
      </a:accent2>
      <a:accent3>
        <a:srgbClr val="FFFFFF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ktübersic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ktübersich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übersich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übersich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Office\Templates\1031\Projektübersicht.pot</Template>
  <TotalTime>0</TotalTime>
  <Words>105</Words>
  <Application>Microsoft Office PowerPoint</Application>
  <PresentationFormat>Bildschirmpräsentation (4:3)</PresentationFormat>
  <Paragraphs>36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Projektübersicht</vt:lpstr>
      <vt:lpstr>PowerPoint-Präsentation</vt:lpstr>
      <vt:lpstr>Gliederung</vt:lpstr>
      <vt:lpstr>Problemstellung</vt:lpstr>
      <vt:lpstr>Vorgehensweise</vt:lpstr>
      <vt:lpstr>Lösungsansatz</vt:lpstr>
      <vt:lpstr>Prototyp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Bosl Christian</dc:creator>
  <cp:lastModifiedBy>mikeair24@gmail.com</cp:lastModifiedBy>
  <cp:revision>907</cp:revision>
  <cp:lastPrinted>2014-11-11T18:49:07Z</cp:lastPrinted>
  <dcterms:created xsi:type="dcterms:W3CDTF">1601-01-01T00:00:00Z</dcterms:created>
  <dcterms:modified xsi:type="dcterms:W3CDTF">2020-01-08T11:26:16Z</dcterms:modified>
</cp:coreProperties>
</file>