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</p:sldIdLst>
  <p:sldSz cx="44640500" cy="44640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utomatische Bedienung" id="{6E794297-A661-44C8-8759-6DC3F4268E3F}">
          <p14:sldIdLst>
            <p14:sldId id="261"/>
          </p14:sldIdLst>
        </p14:section>
        <p14:section name="Manuelle Bedienung" id="{F056591C-1C29-438B-9105-5D694362FF64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1" autoAdjust="0"/>
    <p:restoredTop sz="94660"/>
  </p:normalViewPr>
  <p:slideViewPr>
    <p:cSldViewPr snapToGrid="0">
      <p:cViewPr>
        <p:scale>
          <a:sx n="25" d="100"/>
          <a:sy n="25" d="100"/>
        </p:scale>
        <p:origin x="-307" y="1022"/>
      </p:cViewPr>
      <p:guideLst>
        <p:guide orient="horz" pos="14060"/>
        <p:guide pos="140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8038" y="7305752"/>
            <a:ext cx="37944425" cy="15541507"/>
          </a:xfrm>
        </p:spPr>
        <p:txBody>
          <a:bodyPr anchor="b"/>
          <a:lstStyle>
            <a:lvl1pPr algn="ctr">
              <a:defRPr sz="2929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0063" y="23446599"/>
            <a:ext cx="33480375" cy="10777784"/>
          </a:xfrm>
        </p:spPr>
        <p:txBody>
          <a:bodyPr/>
          <a:lstStyle>
            <a:lvl1pPr marL="0" indent="0" algn="ctr">
              <a:buNone/>
              <a:defRPr sz="11717"/>
            </a:lvl1pPr>
            <a:lvl2pPr marL="2232005" indent="0" algn="ctr">
              <a:buNone/>
              <a:defRPr sz="9764"/>
            </a:lvl2pPr>
            <a:lvl3pPr marL="4464009" indent="0" algn="ctr">
              <a:buNone/>
              <a:defRPr sz="8787"/>
            </a:lvl3pPr>
            <a:lvl4pPr marL="6696014" indent="0" algn="ctr">
              <a:buNone/>
              <a:defRPr sz="7811"/>
            </a:lvl4pPr>
            <a:lvl5pPr marL="8928019" indent="0" algn="ctr">
              <a:buNone/>
              <a:defRPr sz="7811"/>
            </a:lvl5pPr>
            <a:lvl6pPr marL="11160023" indent="0" algn="ctr">
              <a:buNone/>
              <a:defRPr sz="7811"/>
            </a:lvl6pPr>
            <a:lvl7pPr marL="13392028" indent="0" algn="ctr">
              <a:buNone/>
              <a:defRPr sz="7811"/>
            </a:lvl7pPr>
            <a:lvl8pPr marL="15624033" indent="0" algn="ctr">
              <a:buNone/>
              <a:defRPr sz="7811"/>
            </a:lvl8pPr>
            <a:lvl9pPr marL="17856037" indent="0" algn="ctr">
              <a:buNone/>
              <a:defRPr sz="7811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8659-EDF1-4938-BF96-98D305C2D995}" type="datetimeFigureOut">
              <a:rPr lang="de-DE" smtClean="0"/>
              <a:t>19.11.2019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A28-EF8A-403B-A04E-735D49E42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15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8659-EDF1-4938-BF96-98D305C2D995}" type="datetimeFigureOut">
              <a:rPr lang="de-DE" smtClean="0"/>
              <a:t>19.11.2019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A28-EF8A-403B-A04E-735D49E42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08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945860" y="2376693"/>
            <a:ext cx="9625608" cy="37830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69037" y="2376693"/>
            <a:ext cx="28318817" cy="3783076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8659-EDF1-4938-BF96-98D305C2D995}" type="datetimeFigureOut">
              <a:rPr lang="de-DE" smtClean="0"/>
              <a:t>19.11.2019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A28-EF8A-403B-A04E-735D49E42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1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8659-EDF1-4938-BF96-98D305C2D995}" type="datetimeFigureOut">
              <a:rPr lang="de-DE" smtClean="0"/>
              <a:t>19.11.2019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A28-EF8A-403B-A04E-735D49E42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54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787" y="11129138"/>
            <a:ext cx="38502431" cy="18569205"/>
          </a:xfrm>
        </p:spPr>
        <p:txBody>
          <a:bodyPr anchor="b"/>
          <a:lstStyle>
            <a:lvl1pPr>
              <a:defRPr sz="2929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5787" y="29874014"/>
            <a:ext cx="38502431" cy="9765106"/>
          </a:xfrm>
        </p:spPr>
        <p:txBody>
          <a:bodyPr/>
          <a:lstStyle>
            <a:lvl1pPr marL="0" indent="0">
              <a:buNone/>
              <a:defRPr sz="11717">
                <a:solidFill>
                  <a:schemeClr val="tx1"/>
                </a:solidFill>
              </a:defRPr>
            </a:lvl1pPr>
            <a:lvl2pPr marL="2232005" indent="0">
              <a:buNone/>
              <a:defRPr sz="9764">
                <a:solidFill>
                  <a:schemeClr val="tx1">
                    <a:tint val="75000"/>
                  </a:schemeClr>
                </a:solidFill>
              </a:defRPr>
            </a:lvl2pPr>
            <a:lvl3pPr marL="4464009" indent="0">
              <a:buNone/>
              <a:defRPr sz="8787">
                <a:solidFill>
                  <a:schemeClr val="tx1">
                    <a:tint val="75000"/>
                  </a:schemeClr>
                </a:solidFill>
              </a:defRPr>
            </a:lvl3pPr>
            <a:lvl4pPr marL="6696014" indent="0">
              <a:buNone/>
              <a:defRPr sz="7811">
                <a:solidFill>
                  <a:schemeClr val="tx1">
                    <a:tint val="75000"/>
                  </a:schemeClr>
                </a:solidFill>
              </a:defRPr>
            </a:lvl4pPr>
            <a:lvl5pPr marL="8928019" indent="0">
              <a:buNone/>
              <a:defRPr sz="7811">
                <a:solidFill>
                  <a:schemeClr val="tx1">
                    <a:tint val="75000"/>
                  </a:schemeClr>
                </a:solidFill>
              </a:defRPr>
            </a:lvl5pPr>
            <a:lvl6pPr marL="11160023" indent="0">
              <a:buNone/>
              <a:defRPr sz="7811">
                <a:solidFill>
                  <a:schemeClr val="tx1">
                    <a:tint val="75000"/>
                  </a:schemeClr>
                </a:solidFill>
              </a:defRPr>
            </a:lvl6pPr>
            <a:lvl7pPr marL="13392028" indent="0">
              <a:buNone/>
              <a:defRPr sz="7811">
                <a:solidFill>
                  <a:schemeClr val="tx1">
                    <a:tint val="75000"/>
                  </a:schemeClr>
                </a:solidFill>
              </a:defRPr>
            </a:lvl7pPr>
            <a:lvl8pPr marL="15624033" indent="0">
              <a:buNone/>
              <a:defRPr sz="7811">
                <a:solidFill>
                  <a:schemeClr val="tx1">
                    <a:tint val="75000"/>
                  </a:schemeClr>
                </a:solidFill>
              </a:defRPr>
            </a:lvl8pPr>
            <a:lvl9pPr marL="17856037" indent="0">
              <a:buNone/>
              <a:defRPr sz="78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8659-EDF1-4938-BF96-98D305C2D995}" type="datetimeFigureOut">
              <a:rPr lang="de-DE" smtClean="0"/>
              <a:t>19.11.2019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A28-EF8A-403B-A04E-735D49E42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82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69034" y="11883467"/>
            <a:ext cx="18972213" cy="283239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599253" y="11883467"/>
            <a:ext cx="18972213" cy="283239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8659-EDF1-4938-BF96-98D305C2D995}" type="datetimeFigureOut">
              <a:rPr lang="de-DE" smtClean="0"/>
              <a:t>19.11.2019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A28-EF8A-403B-A04E-735D49E42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35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4849" y="2376703"/>
            <a:ext cx="38502431" cy="862843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4854" y="10943126"/>
            <a:ext cx="18885021" cy="5363057"/>
          </a:xfrm>
        </p:spPr>
        <p:txBody>
          <a:bodyPr anchor="b"/>
          <a:lstStyle>
            <a:lvl1pPr marL="0" indent="0">
              <a:buNone/>
              <a:defRPr sz="11717" b="1"/>
            </a:lvl1pPr>
            <a:lvl2pPr marL="2232005" indent="0">
              <a:buNone/>
              <a:defRPr sz="9764" b="1"/>
            </a:lvl2pPr>
            <a:lvl3pPr marL="4464009" indent="0">
              <a:buNone/>
              <a:defRPr sz="8787" b="1"/>
            </a:lvl3pPr>
            <a:lvl4pPr marL="6696014" indent="0">
              <a:buNone/>
              <a:defRPr sz="7811" b="1"/>
            </a:lvl4pPr>
            <a:lvl5pPr marL="8928019" indent="0">
              <a:buNone/>
              <a:defRPr sz="7811" b="1"/>
            </a:lvl5pPr>
            <a:lvl6pPr marL="11160023" indent="0">
              <a:buNone/>
              <a:defRPr sz="7811" b="1"/>
            </a:lvl6pPr>
            <a:lvl7pPr marL="13392028" indent="0">
              <a:buNone/>
              <a:defRPr sz="7811" b="1"/>
            </a:lvl7pPr>
            <a:lvl8pPr marL="15624033" indent="0">
              <a:buNone/>
              <a:defRPr sz="7811" b="1"/>
            </a:lvl8pPr>
            <a:lvl9pPr marL="17856037" indent="0">
              <a:buNone/>
              <a:defRPr sz="781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74854" y="16306182"/>
            <a:ext cx="18885021" cy="239839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599256" y="10943126"/>
            <a:ext cx="18978027" cy="5363057"/>
          </a:xfrm>
        </p:spPr>
        <p:txBody>
          <a:bodyPr anchor="b"/>
          <a:lstStyle>
            <a:lvl1pPr marL="0" indent="0">
              <a:buNone/>
              <a:defRPr sz="11717" b="1"/>
            </a:lvl1pPr>
            <a:lvl2pPr marL="2232005" indent="0">
              <a:buNone/>
              <a:defRPr sz="9764" b="1"/>
            </a:lvl2pPr>
            <a:lvl3pPr marL="4464009" indent="0">
              <a:buNone/>
              <a:defRPr sz="8787" b="1"/>
            </a:lvl3pPr>
            <a:lvl4pPr marL="6696014" indent="0">
              <a:buNone/>
              <a:defRPr sz="7811" b="1"/>
            </a:lvl4pPr>
            <a:lvl5pPr marL="8928019" indent="0">
              <a:buNone/>
              <a:defRPr sz="7811" b="1"/>
            </a:lvl5pPr>
            <a:lvl6pPr marL="11160023" indent="0">
              <a:buNone/>
              <a:defRPr sz="7811" b="1"/>
            </a:lvl6pPr>
            <a:lvl7pPr marL="13392028" indent="0">
              <a:buNone/>
              <a:defRPr sz="7811" b="1"/>
            </a:lvl7pPr>
            <a:lvl8pPr marL="15624033" indent="0">
              <a:buNone/>
              <a:defRPr sz="7811" b="1"/>
            </a:lvl8pPr>
            <a:lvl9pPr marL="17856037" indent="0">
              <a:buNone/>
              <a:defRPr sz="781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599256" y="16306182"/>
            <a:ext cx="18978027" cy="239839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8659-EDF1-4938-BF96-98D305C2D995}" type="datetimeFigureOut">
              <a:rPr lang="de-DE" smtClean="0"/>
              <a:t>19.11.2019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A28-EF8A-403B-A04E-735D49E42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99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8659-EDF1-4938-BF96-98D305C2D995}" type="datetimeFigureOut">
              <a:rPr lang="de-DE" smtClean="0"/>
              <a:t>19.11.2019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A28-EF8A-403B-A04E-735D49E42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66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8659-EDF1-4938-BF96-98D305C2D995}" type="datetimeFigureOut">
              <a:rPr lang="de-DE" smtClean="0"/>
              <a:t>19.11.2019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A28-EF8A-403B-A04E-735D49E42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8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4849" y="2976033"/>
            <a:ext cx="14397723" cy="10416117"/>
          </a:xfrm>
        </p:spPr>
        <p:txBody>
          <a:bodyPr anchor="b"/>
          <a:lstStyle>
            <a:lvl1pPr>
              <a:defRPr sz="1562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8027" y="6427415"/>
            <a:ext cx="22599253" cy="31723689"/>
          </a:xfrm>
        </p:spPr>
        <p:txBody>
          <a:bodyPr/>
          <a:lstStyle>
            <a:lvl1pPr>
              <a:defRPr sz="15622"/>
            </a:lvl1pPr>
            <a:lvl2pPr>
              <a:defRPr sz="13669"/>
            </a:lvl2pPr>
            <a:lvl3pPr>
              <a:defRPr sz="11717"/>
            </a:lvl3pPr>
            <a:lvl4pPr>
              <a:defRPr sz="9764"/>
            </a:lvl4pPr>
            <a:lvl5pPr>
              <a:defRPr sz="9764"/>
            </a:lvl5pPr>
            <a:lvl6pPr>
              <a:defRPr sz="9764"/>
            </a:lvl6pPr>
            <a:lvl7pPr>
              <a:defRPr sz="9764"/>
            </a:lvl7pPr>
            <a:lvl8pPr>
              <a:defRPr sz="9764"/>
            </a:lvl8pPr>
            <a:lvl9pPr>
              <a:defRPr sz="9764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74849" y="13392150"/>
            <a:ext cx="14397723" cy="24810614"/>
          </a:xfrm>
        </p:spPr>
        <p:txBody>
          <a:bodyPr/>
          <a:lstStyle>
            <a:lvl1pPr marL="0" indent="0">
              <a:buNone/>
              <a:defRPr sz="7811"/>
            </a:lvl1pPr>
            <a:lvl2pPr marL="2232005" indent="0">
              <a:buNone/>
              <a:defRPr sz="6835"/>
            </a:lvl2pPr>
            <a:lvl3pPr marL="4464009" indent="0">
              <a:buNone/>
              <a:defRPr sz="5858"/>
            </a:lvl3pPr>
            <a:lvl4pPr marL="6696014" indent="0">
              <a:buNone/>
              <a:defRPr sz="4882"/>
            </a:lvl4pPr>
            <a:lvl5pPr marL="8928019" indent="0">
              <a:buNone/>
              <a:defRPr sz="4882"/>
            </a:lvl5pPr>
            <a:lvl6pPr marL="11160023" indent="0">
              <a:buNone/>
              <a:defRPr sz="4882"/>
            </a:lvl6pPr>
            <a:lvl7pPr marL="13392028" indent="0">
              <a:buNone/>
              <a:defRPr sz="4882"/>
            </a:lvl7pPr>
            <a:lvl8pPr marL="15624033" indent="0">
              <a:buNone/>
              <a:defRPr sz="4882"/>
            </a:lvl8pPr>
            <a:lvl9pPr marL="17856037" indent="0">
              <a:buNone/>
              <a:defRPr sz="488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8659-EDF1-4938-BF96-98D305C2D995}" type="datetimeFigureOut">
              <a:rPr lang="de-DE" smtClean="0"/>
              <a:t>19.11.2019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A28-EF8A-403B-A04E-735D49E42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06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4849" y="2976033"/>
            <a:ext cx="14397723" cy="10416117"/>
          </a:xfrm>
        </p:spPr>
        <p:txBody>
          <a:bodyPr anchor="b"/>
          <a:lstStyle>
            <a:lvl1pPr>
              <a:defRPr sz="1562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978027" y="6427415"/>
            <a:ext cx="22599253" cy="31723689"/>
          </a:xfrm>
        </p:spPr>
        <p:txBody>
          <a:bodyPr anchor="t"/>
          <a:lstStyle>
            <a:lvl1pPr marL="0" indent="0">
              <a:buNone/>
              <a:defRPr sz="15622"/>
            </a:lvl1pPr>
            <a:lvl2pPr marL="2232005" indent="0">
              <a:buNone/>
              <a:defRPr sz="13669"/>
            </a:lvl2pPr>
            <a:lvl3pPr marL="4464009" indent="0">
              <a:buNone/>
              <a:defRPr sz="11717"/>
            </a:lvl3pPr>
            <a:lvl4pPr marL="6696014" indent="0">
              <a:buNone/>
              <a:defRPr sz="9764"/>
            </a:lvl4pPr>
            <a:lvl5pPr marL="8928019" indent="0">
              <a:buNone/>
              <a:defRPr sz="9764"/>
            </a:lvl5pPr>
            <a:lvl6pPr marL="11160023" indent="0">
              <a:buNone/>
              <a:defRPr sz="9764"/>
            </a:lvl6pPr>
            <a:lvl7pPr marL="13392028" indent="0">
              <a:buNone/>
              <a:defRPr sz="9764"/>
            </a:lvl7pPr>
            <a:lvl8pPr marL="15624033" indent="0">
              <a:buNone/>
              <a:defRPr sz="9764"/>
            </a:lvl8pPr>
            <a:lvl9pPr marL="17856037" indent="0">
              <a:buNone/>
              <a:defRPr sz="9764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74849" y="13392150"/>
            <a:ext cx="14397723" cy="24810614"/>
          </a:xfrm>
        </p:spPr>
        <p:txBody>
          <a:bodyPr/>
          <a:lstStyle>
            <a:lvl1pPr marL="0" indent="0">
              <a:buNone/>
              <a:defRPr sz="7811"/>
            </a:lvl1pPr>
            <a:lvl2pPr marL="2232005" indent="0">
              <a:buNone/>
              <a:defRPr sz="6835"/>
            </a:lvl2pPr>
            <a:lvl3pPr marL="4464009" indent="0">
              <a:buNone/>
              <a:defRPr sz="5858"/>
            </a:lvl3pPr>
            <a:lvl4pPr marL="6696014" indent="0">
              <a:buNone/>
              <a:defRPr sz="4882"/>
            </a:lvl4pPr>
            <a:lvl5pPr marL="8928019" indent="0">
              <a:buNone/>
              <a:defRPr sz="4882"/>
            </a:lvl5pPr>
            <a:lvl6pPr marL="11160023" indent="0">
              <a:buNone/>
              <a:defRPr sz="4882"/>
            </a:lvl6pPr>
            <a:lvl7pPr marL="13392028" indent="0">
              <a:buNone/>
              <a:defRPr sz="4882"/>
            </a:lvl7pPr>
            <a:lvl8pPr marL="15624033" indent="0">
              <a:buNone/>
              <a:defRPr sz="4882"/>
            </a:lvl8pPr>
            <a:lvl9pPr marL="17856037" indent="0">
              <a:buNone/>
              <a:defRPr sz="488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8659-EDF1-4938-BF96-98D305C2D995}" type="datetimeFigureOut">
              <a:rPr lang="de-DE" smtClean="0"/>
              <a:t>19.11.2019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A28-EF8A-403B-A04E-735D49E42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02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69035" y="2376703"/>
            <a:ext cx="38502431" cy="8628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9035" y="11883467"/>
            <a:ext cx="38502431" cy="28323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69034" y="41375140"/>
            <a:ext cx="10044113" cy="23766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8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58659-EDF1-4938-BF96-98D305C2D995}" type="datetimeFigureOut">
              <a:rPr lang="de-DE" smtClean="0"/>
              <a:t>19.11.2019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87166" y="41375140"/>
            <a:ext cx="15066169" cy="23766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8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527353" y="41375140"/>
            <a:ext cx="10044113" cy="23766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8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66A28-EF8A-403B-A04E-735D49E42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64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64009" rtl="0" eaLnBrk="1" latinLnBrk="0" hangingPunct="1">
        <a:lnSpc>
          <a:spcPct val="90000"/>
        </a:lnSpc>
        <a:spcBef>
          <a:spcPct val="0"/>
        </a:spcBef>
        <a:buNone/>
        <a:defRPr sz="21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16002" indent="-1116002" algn="l" defTabSz="4464009" rtl="0" eaLnBrk="1" latinLnBrk="0" hangingPunct="1">
        <a:lnSpc>
          <a:spcPct val="90000"/>
        </a:lnSpc>
        <a:spcBef>
          <a:spcPts val="4882"/>
        </a:spcBef>
        <a:buFont typeface="Arial" panose="020B0604020202020204" pitchFamily="34" charset="0"/>
        <a:buChar char="•"/>
        <a:defRPr sz="13669" kern="1200">
          <a:solidFill>
            <a:schemeClr val="tx1"/>
          </a:solidFill>
          <a:latin typeface="+mn-lt"/>
          <a:ea typeface="+mn-ea"/>
          <a:cs typeface="+mn-cs"/>
        </a:defRPr>
      </a:lvl1pPr>
      <a:lvl2pPr marL="3348007" indent="-1116002" algn="l" defTabSz="4464009" rtl="0" eaLnBrk="1" latinLnBrk="0" hangingPunct="1">
        <a:lnSpc>
          <a:spcPct val="90000"/>
        </a:lnSpc>
        <a:spcBef>
          <a:spcPts val="2441"/>
        </a:spcBef>
        <a:buFont typeface="Arial" panose="020B0604020202020204" pitchFamily="34" charset="0"/>
        <a:buChar char="•"/>
        <a:defRPr sz="11717" kern="1200">
          <a:solidFill>
            <a:schemeClr val="tx1"/>
          </a:solidFill>
          <a:latin typeface="+mn-lt"/>
          <a:ea typeface="+mn-ea"/>
          <a:cs typeface="+mn-cs"/>
        </a:defRPr>
      </a:lvl2pPr>
      <a:lvl3pPr marL="5580012" indent="-1116002" algn="l" defTabSz="4464009" rtl="0" eaLnBrk="1" latinLnBrk="0" hangingPunct="1">
        <a:lnSpc>
          <a:spcPct val="90000"/>
        </a:lnSpc>
        <a:spcBef>
          <a:spcPts val="2441"/>
        </a:spcBef>
        <a:buFont typeface="Arial" panose="020B0604020202020204" pitchFamily="34" charset="0"/>
        <a:buChar char="•"/>
        <a:defRPr sz="9764" kern="1200">
          <a:solidFill>
            <a:schemeClr val="tx1"/>
          </a:solidFill>
          <a:latin typeface="+mn-lt"/>
          <a:ea typeface="+mn-ea"/>
          <a:cs typeface="+mn-cs"/>
        </a:defRPr>
      </a:lvl3pPr>
      <a:lvl4pPr marL="7812016" indent="-1116002" algn="l" defTabSz="4464009" rtl="0" eaLnBrk="1" latinLnBrk="0" hangingPunct="1">
        <a:lnSpc>
          <a:spcPct val="90000"/>
        </a:lnSpc>
        <a:spcBef>
          <a:spcPts val="2441"/>
        </a:spcBef>
        <a:buFont typeface="Arial" panose="020B0604020202020204" pitchFamily="34" charset="0"/>
        <a:buChar char="•"/>
        <a:defRPr sz="8787" kern="1200">
          <a:solidFill>
            <a:schemeClr val="tx1"/>
          </a:solidFill>
          <a:latin typeface="+mn-lt"/>
          <a:ea typeface="+mn-ea"/>
          <a:cs typeface="+mn-cs"/>
        </a:defRPr>
      </a:lvl4pPr>
      <a:lvl5pPr marL="10044021" indent="-1116002" algn="l" defTabSz="4464009" rtl="0" eaLnBrk="1" latinLnBrk="0" hangingPunct="1">
        <a:lnSpc>
          <a:spcPct val="90000"/>
        </a:lnSpc>
        <a:spcBef>
          <a:spcPts val="2441"/>
        </a:spcBef>
        <a:buFont typeface="Arial" panose="020B0604020202020204" pitchFamily="34" charset="0"/>
        <a:buChar char="•"/>
        <a:defRPr sz="8787" kern="1200">
          <a:solidFill>
            <a:schemeClr val="tx1"/>
          </a:solidFill>
          <a:latin typeface="+mn-lt"/>
          <a:ea typeface="+mn-ea"/>
          <a:cs typeface="+mn-cs"/>
        </a:defRPr>
      </a:lvl5pPr>
      <a:lvl6pPr marL="12276026" indent="-1116002" algn="l" defTabSz="4464009" rtl="0" eaLnBrk="1" latinLnBrk="0" hangingPunct="1">
        <a:lnSpc>
          <a:spcPct val="90000"/>
        </a:lnSpc>
        <a:spcBef>
          <a:spcPts val="2441"/>
        </a:spcBef>
        <a:buFont typeface="Arial" panose="020B0604020202020204" pitchFamily="34" charset="0"/>
        <a:buChar char="•"/>
        <a:defRPr sz="8787" kern="1200">
          <a:solidFill>
            <a:schemeClr val="tx1"/>
          </a:solidFill>
          <a:latin typeface="+mn-lt"/>
          <a:ea typeface="+mn-ea"/>
          <a:cs typeface="+mn-cs"/>
        </a:defRPr>
      </a:lvl6pPr>
      <a:lvl7pPr marL="14508030" indent="-1116002" algn="l" defTabSz="4464009" rtl="0" eaLnBrk="1" latinLnBrk="0" hangingPunct="1">
        <a:lnSpc>
          <a:spcPct val="90000"/>
        </a:lnSpc>
        <a:spcBef>
          <a:spcPts val="2441"/>
        </a:spcBef>
        <a:buFont typeface="Arial" panose="020B0604020202020204" pitchFamily="34" charset="0"/>
        <a:buChar char="•"/>
        <a:defRPr sz="8787" kern="1200">
          <a:solidFill>
            <a:schemeClr val="tx1"/>
          </a:solidFill>
          <a:latin typeface="+mn-lt"/>
          <a:ea typeface="+mn-ea"/>
          <a:cs typeface="+mn-cs"/>
        </a:defRPr>
      </a:lvl7pPr>
      <a:lvl8pPr marL="16740035" indent="-1116002" algn="l" defTabSz="4464009" rtl="0" eaLnBrk="1" latinLnBrk="0" hangingPunct="1">
        <a:lnSpc>
          <a:spcPct val="90000"/>
        </a:lnSpc>
        <a:spcBef>
          <a:spcPts val="2441"/>
        </a:spcBef>
        <a:buFont typeface="Arial" panose="020B0604020202020204" pitchFamily="34" charset="0"/>
        <a:buChar char="•"/>
        <a:defRPr sz="8787" kern="1200">
          <a:solidFill>
            <a:schemeClr val="tx1"/>
          </a:solidFill>
          <a:latin typeface="+mn-lt"/>
          <a:ea typeface="+mn-ea"/>
          <a:cs typeface="+mn-cs"/>
        </a:defRPr>
      </a:lvl8pPr>
      <a:lvl9pPr marL="18972040" indent="-1116002" algn="l" defTabSz="4464009" rtl="0" eaLnBrk="1" latinLnBrk="0" hangingPunct="1">
        <a:lnSpc>
          <a:spcPct val="90000"/>
        </a:lnSpc>
        <a:spcBef>
          <a:spcPts val="2441"/>
        </a:spcBef>
        <a:buFont typeface="Arial" panose="020B0604020202020204" pitchFamily="34" charset="0"/>
        <a:buChar char="•"/>
        <a:defRPr sz="87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64009" rtl="0" eaLnBrk="1" latinLnBrk="0" hangingPunct="1">
        <a:defRPr sz="8787" kern="1200">
          <a:solidFill>
            <a:schemeClr val="tx1"/>
          </a:solidFill>
          <a:latin typeface="+mn-lt"/>
          <a:ea typeface="+mn-ea"/>
          <a:cs typeface="+mn-cs"/>
        </a:defRPr>
      </a:lvl1pPr>
      <a:lvl2pPr marL="2232005" algn="l" defTabSz="4464009" rtl="0" eaLnBrk="1" latinLnBrk="0" hangingPunct="1">
        <a:defRPr sz="8787" kern="1200">
          <a:solidFill>
            <a:schemeClr val="tx1"/>
          </a:solidFill>
          <a:latin typeface="+mn-lt"/>
          <a:ea typeface="+mn-ea"/>
          <a:cs typeface="+mn-cs"/>
        </a:defRPr>
      </a:lvl2pPr>
      <a:lvl3pPr marL="4464009" algn="l" defTabSz="4464009" rtl="0" eaLnBrk="1" latinLnBrk="0" hangingPunct="1">
        <a:defRPr sz="8787" kern="1200">
          <a:solidFill>
            <a:schemeClr val="tx1"/>
          </a:solidFill>
          <a:latin typeface="+mn-lt"/>
          <a:ea typeface="+mn-ea"/>
          <a:cs typeface="+mn-cs"/>
        </a:defRPr>
      </a:lvl3pPr>
      <a:lvl4pPr marL="6696014" algn="l" defTabSz="4464009" rtl="0" eaLnBrk="1" latinLnBrk="0" hangingPunct="1">
        <a:defRPr sz="8787" kern="1200">
          <a:solidFill>
            <a:schemeClr val="tx1"/>
          </a:solidFill>
          <a:latin typeface="+mn-lt"/>
          <a:ea typeface="+mn-ea"/>
          <a:cs typeface="+mn-cs"/>
        </a:defRPr>
      </a:lvl4pPr>
      <a:lvl5pPr marL="8928019" algn="l" defTabSz="4464009" rtl="0" eaLnBrk="1" latinLnBrk="0" hangingPunct="1">
        <a:defRPr sz="8787" kern="1200">
          <a:solidFill>
            <a:schemeClr val="tx1"/>
          </a:solidFill>
          <a:latin typeface="+mn-lt"/>
          <a:ea typeface="+mn-ea"/>
          <a:cs typeface="+mn-cs"/>
        </a:defRPr>
      </a:lvl5pPr>
      <a:lvl6pPr marL="11160023" algn="l" defTabSz="4464009" rtl="0" eaLnBrk="1" latinLnBrk="0" hangingPunct="1">
        <a:defRPr sz="8787" kern="1200">
          <a:solidFill>
            <a:schemeClr val="tx1"/>
          </a:solidFill>
          <a:latin typeface="+mn-lt"/>
          <a:ea typeface="+mn-ea"/>
          <a:cs typeface="+mn-cs"/>
        </a:defRPr>
      </a:lvl6pPr>
      <a:lvl7pPr marL="13392028" algn="l" defTabSz="4464009" rtl="0" eaLnBrk="1" latinLnBrk="0" hangingPunct="1">
        <a:defRPr sz="8787" kern="1200">
          <a:solidFill>
            <a:schemeClr val="tx1"/>
          </a:solidFill>
          <a:latin typeface="+mn-lt"/>
          <a:ea typeface="+mn-ea"/>
          <a:cs typeface="+mn-cs"/>
        </a:defRPr>
      </a:lvl7pPr>
      <a:lvl8pPr marL="15624033" algn="l" defTabSz="4464009" rtl="0" eaLnBrk="1" latinLnBrk="0" hangingPunct="1">
        <a:defRPr sz="8787" kern="1200">
          <a:solidFill>
            <a:schemeClr val="tx1"/>
          </a:solidFill>
          <a:latin typeface="+mn-lt"/>
          <a:ea typeface="+mn-ea"/>
          <a:cs typeface="+mn-cs"/>
        </a:defRPr>
      </a:lvl8pPr>
      <a:lvl9pPr marL="17856037" algn="l" defTabSz="4464009" rtl="0" eaLnBrk="1" latinLnBrk="0" hangingPunct="1">
        <a:defRPr sz="87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2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0DCF69BB-AF2A-42EB-805F-EDD7F1E4D098}"/>
              </a:ext>
            </a:extLst>
          </p:cNvPr>
          <p:cNvSpPr/>
          <p:nvPr/>
        </p:nvSpPr>
        <p:spPr>
          <a:xfrm>
            <a:off x="20305922" y="19967989"/>
            <a:ext cx="4028661" cy="47045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5782" dirty="0"/>
          </a:p>
        </p:txBody>
      </p:sp>
      <p:sp>
        <p:nvSpPr>
          <p:cNvPr id="20" name="Pfeil: Chevron 19">
            <a:extLst>
              <a:ext uri="{FF2B5EF4-FFF2-40B4-BE49-F238E27FC236}">
                <a16:creationId xmlns:a16="http://schemas.microsoft.com/office/drawing/2014/main" xmlns="" id="{FA8FE1EA-A2E4-4B46-AEC8-BA0FA0F6ED3F}"/>
              </a:ext>
            </a:extLst>
          </p:cNvPr>
          <p:cNvSpPr/>
          <p:nvPr/>
        </p:nvSpPr>
        <p:spPr>
          <a:xfrm rot="16200000">
            <a:off x="22050232" y="22293381"/>
            <a:ext cx="568172" cy="1026609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5782">
              <a:solidFill>
                <a:schemeClr val="tx1"/>
              </a:solidFill>
            </a:endParaRPr>
          </a:p>
        </p:txBody>
      </p:sp>
      <p:sp>
        <p:nvSpPr>
          <p:cNvPr id="21" name="Pfeil: Chevron 20">
            <a:extLst>
              <a:ext uri="{FF2B5EF4-FFF2-40B4-BE49-F238E27FC236}">
                <a16:creationId xmlns:a16="http://schemas.microsoft.com/office/drawing/2014/main" xmlns="" id="{3541A691-A6E2-413D-A64F-AF3DE786F7DF}"/>
              </a:ext>
            </a:extLst>
          </p:cNvPr>
          <p:cNvSpPr/>
          <p:nvPr/>
        </p:nvSpPr>
        <p:spPr>
          <a:xfrm rot="5400000">
            <a:off x="22050232" y="23189133"/>
            <a:ext cx="568172" cy="1026609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5782">
              <a:solidFill>
                <a:schemeClr val="tx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xmlns="" id="{07E5B4CC-1ADE-46DB-BFFE-63CA670EAFB6}"/>
              </a:ext>
            </a:extLst>
          </p:cNvPr>
          <p:cNvSpPr txBox="1"/>
          <p:nvPr/>
        </p:nvSpPr>
        <p:spPr>
          <a:xfrm>
            <a:off x="20950995" y="24208839"/>
            <a:ext cx="2729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Nach oben wischen für Ja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xmlns="" id="{0D8A8D09-7662-4937-ADA9-3EE96958BFDA}"/>
              </a:ext>
            </a:extLst>
          </p:cNvPr>
          <p:cNvSpPr txBox="1"/>
          <p:nvPr/>
        </p:nvSpPr>
        <p:spPr>
          <a:xfrm>
            <a:off x="20305920" y="20780293"/>
            <a:ext cx="4028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Bist du verloren?</a:t>
            </a:r>
          </a:p>
        </p:txBody>
      </p:sp>
      <p:pic>
        <p:nvPicPr>
          <p:cNvPr id="31" name="Grafik 30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B51798BD-E7EF-47A0-BCBB-F3F8A272B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6298" y="20738472"/>
            <a:ext cx="1916998" cy="3469148"/>
          </a:xfrm>
          <a:prstGeom prst="rect">
            <a:avLst/>
          </a:prstGeom>
        </p:spPr>
      </p:pic>
      <p:pic>
        <p:nvPicPr>
          <p:cNvPr id="32" name="Grafik 31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3B63CBA1-EB0B-403B-8838-744AE4AA2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167204" y="20738472"/>
            <a:ext cx="1830412" cy="3469148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xmlns="" id="{13F76EB7-0171-454D-A244-0B4F63A408DE}"/>
              </a:ext>
            </a:extLst>
          </p:cNvPr>
          <p:cNvSpPr/>
          <p:nvPr/>
        </p:nvSpPr>
        <p:spPr>
          <a:xfrm>
            <a:off x="30718284" y="19982054"/>
            <a:ext cx="4028661" cy="47045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5782" dirty="0"/>
          </a:p>
        </p:txBody>
      </p:sp>
      <p:pic>
        <p:nvPicPr>
          <p:cNvPr id="34" name="Grafik 3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xmlns="" id="{3B4DBB87-2F39-48A5-9910-1E8A934DF9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5160" y="20007770"/>
            <a:ext cx="4004445" cy="4664741"/>
          </a:xfrm>
          <a:prstGeom prst="rect">
            <a:avLst/>
          </a:prstGeom>
        </p:spPr>
      </p:pic>
      <p:sp>
        <p:nvSpPr>
          <p:cNvPr id="36" name="Pfeil: nach rechts 35">
            <a:extLst>
              <a:ext uri="{FF2B5EF4-FFF2-40B4-BE49-F238E27FC236}">
                <a16:creationId xmlns:a16="http://schemas.microsoft.com/office/drawing/2014/main" xmlns="" id="{2BE1F66E-71BF-42FF-B739-D18BE3AA6276}"/>
              </a:ext>
            </a:extLst>
          </p:cNvPr>
          <p:cNvSpPr/>
          <p:nvPr/>
        </p:nvSpPr>
        <p:spPr>
          <a:xfrm>
            <a:off x="27360022" y="21492984"/>
            <a:ext cx="2613122" cy="1654531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5782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172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0DCF69BB-AF2A-42EB-805F-EDD7F1E4D098}"/>
              </a:ext>
            </a:extLst>
          </p:cNvPr>
          <p:cNvSpPr/>
          <p:nvPr/>
        </p:nvSpPr>
        <p:spPr>
          <a:xfrm>
            <a:off x="3298082" y="20425189"/>
            <a:ext cx="4028661" cy="470452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5782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xmlns="" id="{C6EA6388-7313-4A05-90C4-D00F8102A8F8}"/>
              </a:ext>
            </a:extLst>
          </p:cNvPr>
          <p:cNvSpPr/>
          <p:nvPr/>
        </p:nvSpPr>
        <p:spPr>
          <a:xfrm>
            <a:off x="3298082" y="20425192"/>
            <a:ext cx="1020417" cy="4678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5782" dirty="0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E07CE218-29C9-4F94-9EC3-4027D9AB6A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981" y="21745644"/>
            <a:ext cx="607737" cy="60773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4D227A21-B5FF-4BB3-A32F-5F8FB5984E82}"/>
              </a:ext>
            </a:extLst>
          </p:cNvPr>
          <p:cNvSpPr txBox="1"/>
          <p:nvPr/>
        </p:nvSpPr>
        <p:spPr>
          <a:xfrm>
            <a:off x="4318497" y="21664793"/>
            <a:ext cx="28757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Kalender</a:t>
            </a:r>
          </a:p>
        </p:txBody>
      </p:sp>
      <p:pic>
        <p:nvPicPr>
          <p:cNvPr id="9" name="Grafik 8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0FB7BFC5-1E82-41D1-8AF4-BA75722C4E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703" y="23094168"/>
            <a:ext cx="799781" cy="799781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B58731EC-7573-4B85-B9DF-3CC0D02C2B27}"/>
              </a:ext>
            </a:extLst>
          </p:cNvPr>
          <p:cNvSpPr txBox="1"/>
          <p:nvPr/>
        </p:nvSpPr>
        <p:spPr>
          <a:xfrm>
            <a:off x="4318497" y="22786053"/>
            <a:ext cx="28757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Bring mich nach Hause</a:t>
            </a:r>
          </a:p>
        </p:txBody>
      </p:sp>
      <p:pic>
        <p:nvPicPr>
          <p:cNvPr id="12" name="Grafik 11" descr="Ein Bild, das Licht, Zeichnung enthält.&#10;&#10;Automatisch generierte Beschreibung">
            <a:extLst>
              <a:ext uri="{FF2B5EF4-FFF2-40B4-BE49-F238E27FC236}">
                <a16:creationId xmlns:a16="http://schemas.microsoft.com/office/drawing/2014/main" xmlns="" id="{731111B7-C987-4A45-8FF6-B4DF12B83F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575" y="20624327"/>
            <a:ext cx="688644" cy="688644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xmlns="" id="{DF1252A2-B7A2-46C8-9058-CEC039755CE4}"/>
              </a:ext>
            </a:extLst>
          </p:cNvPr>
          <p:cNvSpPr/>
          <p:nvPr/>
        </p:nvSpPr>
        <p:spPr>
          <a:xfrm>
            <a:off x="12648559" y="17729712"/>
            <a:ext cx="4028661" cy="470452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5782" dirty="0"/>
          </a:p>
        </p:txBody>
      </p:sp>
      <p:pic>
        <p:nvPicPr>
          <p:cNvPr id="17" name="Grafik 16" descr="Ein Bild, das Foto, weiß, schwarz, Tastatur enthält.&#10;&#10;Automatisch generierte Beschreibung">
            <a:extLst>
              <a:ext uri="{FF2B5EF4-FFF2-40B4-BE49-F238E27FC236}">
                <a16:creationId xmlns:a16="http://schemas.microsoft.com/office/drawing/2014/main" xmlns="" id="{B689DB11-847F-45EE-97BB-7E21BF5F2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3519" y="20164798"/>
            <a:ext cx="4000446" cy="2256184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xmlns="" id="{DB104FA9-B59D-4D4B-93EB-E595CF398DD6}"/>
              </a:ext>
            </a:extLst>
          </p:cNvPr>
          <p:cNvSpPr/>
          <p:nvPr/>
        </p:nvSpPr>
        <p:spPr>
          <a:xfrm>
            <a:off x="13125638" y="18175892"/>
            <a:ext cx="3079211" cy="6493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800" dirty="0"/>
              <a:t>PIN eingeben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xmlns="" id="{2218D6F3-0412-42EC-8885-0E676330B855}"/>
              </a:ext>
            </a:extLst>
          </p:cNvPr>
          <p:cNvCxnSpPr/>
          <p:nvPr/>
        </p:nvCxnSpPr>
        <p:spPr>
          <a:xfrm>
            <a:off x="13006365" y="19276905"/>
            <a:ext cx="0" cy="6493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xmlns="" id="{B8B9587F-F011-4221-9757-3516316941AD}"/>
              </a:ext>
            </a:extLst>
          </p:cNvPr>
          <p:cNvCxnSpPr/>
          <p:nvPr/>
        </p:nvCxnSpPr>
        <p:spPr>
          <a:xfrm>
            <a:off x="16312782" y="19276904"/>
            <a:ext cx="0" cy="6493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xmlns="" id="{8A11F539-AB39-465A-9C2C-52D8FEA0F4D3}"/>
              </a:ext>
            </a:extLst>
          </p:cNvPr>
          <p:cNvCxnSpPr>
            <a:cxnSpLocks/>
          </p:cNvCxnSpPr>
          <p:nvPr/>
        </p:nvCxnSpPr>
        <p:spPr>
          <a:xfrm flipH="1">
            <a:off x="13006367" y="19926259"/>
            <a:ext cx="33064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xmlns="" id="{7F468362-AC90-4091-B647-D57E6537524F}"/>
              </a:ext>
            </a:extLst>
          </p:cNvPr>
          <p:cNvCxnSpPr>
            <a:cxnSpLocks/>
          </p:cNvCxnSpPr>
          <p:nvPr/>
        </p:nvCxnSpPr>
        <p:spPr>
          <a:xfrm flipH="1">
            <a:off x="13006367" y="19283527"/>
            <a:ext cx="33064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fik 22" descr="Ein Bild, das schwarz, weiß enthält.&#10;&#10;Automatisch generierte Beschreibung">
            <a:extLst>
              <a:ext uri="{FF2B5EF4-FFF2-40B4-BE49-F238E27FC236}">
                <a16:creationId xmlns:a16="http://schemas.microsoft.com/office/drawing/2014/main" xmlns="" id="{8E913FC7-A299-42D6-99E0-ACC86D6C085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1852" y="19344822"/>
            <a:ext cx="512997" cy="513521"/>
          </a:xfrm>
          <a:prstGeom prst="rect">
            <a:avLst/>
          </a:prstGeom>
        </p:spPr>
      </p:pic>
      <p:sp>
        <p:nvSpPr>
          <p:cNvPr id="28" name="Pfeil: gebogen 27">
            <a:extLst>
              <a:ext uri="{FF2B5EF4-FFF2-40B4-BE49-F238E27FC236}">
                <a16:creationId xmlns:a16="http://schemas.microsoft.com/office/drawing/2014/main" xmlns="" id="{5FBEBC54-5B04-461D-9EB4-7438BE6DD342}"/>
              </a:ext>
            </a:extLst>
          </p:cNvPr>
          <p:cNvSpPr/>
          <p:nvPr/>
        </p:nvSpPr>
        <p:spPr>
          <a:xfrm>
            <a:off x="6573742" y="18407036"/>
            <a:ext cx="5043948" cy="1977472"/>
          </a:xfrm>
          <a:prstGeom prst="bent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xmlns="" id="{B33D7ACD-588D-4E49-92EC-2564078DCAD6}"/>
              </a:ext>
            </a:extLst>
          </p:cNvPr>
          <p:cNvSpPr/>
          <p:nvPr/>
        </p:nvSpPr>
        <p:spPr>
          <a:xfrm>
            <a:off x="23934621" y="16001472"/>
            <a:ext cx="4028661" cy="6308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5782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xmlns="" id="{D23FC290-71BE-436A-92EC-C20A0DD50FD6}"/>
              </a:ext>
            </a:extLst>
          </p:cNvPr>
          <p:cNvSpPr/>
          <p:nvPr/>
        </p:nvSpPr>
        <p:spPr>
          <a:xfrm>
            <a:off x="24087019" y="16153875"/>
            <a:ext cx="3703982" cy="5532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dirty="0"/>
              <a:t>Einstellungen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xmlns="" id="{5ED71F9E-8811-432D-9A5E-4C7669785AA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3733" y="16858844"/>
            <a:ext cx="1087271" cy="817467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xmlns="" id="{CE0AC30D-5864-41C3-B59D-27C8BA5003E3}"/>
              </a:ext>
            </a:extLst>
          </p:cNvPr>
          <p:cNvSpPr/>
          <p:nvPr/>
        </p:nvSpPr>
        <p:spPr>
          <a:xfrm>
            <a:off x="24083113" y="17035667"/>
            <a:ext cx="2733345" cy="5532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800" dirty="0"/>
              <a:t>Meldung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xmlns="" id="{72B077FE-2673-46B8-9A07-F96AF897A838}"/>
              </a:ext>
            </a:extLst>
          </p:cNvPr>
          <p:cNvSpPr/>
          <p:nvPr/>
        </p:nvSpPr>
        <p:spPr>
          <a:xfrm>
            <a:off x="24083111" y="18005769"/>
            <a:ext cx="2733346" cy="5532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800" dirty="0"/>
              <a:t>Kontaktpersonen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xmlns="" id="{67492B8E-989D-4D1E-BF8C-5FAC42731982}"/>
              </a:ext>
            </a:extLst>
          </p:cNvPr>
          <p:cNvSpPr/>
          <p:nvPr/>
        </p:nvSpPr>
        <p:spPr>
          <a:xfrm>
            <a:off x="24083111" y="18888673"/>
            <a:ext cx="2733346" cy="5532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800" dirty="0"/>
              <a:t>Zuhause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xmlns="" id="{57D67A72-93D8-4984-AE07-2AFF525A4D6C}"/>
              </a:ext>
            </a:extLst>
          </p:cNvPr>
          <p:cNvSpPr/>
          <p:nvPr/>
        </p:nvSpPr>
        <p:spPr>
          <a:xfrm>
            <a:off x="20434029" y="18887117"/>
            <a:ext cx="2733346" cy="5532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800" dirty="0"/>
              <a:t>Ludwigstraße 12</a:t>
            </a:r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xmlns="" id="{5739236E-AB18-47F7-8AE3-6E09862BA073}"/>
              </a:ext>
            </a:extLst>
          </p:cNvPr>
          <p:cNvSpPr/>
          <p:nvPr/>
        </p:nvSpPr>
        <p:spPr>
          <a:xfrm flipH="1">
            <a:off x="23315868" y="18999241"/>
            <a:ext cx="466636" cy="381647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5782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xmlns="" id="{8FECC116-A8BD-460A-ACC8-4F88195AB67B}"/>
              </a:ext>
            </a:extLst>
          </p:cNvPr>
          <p:cNvSpPr/>
          <p:nvPr/>
        </p:nvSpPr>
        <p:spPr>
          <a:xfrm>
            <a:off x="24083111" y="19751146"/>
            <a:ext cx="2733346" cy="5532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800" dirty="0"/>
              <a:t>Radius</a:t>
            </a:r>
          </a:p>
        </p:txBody>
      </p:sp>
      <p:sp>
        <p:nvSpPr>
          <p:cNvPr id="38" name="Pfeil: nach rechts 37">
            <a:extLst>
              <a:ext uri="{FF2B5EF4-FFF2-40B4-BE49-F238E27FC236}">
                <a16:creationId xmlns:a16="http://schemas.microsoft.com/office/drawing/2014/main" xmlns="" id="{D4D24465-FA20-4950-8747-65460DF9252A}"/>
              </a:ext>
            </a:extLst>
          </p:cNvPr>
          <p:cNvSpPr/>
          <p:nvPr/>
        </p:nvSpPr>
        <p:spPr>
          <a:xfrm flipH="1">
            <a:off x="23315868" y="19836960"/>
            <a:ext cx="466636" cy="381647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5782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xmlns="" id="{0CEFD4AC-E3DB-4A4E-B95D-59F19AF1AF44}"/>
              </a:ext>
            </a:extLst>
          </p:cNvPr>
          <p:cNvSpPr/>
          <p:nvPr/>
        </p:nvSpPr>
        <p:spPr>
          <a:xfrm>
            <a:off x="20430408" y="19751143"/>
            <a:ext cx="2733346" cy="5532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800" dirty="0"/>
              <a:t>2 km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xmlns="" id="{377691D4-939A-4535-A29B-99F5B719BE07}"/>
              </a:ext>
            </a:extLst>
          </p:cNvPr>
          <p:cNvSpPr/>
          <p:nvPr/>
        </p:nvSpPr>
        <p:spPr>
          <a:xfrm>
            <a:off x="23934618" y="20613618"/>
            <a:ext cx="4028660" cy="453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800" dirty="0"/>
              <a:t>Synchronisierungsintervall</a:t>
            </a:r>
          </a:p>
        </p:txBody>
      </p:sp>
      <p:sp>
        <p:nvSpPr>
          <p:cNvPr id="41" name="Pfeil: nach rechts 40">
            <a:extLst>
              <a:ext uri="{FF2B5EF4-FFF2-40B4-BE49-F238E27FC236}">
                <a16:creationId xmlns:a16="http://schemas.microsoft.com/office/drawing/2014/main" xmlns="" id="{B39FEB98-A60F-45C5-9905-38C0E600DBD3}"/>
              </a:ext>
            </a:extLst>
          </p:cNvPr>
          <p:cNvSpPr/>
          <p:nvPr/>
        </p:nvSpPr>
        <p:spPr>
          <a:xfrm flipH="1">
            <a:off x="23314434" y="20649525"/>
            <a:ext cx="466636" cy="381647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5782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xmlns="" id="{19215271-EA79-4E0A-ABA5-A46DCE12D959}"/>
              </a:ext>
            </a:extLst>
          </p:cNvPr>
          <p:cNvSpPr/>
          <p:nvPr/>
        </p:nvSpPr>
        <p:spPr>
          <a:xfrm>
            <a:off x="20408504" y="20613617"/>
            <a:ext cx="2733346" cy="5532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800" dirty="0"/>
              <a:t>10 Sekunden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xmlns="" id="{178717B1-C21F-4665-BABD-47A3E33DCC77}"/>
              </a:ext>
            </a:extLst>
          </p:cNvPr>
          <p:cNvSpPr/>
          <p:nvPr/>
        </p:nvSpPr>
        <p:spPr>
          <a:xfrm>
            <a:off x="24083111" y="21295444"/>
            <a:ext cx="2733346" cy="5532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800" dirty="0"/>
              <a:t>Modus</a:t>
            </a:r>
          </a:p>
        </p:txBody>
      </p:sp>
      <p:sp>
        <p:nvSpPr>
          <p:cNvPr id="44" name="Pfeil: nach rechts 43">
            <a:extLst>
              <a:ext uri="{FF2B5EF4-FFF2-40B4-BE49-F238E27FC236}">
                <a16:creationId xmlns:a16="http://schemas.microsoft.com/office/drawing/2014/main" xmlns="" id="{ACF28E89-240E-4C87-860D-DE111AE4C8BB}"/>
              </a:ext>
            </a:extLst>
          </p:cNvPr>
          <p:cNvSpPr/>
          <p:nvPr/>
        </p:nvSpPr>
        <p:spPr>
          <a:xfrm flipH="1">
            <a:off x="23314434" y="21381259"/>
            <a:ext cx="466636" cy="381647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5782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xmlns="" id="{A92D058E-47D9-4939-B82B-68CE1D9C8490}"/>
              </a:ext>
            </a:extLst>
          </p:cNvPr>
          <p:cNvSpPr/>
          <p:nvPr/>
        </p:nvSpPr>
        <p:spPr>
          <a:xfrm>
            <a:off x="20408504" y="21429992"/>
            <a:ext cx="2733346" cy="5532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800" dirty="0"/>
              <a:t>Google Maps</a:t>
            </a:r>
          </a:p>
        </p:txBody>
      </p:sp>
      <p:sp>
        <p:nvSpPr>
          <p:cNvPr id="46" name="Pfeil: nach rechts 45">
            <a:extLst>
              <a:ext uri="{FF2B5EF4-FFF2-40B4-BE49-F238E27FC236}">
                <a16:creationId xmlns:a16="http://schemas.microsoft.com/office/drawing/2014/main" xmlns="" id="{D1C3016B-07C2-46AE-9377-2362249FB5A5}"/>
              </a:ext>
            </a:extLst>
          </p:cNvPr>
          <p:cNvSpPr/>
          <p:nvPr/>
        </p:nvSpPr>
        <p:spPr>
          <a:xfrm>
            <a:off x="17617566" y="19880183"/>
            <a:ext cx="1719812" cy="848474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5782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7" name="Grafik 46" descr="Ein Bild, das Elektronik enthält.&#10;&#10;Automatisch generierte Beschreibung">
            <a:extLst>
              <a:ext uri="{FF2B5EF4-FFF2-40B4-BE49-F238E27FC236}">
                <a16:creationId xmlns:a16="http://schemas.microsoft.com/office/drawing/2014/main" xmlns="" id="{21A8DF48-2E77-4CD9-98C0-56F658CA59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6002" y="19811539"/>
            <a:ext cx="2345681" cy="1490810"/>
          </a:xfrm>
          <a:prstGeom prst="rect">
            <a:avLst/>
          </a:prstGeom>
        </p:spPr>
      </p:pic>
      <p:sp>
        <p:nvSpPr>
          <p:cNvPr id="48" name="Rechteck 47">
            <a:extLst>
              <a:ext uri="{FF2B5EF4-FFF2-40B4-BE49-F238E27FC236}">
                <a16:creationId xmlns:a16="http://schemas.microsoft.com/office/drawing/2014/main" xmlns="" id="{C3A3AF64-A0C3-4004-B1FC-298C871BA62C}"/>
              </a:ext>
            </a:extLst>
          </p:cNvPr>
          <p:cNvSpPr/>
          <p:nvPr/>
        </p:nvSpPr>
        <p:spPr>
          <a:xfrm>
            <a:off x="30265885" y="17985012"/>
            <a:ext cx="4028661" cy="47045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5782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xmlns="" id="{81051B53-CEA9-4FDD-B9A4-9DBE0EA006E4}"/>
              </a:ext>
            </a:extLst>
          </p:cNvPr>
          <p:cNvSpPr/>
          <p:nvPr/>
        </p:nvSpPr>
        <p:spPr>
          <a:xfrm>
            <a:off x="30418284" y="18142235"/>
            <a:ext cx="3703982" cy="5532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dirty="0"/>
              <a:t>Kontaktpersonen</a:t>
            </a:r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xmlns="" id="{9C033CF4-5AB0-4B56-9078-40D221ACDD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4998" y="19126169"/>
            <a:ext cx="1087271" cy="817467"/>
          </a:xfrm>
          <a:prstGeom prst="rect">
            <a:avLst/>
          </a:prstGeom>
        </p:spPr>
      </p:pic>
      <p:sp>
        <p:nvSpPr>
          <p:cNvPr id="51" name="Rechteck 50">
            <a:extLst>
              <a:ext uri="{FF2B5EF4-FFF2-40B4-BE49-F238E27FC236}">
                <a16:creationId xmlns:a16="http://schemas.microsoft.com/office/drawing/2014/main" xmlns="" id="{ACAB8808-AE15-4912-AEA9-EE51D7DC200A}"/>
              </a:ext>
            </a:extLst>
          </p:cNvPr>
          <p:cNvSpPr/>
          <p:nvPr/>
        </p:nvSpPr>
        <p:spPr>
          <a:xfrm>
            <a:off x="30428222" y="19258265"/>
            <a:ext cx="2620618" cy="5532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dirty="0"/>
              <a:t>Frau Ruth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xmlns="" id="{722AC6F4-DC86-4ADA-B50A-E2F76536B0D7}"/>
              </a:ext>
            </a:extLst>
          </p:cNvPr>
          <p:cNvSpPr/>
          <p:nvPr/>
        </p:nvSpPr>
        <p:spPr>
          <a:xfrm>
            <a:off x="30414377" y="20454278"/>
            <a:ext cx="2620618" cy="5532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dirty="0"/>
              <a:t>Herr Müller</a:t>
            </a:r>
          </a:p>
        </p:txBody>
      </p:sp>
      <p:pic>
        <p:nvPicPr>
          <p:cNvPr id="53" name="Grafik 52">
            <a:extLst>
              <a:ext uri="{FF2B5EF4-FFF2-40B4-BE49-F238E27FC236}">
                <a16:creationId xmlns:a16="http://schemas.microsoft.com/office/drawing/2014/main" xmlns="" id="{4B9C4C9C-2FE2-45B0-8CD7-0E892841C79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7186" y="21707234"/>
            <a:ext cx="825083" cy="825083"/>
          </a:xfrm>
          <a:prstGeom prst="rect">
            <a:avLst/>
          </a:prstGeom>
        </p:spPr>
      </p:pic>
      <p:sp>
        <p:nvSpPr>
          <p:cNvPr id="54" name="Rechteck 53">
            <a:extLst>
              <a:ext uri="{FF2B5EF4-FFF2-40B4-BE49-F238E27FC236}">
                <a16:creationId xmlns:a16="http://schemas.microsoft.com/office/drawing/2014/main" xmlns="" id="{18EDA411-98C2-49FE-9E8C-937DF6EAAD7B}"/>
              </a:ext>
            </a:extLst>
          </p:cNvPr>
          <p:cNvSpPr/>
          <p:nvPr/>
        </p:nvSpPr>
        <p:spPr>
          <a:xfrm>
            <a:off x="37313757" y="21664793"/>
            <a:ext cx="4028661" cy="47045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5782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xmlns="" id="{E692EF10-4019-4337-9D78-5525F77560F1}"/>
              </a:ext>
            </a:extLst>
          </p:cNvPr>
          <p:cNvSpPr/>
          <p:nvPr/>
        </p:nvSpPr>
        <p:spPr>
          <a:xfrm>
            <a:off x="37476094" y="21842207"/>
            <a:ext cx="3703982" cy="9637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dirty="0"/>
              <a:t>neue Kontaktperson erstellen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xmlns="" id="{6FAC35B9-6299-4D07-969E-C2CAF6B8FE8E}"/>
              </a:ext>
            </a:extLst>
          </p:cNvPr>
          <p:cNvSpPr/>
          <p:nvPr/>
        </p:nvSpPr>
        <p:spPr>
          <a:xfrm>
            <a:off x="37476094" y="23070139"/>
            <a:ext cx="2620618" cy="5532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dirty="0"/>
              <a:t>Name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xmlns="" id="{3B88B2C2-9BC7-4723-B911-829C174B8801}"/>
              </a:ext>
            </a:extLst>
          </p:cNvPr>
          <p:cNvSpPr/>
          <p:nvPr/>
        </p:nvSpPr>
        <p:spPr>
          <a:xfrm>
            <a:off x="37476094" y="23960088"/>
            <a:ext cx="2620618" cy="5532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dirty="0"/>
              <a:t>Adresse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xmlns="" id="{5E15A5E4-51F0-4C51-B3DE-9376A8338F96}"/>
              </a:ext>
            </a:extLst>
          </p:cNvPr>
          <p:cNvSpPr/>
          <p:nvPr/>
        </p:nvSpPr>
        <p:spPr>
          <a:xfrm>
            <a:off x="37476094" y="24833738"/>
            <a:ext cx="2620618" cy="5532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dirty="0"/>
              <a:t>Rufnummer</a:t>
            </a:r>
          </a:p>
        </p:txBody>
      </p:sp>
      <p:sp>
        <p:nvSpPr>
          <p:cNvPr id="59" name="Pfeil: nach rechts 58">
            <a:extLst>
              <a:ext uri="{FF2B5EF4-FFF2-40B4-BE49-F238E27FC236}">
                <a16:creationId xmlns:a16="http://schemas.microsoft.com/office/drawing/2014/main" xmlns="" id="{E9678656-CFC6-4FF3-89A8-70EBB871A14E}"/>
              </a:ext>
            </a:extLst>
          </p:cNvPr>
          <p:cNvSpPr/>
          <p:nvPr/>
        </p:nvSpPr>
        <p:spPr>
          <a:xfrm>
            <a:off x="28131440" y="18038643"/>
            <a:ext cx="1719812" cy="848474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5782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Pfeil: nach rechts 59">
            <a:extLst>
              <a:ext uri="{FF2B5EF4-FFF2-40B4-BE49-F238E27FC236}">
                <a16:creationId xmlns:a16="http://schemas.microsoft.com/office/drawing/2014/main" xmlns="" id="{01F60AA8-18D1-4AA1-A52A-D8988453B209}"/>
              </a:ext>
            </a:extLst>
          </p:cNvPr>
          <p:cNvSpPr/>
          <p:nvPr/>
        </p:nvSpPr>
        <p:spPr>
          <a:xfrm>
            <a:off x="34944245" y="21848721"/>
            <a:ext cx="1719812" cy="848474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5782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xmlns="" id="{B0AFCDA7-07D4-499F-BAE9-1AB64291651D}"/>
              </a:ext>
            </a:extLst>
          </p:cNvPr>
          <p:cNvSpPr/>
          <p:nvPr/>
        </p:nvSpPr>
        <p:spPr>
          <a:xfrm>
            <a:off x="7142481" y="27110021"/>
            <a:ext cx="4028661" cy="47045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5782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xmlns="" id="{F5615A34-C6D4-462E-8C9C-2E490B00A982}"/>
              </a:ext>
            </a:extLst>
          </p:cNvPr>
          <p:cNvSpPr/>
          <p:nvPr/>
        </p:nvSpPr>
        <p:spPr>
          <a:xfrm>
            <a:off x="7294880" y="27262424"/>
            <a:ext cx="3703982" cy="5532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dirty="0"/>
              <a:t>Terminliste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xmlns="" id="{E4F414D4-3BF0-4A2D-ADD9-374BE3D6D052}"/>
              </a:ext>
            </a:extLst>
          </p:cNvPr>
          <p:cNvSpPr/>
          <p:nvPr/>
        </p:nvSpPr>
        <p:spPr>
          <a:xfrm>
            <a:off x="7294878" y="28582609"/>
            <a:ext cx="3703982" cy="5532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dirty="0"/>
              <a:t>Tanken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xmlns="" id="{D249A728-476B-4677-A3D9-3001D579163D}"/>
              </a:ext>
            </a:extLst>
          </p:cNvPr>
          <p:cNvSpPr/>
          <p:nvPr/>
        </p:nvSpPr>
        <p:spPr>
          <a:xfrm>
            <a:off x="7294878" y="29822399"/>
            <a:ext cx="3703982" cy="5532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dirty="0"/>
              <a:t>Treffen Jörg</a:t>
            </a:r>
          </a:p>
        </p:txBody>
      </p:sp>
      <p:pic>
        <p:nvPicPr>
          <p:cNvPr id="65" name="Grafik 64">
            <a:extLst>
              <a:ext uri="{FF2B5EF4-FFF2-40B4-BE49-F238E27FC236}">
                <a16:creationId xmlns:a16="http://schemas.microsoft.com/office/drawing/2014/main" xmlns="" id="{3E8030AC-E047-4722-9E60-8025D9F4BD6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780" y="30837063"/>
            <a:ext cx="825083" cy="825083"/>
          </a:xfrm>
          <a:prstGeom prst="rect">
            <a:avLst/>
          </a:prstGeom>
        </p:spPr>
      </p:pic>
      <p:sp>
        <p:nvSpPr>
          <p:cNvPr id="66" name="Pfeil: nach rechts 65">
            <a:extLst>
              <a:ext uri="{FF2B5EF4-FFF2-40B4-BE49-F238E27FC236}">
                <a16:creationId xmlns:a16="http://schemas.microsoft.com/office/drawing/2014/main" xmlns="" id="{252BE166-E512-44BF-82B1-D1766DD9E282}"/>
              </a:ext>
            </a:extLst>
          </p:cNvPr>
          <p:cNvSpPr/>
          <p:nvPr/>
        </p:nvSpPr>
        <p:spPr>
          <a:xfrm>
            <a:off x="11402954" y="29135883"/>
            <a:ext cx="1322363" cy="1061436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5782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xmlns="" id="{7B63A472-BDAA-4452-9AC9-1043B5F4057E}"/>
              </a:ext>
            </a:extLst>
          </p:cNvPr>
          <p:cNvSpPr/>
          <p:nvPr/>
        </p:nvSpPr>
        <p:spPr>
          <a:xfrm>
            <a:off x="12853965" y="27110021"/>
            <a:ext cx="4028661" cy="47045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5782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xmlns="" id="{C0CD87F8-4C92-443F-A756-CF7AF77571F9}"/>
              </a:ext>
            </a:extLst>
          </p:cNvPr>
          <p:cNvSpPr/>
          <p:nvPr/>
        </p:nvSpPr>
        <p:spPr>
          <a:xfrm>
            <a:off x="13006365" y="27262424"/>
            <a:ext cx="3703982" cy="5532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dirty="0"/>
              <a:t>Tanken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xmlns="" id="{C14184C4-3603-4FDF-AB05-E6C482FB9D8B}"/>
              </a:ext>
            </a:extLst>
          </p:cNvPr>
          <p:cNvSpPr/>
          <p:nvPr/>
        </p:nvSpPr>
        <p:spPr>
          <a:xfrm>
            <a:off x="13006363" y="28582609"/>
            <a:ext cx="3703982" cy="5532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dirty="0"/>
              <a:t>12:10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xmlns="" id="{EB051F20-5CEF-422B-9E46-C4D7F8CF79EA}"/>
              </a:ext>
            </a:extLst>
          </p:cNvPr>
          <p:cNvSpPr/>
          <p:nvPr/>
        </p:nvSpPr>
        <p:spPr>
          <a:xfrm>
            <a:off x="13006363" y="29822399"/>
            <a:ext cx="3703982" cy="5532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dirty="0"/>
              <a:t>Gneisenaustr. 14</a:t>
            </a:r>
          </a:p>
        </p:txBody>
      </p:sp>
      <p:sp>
        <p:nvSpPr>
          <p:cNvPr id="72" name="Pfeil: gebogen 71">
            <a:extLst>
              <a:ext uri="{FF2B5EF4-FFF2-40B4-BE49-F238E27FC236}">
                <a16:creationId xmlns:a16="http://schemas.microsoft.com/office/drawing/2014/main" xmlns="" id="{0E22DBD5-38CD-4CD0-A32B-106F07B11628}"/>
              </a:ext>
            </a:extLst>
          </p:cNvPr>
          <p:cNvSpPr/>
          <p:nvPr/>
        </p:nvSpPr>
        <p:spPr>
          <a:xfrm rot="5400000">
            <a:off x="5809751" y="23359492"/>
            <a:ext cx="5043948" cy="1977472"/>
          </a:xfrm>
          <a:prstGeom prst="bent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xmlns="" id="{EB3AA957-0481-45E2-B994-66E5DE49CDFE}"/>
              </a:ext>
            </a:extLst>
          </p:cNvPr>
          <p:cNvSpPr/>
          <p:nvPr/>
        </p:nvSpPr>
        <p:spPr>
          <a:xfrm>
            <a:off x="12853965" y="33748837"/>
            <a:ext cx="4028661" cy="470452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5782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xmlns="" id="{6C8CFF54-BA2F-4627-9D29-DD14A240AECF}"/>
              </a:ext>
            </a:extLst>
          </p:cNvPr>
          <p:cNvSpPr/>
          <p:nvPr/>
        </p:nvSpPr>
        <p:spPr>
          <a:xfrm>
            <a:off x="13012991" y="33972469"/>
            <a:ext cx="3693459" cy="89418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dirty="0"/>
              <a:t>neuen Termin erstellen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xmlns="" id="{7800579D-B5FE-4F3C-B45E-84287603A31B}"/>
              </a:ext>
            </a:extLst>
          </p:cNvPr>
          <p:cNvSpPr/>
          <p:nvPr/>
        </p:nvSpPr>
        <p:spPr>
          <a:xfrm>
            <a:off x="13002465" y="35228422"/>
            <a:ext cx="3703982" cy="5532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dirty="0"/>
              <a:t>Terminname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xmlns="" id="{ECDEE741-6995-4696-96DA-3A4746A98A23}"/>
              </a:ext>
            </a:extLst>
          </p:cNvPr>
          <p:cNvSpPr/>
          <p:nvPr/>
        </p:nvSpPr>
        <p:spPr>
          <a:xfrm>
            <a:off x="13002465" y="36143468"/>
            <a:ext cx="3703982" cy="5532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dirty="0"/>
              <a:t>Uhrzeit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xmlns="" id="{42FBED5A-7AC0-4AFE-8D37-76C66FF28D63}"/>
              </a:ext>
            </a:extLst>
          </p:cNvPr>
          <p:cNvSpPr/>
          <p:nvPr/>
        </p:nvSpPr>
        <p:spPr>
          <a:xfrm>
            <a:off x="13002465" y="37058909"/>
            <a:ext cx="3703982" cy="5532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dirty="0"/>
              <a:t>Ort</a:t>
            </a:r>
          </a:p>
        </p:txBody>
      </p:sp>
      <p:sp>
        <p:nvSpPr>
          <p:cNvPr id="78" name="Pfeil: gebogen 77">
            <a:extLst>
              <a:ext uri="{FF2B5EF4-FFF2-40B4-BE49-F238E27FC236}">
                <a16:creationId xmlns:a16="http://schemas.microsoft.com/office/drawing/2014/main" xmlns="" id="{C6A6D1CB-A0DC-4CD8-81DE-D6EDCC963172}"/>
              </a:ext>
            </a:extLst>
          </p:cNvPr>
          <p:cNvSpPr/>
          <p:nvPr/>
        </p:nvSpPr>
        <p:spPr>
          <a:xfrm flipV="1">
            <a:off x="10284058" y="32199588"/>
            <a:ext cx="2384420" cy="3028834"/>
          </a:xfrm>
          <a:prstGeom prst="bent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xmlns="" id="{2669F96A-8365-424B-BE39-5120B38094C6}"/>
              </a:ext>
            </a:extLst>
          </p:cNvPr>
          <p:cNvSpPr/>
          <p:nvPr/>
        </p:nvSpPr>
        <p:spPr>
          <a:xfrm>
            <a:off x="191163" y="28721402"/>
            <a:ext cx="4028661" cy="47045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5782" dirty="0"/>
          </a:p>
        </p:txBody>
      </p:sp>
      <p:pic>
        <p:nvPicPr>
          <p:cNvPr id="80" name="Grafik 79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xmlns="" id="{6B35FCA2-8ADA-4380-98BF-8B38AE388E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39" y="28747118"/>
            <a:ext cx="4004445" cy="4664741"/>
          </a:xfrm>
          <a:prstGeom prst="rect">
            <a:avLst/>
          </a:prstGeom>
        </p:spPr>
      </p:pic>
      <p:sp>
        <p:nvSpPr>
          <p:cNvPr id="81" name="Pfeil: gebogen 80">
            <a:extLst>
              <a:ext uri="{FF2B5EF4-FFF2-40B4-BE49-F238E27FC236}">
                <a16:creationId xmlns:a16="http://schemas.microsoft.com/office/drawing/2014/main" xmlns="" id="{9FB2EB14-406A-46F8-9252-2DD7F56D9B34}"/>
              </a:ext>
            </a:extLst>
          </p:cNvPr>
          <p:cNvSpPr/>
          <p:nvPr/>
        </p:nvSpPr>
        <p:spPr>
          <a:xfrm rot="5400000" flipV="1">
            <a:off x="-204019" y="24763605"/>
            <a:ext cx="5043948" cy="1977471"/>
          </a:xfrm>
          <a:prstGeom prst="bent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412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57</Words>
  <Application>Microsoft Office PowerPoint</Application>
  <PresentationFormat>Benutzerdefiniert</PresentationFormat>
  <Paragraphs>33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Karius</dc:creator>
  <cp:lastModifiedBy>Budelmann Marten</cp:lastModifiedBy>
  <cp:revision>13</cp:revision>
  <dcterms:created xsi:type="dcterms:W3CDTF">2019-11-18T11:40:42Z</dcterms:created>
  <dcterms:modified xsi:type="dcterms:W3CDTF">2019-11-19T12:25:36Z</dcterms:modified>
</cp:coreProperties>
</file>