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4" r:id="rId14"/>
    <p:sldId id="276" r:id="rId15"/>
    <p:sldId id="277" r:id="rId16"/>
    <p:sldId id="273" r:id="rId17"/>
    <p:sldId id="258" r:id="rId18"/>
    <p:sldId id="278" r:id="rId19"/>
    <p:sldId id="281" r:id="rId20"/>
    <p:sldId id="259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C3F-1C17-4CD9-8670-B4F4EDE6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B13D-04B8-439E-973B-B7B1A734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4BD6-DF71-4182-B293-60A13BBF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FF26D-5FE2-4F78-9D8B-73CA42F8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568F-F0DC-4059-8C37-54832FE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4121-602A-485B-B156-BD36B0A7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1A25-40AB-460F-A0A4-D7FFB5E7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D3D4-AD1E-4644-85EA-0ECA987C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F4A8-525B-40E9-9503-3E716EA2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ECFA-6E50-4266-A239-7E55CA80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1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CDFF9-DB2C-470C-8F43-460058BD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88889-E45F-46D6-83E2-3EF29AE6F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3042-0112-49C9-B28C-A75F6A44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7973-40A9-4762-9840-24C06334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A4C1-FBBD-4223-B3A6-3C2876D6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9AFF-0706-480A-9444-A443F8BD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3247-AF85-449C-95B5-0AF31747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818E-9622-4A90-B139-67B44D62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3316-212D-467C-8F13-D2CBD4FC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96DE-5D79-4E72-A7A3-97FACE68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AC3D-EFBD-455B-A391-4FF9589F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0B35-740A-42C4-B30A-5FC7BD09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9D24-61C2-4EEB-BF7B-05136E3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F1B24-6738-4835-A831-3AFF36D0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8318-A1ED-4FB3-A1EB-CA1CBC9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2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3F41-9DF5-4EF5-A1E6-A9AEBE9B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605F-0BF3-48D3-B78E-ECE5D8E5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1D99E-2AA3-498D-958D-E0799972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5A9CB-9B5E-4D40-8940-E7DA064C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8D85-57E0-4842-BDF5-EC0FC1A4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FB0B-5484-42F5-9F74-7424CFE1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1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EA2-C2A5-4B8C-9E7E-2D3CF1FB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1BE60-EB41-47E2-B6C8-BE4A2240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3D3E-21BA-4EDC-ACAE-69DD9B67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D285-E9EC-4F93-9C9F-B8AFD653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1DEAF-5D5F-4B53-B770-519107D6D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B4049-E090-4D20-9792-8D7927F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AAAD9-9AC2-4EEC-9354-9FD342F0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342A8-313D-4989-8A3E-CF4E27E6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9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2713-5009-4948-9FE6-D2C35387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C535A-6A69-424F-ABC7-9A15D1E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7D692-04BF-4D5E-A778-0AEC95C6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03769-DFB2-46BB-A7DD-5B395335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9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1D57E-9727-4D03-8C74-0F3D7E75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58F84-BE21-44A1-9545-0381F887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3BEF-6AC2-43AF-B025-E39AB638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4501-42E6-4946-BD58-F6C1FD9F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75D0-C2DD-4FD7-88DF-6FAC9478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10D3-8C48-4901-B58F-280F8512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3F9B3-F692-4739-BB7B-547841D4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AE9A-48F9-4DBF-9DF4-EE34F467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D43F3-D58C-4FB0-BF07-A61D237A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8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D093-21A9-4D66-89F8-FAAE2F9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97902-A42E-4426-AA18-C90C2A385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B235-CF0E-4300-9A92-CBC1C5AC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71EC-52E1-428A-84E9-2488995D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836AF-6935-4634-8428-B298B65B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FA1E-2A93-47FE-9D7F-7A9C695B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BE40F-E1EB-40B5-A7A1-650C99EB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6FFB-BD27-4023-9435-21B1F0E32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46A0-8A5A-4327-9A73-2DA063A8E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BE86-C187-4451-8F96-56281ECFB8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3FB1-97F2-4222-BC8E-AF7A12821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A246-B5BE-4A8C-B6F9-911D7AEAE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CB88-08BB-4BC7-BFEA-C53670C6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7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16A8-BE7E-425D-BB31-BA6D2713D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Progress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6E7BC-B665-4BC8-861D-BF1394205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Hamzah Malik – ACSF375.</a:t>
            </a:r>
          </a:p>
        </p:txBody>
      </p:sp>
    </p:spTree>
    <p:extLst>
      <p:ext uri="{BB962C8B-B14F-4D97-AF65-F5344CB8AC3E}">
        <p14:creationId xmlns:p14="http://schemas.microsoft.com/office/powerpoint/2010/main" val="364422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8BDED1-E4CF-4DB4-BC30-9811E92D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55" y="0"/>
            <a:ext cx="798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4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EF2F4E-7CDA-400D-A758-B874E7AC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4" y="1124793"/>
            <a:ext cx="6322785" cy="241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D77A6-8F4F-48DA-851C-757BC2A2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41" y="1124793"/>
            <a:ext cx="5421070" cy="46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2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9CA3B-D873-4935-90B3-1AFA30A8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Wireframe Design Layout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74D1FDF-1E55-4F07-87BA-1856240BE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r="509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08FDE8-4254-44C0-A3AC-E074DE242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r="1" b="2200"/>
          <a:stretch/>
        </p:blipFill>
        <p:spPr>
          <a:xfrm>
            <a:off x="8219560" y="784927"/>
            <a:ext cx="3777025" cy="57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5E9BF-EAEA-4EC4-A309-514C16BD3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" r="-2" b="2381"/>
          <a:stretch/>
        </p:blipFill>
        <p:spPr>
          <a:xfrm>
            <a:off x="4184538" y="784927"/>
            <a:ext cx="3822924" cy="57513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CDE5D-136C-4DDE-BF92-3790BC9EA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r="3" b="2868"/>
          <a:stretch/>
        </p:blipFill>
        <p:spPr>
          <a:xfrm>
            <a:off x="189845" y="784927"/>
            <a:ext cx="3782595" cy="57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3C327-B70D-4A2B-BB8F-AC06755B1214}"/>
              </a:ext>
            </a:extLst>
          </p:cNvPr>
          <p:cNvSpPr txBox="1"/>
          <p:nvPr/>
        </p:nvSpPr>
        <p:spPr>
          <a:xfrm>
            <a:off x="1028645" y="169933"/>
            <a:ext cx="31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page of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491A-246C-48F9-BCF6-5DE1D948CDE7}"/>
              </a:ext>
            </a:extLst>
          </p:cNvPr>
          <p:cNvSpPr txBox="1"/>
          <p:nvPr/>
        </p:nvSpPr>
        <p:spPr>
          <a:xfrm>
            <a:off x="5299609" y="169933"/>
            <a:ext cx="31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38691-7C6C-4913-A548-EE417FCF8C98}"/>
              </a:ext>
            </a:extLst>
          </p:cNvPr>
          <p:cNvSpPr txBox="1"/>
          <p:nvPr/>
        </p:nvSpPr>
        <p:spPr>
          <a:xfrm>
            <a:off x="9433966" y="169933"/>
            <a:ext cx="31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</a:t>
            </a:r>
          </a:p>
        </p:txBody>
      </p:sp>
    </p:spTree>
    <p:extLst>
      <p:ext uri="{BB962C8B-B14F-4D97-AF65-F5344CB8AC3E}">
        <p14:creationId xmlns:p14="http://schemas.microsoft.com/office/powerpoint/2010/main" val="229231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CEF7CE-DC64-49F7-8483-D5CE71B7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60" y="733819"/>
            <a:ext cx="3782595" cy="58895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3C327-B70D-4A2B-BB8F-AC06755B1214}"/>
              </a:ext>
            </a:extLst>
          </p:cNvPr>
          <p:cNvSpPr txBox="1"/>
          <p:nvPr/>
        </p:nvSpPr>
        <p:spPr>
          <a:xfrm>
            <a:off x="2703697" y="234669"/>
            <a:ext cx="31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Dietary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491A-246C-48F9-BCF6-5DE1D948CDE7}"/>
              </a:ext>
            </a:extLst>
          </p:cNvPr>
          <p:cNvSpPr txBox="1"/>
          <p:nvPr/>
        </p:nvSpPr>
        <p:spPr>
          <a:xfrm>
            <a:off x="8549627" y="208942"/>
            <a:ext cx="31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 Filter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03BB40-A892-4AB6-873A-CB6DD65FB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85" y="730106"/>
            <a:ext cx="3782594" cy="58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DBFC3-1736-4AE8-B9A6-0E029B2EF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78" y="715400"/>
            <a:ext cx="3782594" cy="5811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BA8A8-8229-4F18-BB71-A440AF900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36" y="715400"/>
            <a:ext cx="3782593" cy="5725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A7812-9413-4E8B-AF93-CDBBB7CE2CD9}"/>
              </a:ext>
            </a:extLst>
          </p:cNvPr>
          <p:cNvSpPr txBox="1"/>
          <p:nvPr/>
        </p:nvSpPr>
        <p:spPr>
          <a:xfrm>
            <a:off x="2064426" y="234669"/>
            <a:ext cx="31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Selection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28421-0FD4-4A18-8527-C26AA76361FE}"/>
              </a:ext>
            </a:extLst>
          </p:cNvPr>
          <p:cNvSpPr txBox="1"/>
          <p:nvPr/>
        </p:nvSpPr>
        <p:spPr>
          <a:xfrm>
            <a:off x="8387786" y="232074"/>
            <a:ext cx="31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Selection Page 2</a:t>
            </a:r>
          </a:p>
        </p:txBody>
      </p:sp>
    </p:spTree>
    <p:extLst>
      <p:ext uri="{BB962C8B-B14F-4D97-AF65-F5344CB8AC3E}">
        <p14:creationId xmlns:p14="http://schemas.microsoft.com/office/powerpoint/2010/main" val="101213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6AE8-E1E4-4E7E-AAEE-FD246C2F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Leveraging Existing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69D-5A6B-47DE-9F1A-36DAD24C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UberEats</a:t>
            </a:r>
            <a:r>
              <a:rPr lang="en-GB" dirty="0"/>
              <a:t>, </a:t>
            </a:r>
            <a:r>
              <a:rPr lang="en-GB" dirty="0" err="1"/>
              <a:t>JustEat</a:t>
            </a:r>
            <a:r>
              <a:rPr lang="en-GB" dirty="0"/>
              <a:t>, Deliveroo are of the top online food ordering platforms currently on the market.</a:t>
            </a:r>
          </a:p>
          <a:p>
            <a:r>
              <a:rPr lang="en-GB" dirty="0"/>
              <a:t>Have invested resources into the research and budgeting behind UI layouts and app designs.</a:t>
            </a:r>
          </a:p>
          <a:p>
            <a:r>
              <a:rPr lang="en-GB" dirty="0"/>
              <a:t>User familiarity, people like what they’re used 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1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11CF-0E74-4292-8CF4-CFC40624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E448-F11D-42D4-A79C-66D261C0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1F49A-7BF3-47B6-9940-91E6F362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4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6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B829-B7A6-43B4-9DBE-747C215A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Work-Plan Deviations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71A8-59E7-4067-88E6-5B49C26E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Naivety towards how long I’d expect coursework deadlines to take.</a:t>
            </a:r>
          </a:p>
          <a:p>
            <a:r>
              <a:rPr lang="en-GB" dirty="0"/>
              <a:t>Incremental design and development process – establishing a solid concept behind the implementation needed, rather than going straight into development.</a:t>
            </a:r>
          </a:p>
          <a:p>
            <a:r>
              <a:rPr lang="en-GB" dirty="0"/>
              <a:t>Coursework deadlines and exams weren’t factored into my initial work-plan.</a:t>
            </a:r>
          </a:p>
        </p:txBody>
      </p:sp>
    </p:spTree>
    <p:extLst>
      <p:ext uri="{BB962C8B-B14F-4D97-AF65-F5344CB8AC3E}">
        <p14:creationId xmlns:p14="http://schemas.microsoft.com/office/powerpoint/2010/main" val="19742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55F-F931-477C-9941-7B8CE627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workflow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626-FF19-49EF-AF00-D8583E51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milestones set for project</a:t>
            </a:r>
          </a:p>
          <a:p>
            <a:r>
              <a:rPr lang="en-GB" dirty="0"/>
              <a:t>Updated Gantt Chart to reflect new deadlines, with associated testing periods for my project.</a:t>
            </a:r>
          </a:p>
          <a:p>
            <a:r>
              <a:rPr lang="en-GB" dirty="0"/>
              <a:t>Weekly timetable setup to manage my time outside of lectures and tutorials.</a:t>
            </a:r>
          </a:p>
          <a:p>
            <a:r>
              <a:rPr lang="en-GB" dirty="0"/>
              <a:t>Trello board with associated </a:t>
            </a:r>
            <a:r>
              <a:rPr lang="en-GB"/>
              <a:t>tasks.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46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CA3B-D873-4935-90B3-1AFA30A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BE19-8060-4524-BDE4-4419319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Augmented Reality for a restaurant menu-based system.</a:t>
            </a:r>
          </a:p>
          <a:p>
            <a:endParaRPr lang="en-GB" dirty="0"/>
          </a:p>
          <a:p>
            <a:r>
              <a:rPr lang="en-GB" u="sng" dirty="0"/>
              <a:t>Aimed at:</a:t>
            </a:r>
          </a:p>
          <a:p>
            <a:r>
              <a:rPr lang="en-GB" dirty="0"/>
              <a:t>Restaurant Owners</a:t>
            </a:r>
          </a:p>
          <a:p>
            <a:r>
              <a:rPr lang="en-GB" dirty="0"/>
              <a:t>Customers who dine at restaurants</a:t>
            </a:r>
          </a:p>
          <a:p>
            <a:endParaRPr lang="en-GB" dirty="0"/>
          </a:p>
          <a:p>
            <a:r>
              <a:rPr lang="en-GB" dirty="0"/>
              <a:t>Is there a way for restaurant owners to create immersive story-driven experiences for their customers, without the worry of major expenses?</a:t>
            </a:r>
          </a:p>
        </p:txBody>
      </p:sp>
    </p:spTree>
    <p:extLst>
      <p:ext uri="{BB962C8B-B14F-4D97-AF65-F5344CB8AC3E}">
        <p14:creationId xmlns:p14="http://schemas.microsoft.com/office/powerpoint/2010/main" val="384160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A0A-DAE3-41DC-B26C-40175ADC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DE79-057A-4D47-B55C-FAAD2FAD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1A257-8437-4904-9A1B-7AA29CD1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F5F85-9C5B-4124-A132-70F5AFE6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54" y="1683856"/>
            <a:ext cx="4319752" cy="3958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1BF139-10D2-47A5-9A8E-71C656FB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Key-Sources and Reading Material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1EE3-0A35-4802-B5D5-1B3822AE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54" y="2156943"/>
            <a:ext cx="2218385" cy="1315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09241-C231-4D8F-839C-0E00B6D7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38" y="3626761"/>
            <a:ext cx="3828363" cy="550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CBFBB-67DA-4A5A-964F-DB09ECFD0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32" y="2671956"/>
            <a:ext cx="2027469" cy="2120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1B618-8168-41DB-BEDD-76069BAD5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232" y="1548724"/>
            <a:ext cx="2613485" cy="930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D1880-88DC-40C2-B99D-794B69C14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38" y="4177113"/>
            <a:ext cx="3307098" cy="1113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C95C2-E208-4719-860C-6DB481C05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206" y="2671957"/>
            <a:ext cx="4582691" cy="21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86A1-AEC8-40CC-BC54-FF94EAB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Sundown – A Text Based Adventure.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13BDC-1DF5-4749-BBA2-A19D6C78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82" y="1858691"/>
            <a:ext cx="6497392" cy="1824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340D8-00C4-4303-A4D5-757F10A03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32" y="1406746"/>
            <a:ext cx="3235079" cy="38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9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7476-42F9-4900-AB89-E125C8DC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Project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37EFE-72EB-44D8-ABAA-E3FAF8AF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82" y="1511939"/>
            <a:ext cx="8516007" cy="52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9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A0B2-DEE0-407D-91C5-DCA5E0FD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Completed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37CD-5394-498A-A078-4366CC8C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PDD updates based on feedback given.</a:t>
            </a:r>
          </a:p>
          <a:p>
            <a:r>
              <a:rPr lang="en-GB" dirty="0"/>
              <a:t>Requirements Drafts.</a:t>
            </a:r>
          </a:p>
          <a:p>
            <a:r>
              <a:rPr lang="en-GB" dirty="0"/>
              <a:t>Requirement Specification Document.</a:t>
            </a:r>
          </a:p>
          <a:p>
            <a:r>
              <a:rPr lang="en-GB" dirty="0"/>
              <a:t>Wireframing for App Layout</a:t>
            </a:r>
          </a:p>
          <a:p>
            <a:r>
              <a:rPr lang="en-GB" dirty="0"/>
              <a:t>Project Research</a:t>
            </a:r>
          </a:p>
          <a:p>
            <a:r>
              <a:rPr lang="en-GB" dirty="0"/>
              <a:t>Unity experimentation and game development within Unity.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2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37476-42F9-4900-AB89-E125C8DC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Requirement Draft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39334-41F8-478C-B10F-6F3E736B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94" y="362811"/>
            <a:ext cx="4946625" cy="63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9336FB-1773-4409-B926-DED2CF46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Requirements Specification Document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FE5FB-625F-4659-BE05-06C45B550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75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1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ADE39-9CA9-4869-A37B-DC0D00A7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54" y="0"/>
            <a:ext cx="5763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73B1D-5185-4FB3-AFA8-85CE271D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52462"/>
            <a:ext cx="97345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DE9B5-3F14-48CE-A57D-E95EA705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91" y="0"/>
            <a:ext cx="7514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259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Progress Review</vt:lpstr>
      <vt:lpstr>Problem Domain</vt:lpstr>
      <vt:lpstr>Project Objectives</vt:lpstr>
      <vt:lpstr>Work Completed So Far</vt:lpstr>
      <vt:lpstr>Project Requirement Draft</vt:lpstr>
      <vt:lpstr>Requirements Specification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Wireframe Design Layout</vt:lpstr>
      <vt:lpstr>PowerPoint Presentation</vt:lpstr>
      <vt:lpstr>PowerPoint Presentation</vt:lpstr>
      <vt:lpstr>PowerPoint Presentation</vt:lpstr>
      <vt:lpstr>Leveraging Existing Brands</vt:lpstr>
      <vt:lpstr>PowerPoint Presentation</vt:lpstr>
      <vt:lpstr>Work-Plan Deviations</vt:lpstr>
      <vt:lpstr>Managing workflow  </vt:lpstr>
      <vt:lpstr>PowerPoint Presentation</vt:lpstr>
      <vt:lpstr>Key-Sources and Reading Material</vt:lpstr>
      <vt:lpstr>Sundown – A Text Based Adventure.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Review</dc:title>
  <dc:creator>UG-Malik, Hamzah</dc:creator>
  <cp:lastModifiedBy>UG-Malik, Hamzah</cp:lastModifiedBy>
  <cp:revision>15</cp:revision>
  <dcterms:created xsi:type="dcterms:W3CDTF">2020-01-24T13:16:32Z</dcterms:created>
  <dcterms:modified xsi:type="dcterms:W3CDTF">2020-01-24T14:09:33Z</dcterms:modified>
</cp:coreProperties>
</file>