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4" r:id="rId3"/>
    <p:sldId id="265" r:id="rId4"/>
    <p:sldId id="269" r:id="rId5"/>
    <p:sldId id="266" r:id="rId6"/>
    <p:sldId id="271" r:id="rId7"/>
    <p:sldId id="274" r:id="rId8"/>
    <p:sldId id="276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AE5"/>
    <a:srgbClr val="428EE2"/>
    <a:srgbClr val="5298E4"/>
    <a:srgbClr val="59A5D9"/>
    <a:srgbClr val="599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2" autoAdjust="0"/>
  </p:normalViewPr>
  <p:slideViewPr>
    <p:cSldViewPr>
      <p:cViewPr varScale="1">
        <p:scale>
          <a:sx n="107" d="100"/>
          <a:sy n="107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FB4B9-F6ED-40AB-8AC6-F0E75F9DD33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74CAE-0E71-4062-BAB9-FD2AA8881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19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74CAE-0E71-4062-BAB9-FD2AA88815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05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74CAE-0E71-4062-BAB9-FD2AA88815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82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85BB-7E95-4BF5-AC9F-EA6C2960970B}" type="datetime1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73A-0B0A-4D62-B2F2-2EE61E300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A78D-6101-4BD0-93E9-08ABD1E8E34E}" type="datetime1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73A-0B0A-4D62-B2F2-2EE61E300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16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A672-F0B0-457A-BAEC-6B2DEBA528F3}" type="datetime1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73A-0B0A-4D62-B2F2-2EE61E300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46DF-CE8F-46D1-BC25-95D5282C5138}" type="datetime1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73A-0B0A-4D62-B2F2-2EE61E300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49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0CB6-43BB-4DB7-834E-2498D2EBF26B}" type="datetime1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73A-0B0A-4D62-B2F2-2EE61E300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98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B2F4-326A-490D-BFF6-D0BDEBC1B237}" type="datetime1">
              <a:rPr lang="en-GB" smtClean="0"/>
              <a:t>17/04/2018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73A-0B0A-4D62-B2F2-2EE61E300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2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D412-702D-49AD-A384-0A9C22AB2142}" type="datetime1">
              <a:rPr lang="en-GB" smtClean="0"/>
              <a:t>17/04/2018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73A-0B0A-4D62-B2F2-2EE61E300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38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8E5F-01DB-4602-8B76-8AA780313213}" type="datetime1">
              <a:rPr lang="en-GB" smtClean="0"/>
              <a:t>17/04/2018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73A-0B0A-4D62-B2F2-2EE61E300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11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7604-447E-43DF-98E7-4A1F15564D4E}" type="datetime1">
              <a:rPr lang="en-GB" smtClean="0"/>
              <a:t>17/04/2018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73A-0B0A-4D62-B2F2-2EE61E300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36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07D1-F00E-4A74-827D-0E13BB1DE492}" type="datetime1">
              <a:rPr lang="en-GB" smtClean="0"/>
              <a:t>17/04/2018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73A-0B0A-4D62-B2F2-2EE61E300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07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1106-14E8-4C9D-AD4E-0B37F6F4B880}" type="datetime1">
              <a:rPr lang="en-GB" smtClean="0"/>
              <a:t>17/04/2018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73A-0B0A-4D62-B2F2-2EE61E300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92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8B4F2-6091-4F89-860A-1179A8BEEAD1}" type="datetime1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D73A-0B0A-4D62-B2F2-2EE61E300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33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3B9BD-CE66-4D68-B4CB-7F3547A9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EF81C9D4-A95E-40D0-80F2-DC11ECD57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5"/>
          <a:stretch/>
        </p:blipFill>
        <p:spPr>
          <a:xfrm>
            <a:off x="0" y="0"/>
            <a:ext cx="12192000" cy="6858000"/>
          </a:xfrm>
          <a:ln w="31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B87CAA-BB1F-4BEF-891F-DDDD38C90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42978"/>
            <a:ext cx="2845972" cy="2845972"/>
          </a:xfrm>
          <a:prstGeom prst="ellipse">
            <a:avLst/>
          </a:prstGeom>
          <a:ln w="76200"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140603-2620-492B-9BD4-0966EB45ED62}"/>
              </a:ext>
            </a:extLst>
          </p:cNvPr>
          <p:cNvSpPr txBox="1"/>
          <p:nvPr/>
        </p:nvSpPr>
        <p:spPr>
          <a:xfrm>
            <a:off x="1070826" y="5114180"/>
            <a:ext cx="3142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5298E4"/>
                </a:solidFill>
                <a:latin typeface="Copperplate Gothic Bold" panose="020E0705020206020404" pitchFamily="34" charset="0"/>
              </a:rPr>
              <a:t>Enabling the future</a:t>
            </a:r>
            <a:endParaRPr lang="en-US" sz="2000" dirty="0">
              <a:solidFill>
                <a:srgbClr val="5298E4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22654B-EEB4-40BF-B998-A1B1364A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73A-0B0A-4D62-B2F2-2EE61E300AB4}" type="slidenum">
              <a:rPr lang="en-GB" sz="1400" b="1" smtClean="0"/>
              <a:t>1</a:t>
            </a:fld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124682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07B7-2792-4CD6-B72B-3A6D9009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428EE2"/>
                </a:solidFill>
                <a:latin typeface="Copperplate Gothic Bold" panose="020E0705020206020404" pitchFamily="34" charset="0"/>
              </a:rPr>
              <a:t>About us</a:t>
            </a:r>
            <a:endParaRPr lang="en-US" dirty="0"/>
          </a:p>
        </p:txBody>
      </p:sp>
      <p:pic>
        <p:nvPicPr>
          <p:cNvPr id="5" name="Content Placeholder 4" descr="A picture containing building, sky, dome, outdoor&#10;&#10;Description generated with very high confidence">
            <a:extLst>
              <a:ext uri="{FF2B5EF4-FFF2-40B4-BE49-F238E27FC236}">
                <a16:creationId xmlns:a16="http://schemas.microsoft.com/office/drawing/2014/main" id="{6B290E78-9C83-40CF-A057-6AF3C293B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179320" y="2179320"/>
            <a:ext cx="6858000" cy="24993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A1F2E9-A164-4CBF-957B-5598A47160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334000"/>
            <a:ext cx="1371600" cy="1371600"/>
          </a:xfrm>
          <a:prstGeom prst="ellipse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C1F9D8A-77F1-4C79-A526-E56A5F7B69F1}"/>
              </a:ext>
            </a:extLst>
          </p:cNvPr>
          <p:cNvSpPr/>
          <p:nvPr/>
        </p:nvSpPr>
        <p:spPr>
          <a:xfrm>
            <a:off x="2354580" y="1692276"/>
            <a:ext cx="92278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Hamzah Malik		Project Manager/Designer</a:t>
            </a:r>
          </a:p>
          <a:p>
            <a:r>
              <a:rPr lang="en-US" sz="2800" dirty="0" err="1">
                <a:solidFill>
                  <a:schemeClr val="bg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Sharmistha</a:t>
            </a:r>
            <a:r>
              <a:rPr lang="en-US" sz="2800" dirty="0">
                <a:solidFill>
                  <a:schemeClr val="bg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Dutt</a:t>
            </a:r>
            <a:r>
              <a:rPr lang="en-US" sz="2800" dirty="0">
                <a:solidFill>
                  <a:schemeClr val="bg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		Deputy Project Manager/Designer</a:t>
            </a:r>
          </a:p>
          <a:p>
            <a:r>
              <a:rPr lang="en-US" sz="2800" dirty="0" err="1">
                <a:solidFill>
                  <a:schemeClr val="bg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Devina</a:t>
            </a:r>
            <a:r>
              <a:rPr lang="en-US" sz="2800" dirty="0">
                <a:solidFill>
                  <a:schemeClr val="bg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Thakker</a:t>
            </a:r>
            <a:r>
              <a:rPr lang="en-US" sz="2800" dirty="0">
                <a:solidFill>
                  <a:schemeClr val="bg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		Designer/Systems Analyst</a:t>
            </a:r>
          </a:p>
          <a:p>
            <a:r>
              <a:rPr lang="en-US" sz="2800" dirty="0">
                <a:solidFill>
                  <a:schemeClr val="bg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Anthony Gibson		Systems Analyst/Tester</a:t>
            </a:r>
          </a:p>
          <a:p>
            <a:r>
              <a:rPr lang="en-US" sz="2800" dirty="0">
                <a:solidFill>
                  <a:schemeClr val="bg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Alice </a:t>
            </a:r>
            <a:r>
              <a:rPr lang="en-US" sz="2800" dirty="0" err="1">
                <a:solidFill>
                  <a:schemeClr val="bg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Onyshchenko</a:t>
            </a:r>
            <a:r>
              <a:rPr lang="en-US" sz="2800" dirty="0">
                <a:solidFill>
                  <a:schemeClr val="bg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	Programmer/Tester</a:t>
            </a:r>
          </a:p>
          <a:p>
            <a:r>
              <a:rPr lang="en-US" sz="2800" dirty="0">
                <a:solidFill>
                  <a:schemeClr val="bg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Martin Ivanov		Tester/Programmer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3181C-22E5-4105-AEAE-2F026D89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73A-0B0A-4D62-B2F2-2EE61E300AB4}" type="slidenum">
              <a:rPr lang="en-GB" sz="1400" b="1" smtClean="0">
                <a:solidFill>
                  <a:schemeClr val="tx1"/>
                </a:solidFill>
              </a:rPr>
              <a:t>2</a:t>
            </a:fld>
            <a:endParaRPr lang="en-GB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882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07B7-2792-4CD6-B72B-3A6D9009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59AE5"/>
                </a:solidFill>
                <a:latin typeface="Copperplate Gothic Bold" panose="020E0705020206020404" pitchFamily="34" charset="0"/>
              </a:rPr>
              <a:t>The project : </a:t>
            </a:r>
            <a:r>
              <a:rPr lang="en-US" dirty="0" err="1">
                <a:solidFill>
                  <a:srgbClr val="559AE5"/>
                </a:solidFill>
                <a:latin typeface="Copperplate Gothic Bold" panose="020E0705020206020404" pitchFamily="34" charset="0"/>
              </a:rPr>
              <a:t>bapers</a:t>
            </a:r>
            <a:endParaRPr lang="en-US" dirty="0"/>
          </a:p>
        </p:txBody>
      </p:sp>
      <p:pic>
        <p:nvPicPr>
          <p:cNvPr id="5" name="Content Placeholder 4" descr="A picture containing building, sky, dome, outdoor&#10;&#10;Description generated with very high confidence">
            <a:extLst>
              <a:ext uri="{FF2B5EF4-FFF2-40B4-BE49-F238E27FC236}">
                <a16:creationId xmlns:a16="http://schemas.microsoft.com/office/drawing/2014/main" id="{6B290E78-9C83-40CF-A057-6AF3C293B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179320" y="2179320"/>
            <a:ext cx="6858000" cy="249936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EC796A-8F7E-40E5-A300-FDD3569BB5CD}"/>
              </a:ext>
            </a:extLst>
          </p:cNvPr>
          <p:cNvSpPr txBox="1"/>
          <p:nvPr/>
        </p:nvSpPr>
        <p:spPr>
          <a:xfrm>
            <a:off x="2513111" y="1295400"/>
            <a:ext cx="4280339" cy="7417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BIPL : Mr Lancaster</a:t>
            </a:r>
          </a:p>
          <a:p>
            <a:endParaRPr lang="en-GB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en-GB" sz="2800" dirty="0">
                <a:solidFill>
                  <a:srgbClr val="00B050"/>
                </a:solidFill>
                <a:latin typeface="Bahnschrift Light" panose="020B0502040204020203" pitchFamily="34" charset="0"/>
              </a:rPr>
              <a:t>Functionality: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Add + edit jobs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Reports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Payment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Discounts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Administration</a:t>
            </a:r>
          </a:p>
          <a:p>
            <a:endParaRPr lang="en-GB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en-GB" sz="2800" dirty="0">
                <a:solidFill>
                  <a:srgbClr val="00B050"/>
                </a:solidFill>
                <a:latin typeface="Bahnschrift Light" panose="020B0502040204020203" pitchFamily="34" charset="0"/>
              </a:rPr>
              <a:t>Programming Languages</a:t>
            </a:r>
            <a:r>
              <a:rPr lang="en-GB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Front-end 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Back-end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GB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endParaRPr lang="en-GB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endParaRPr lang="en-GB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endParaRPr lang="en-GB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35652C-2EEE-4E64-A134-8B3235758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334000"/>
            <a:ext cx="1371719" cy="137171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D4048-77FA-486D-8FFE-EF2D3265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73A-0B0A-4D62-B2F2-2EE61E300AB4}" type="slidenum">
              <a:rPr lang="en-GB" sz="1400" b="1" smtClean="0">
                <a:solidFill>
                  <a:schemeClr val="tx1"/>
                </a:solidFill>
              </a:rPr>
              <a:t>3</a:t>
            </a:fld>
            <a:endParaRPr lang="en-GB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710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07B7-2792-4CD6-B72B-3A6D9009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559AE5"/>
                </a:solidFill>
                <a:latin typeface="Copperplate Gothic Bold" panose="020E0705020206020404" pitchFamily="34" charset="0"/>
              </a:rPr>
              <a:t>Working together and </a:t>
            </a:r>
            <a:br>
              <a:rPr lang="en-US" sz="3600" dirty="0">
                <a:solidFill>
                  <a:srgbClr val="559AE5"/>
                </a:solidFill>
                <a:latin typeface="Copperplate Gothic Bold" panose="020E0705020206020404" pitchFamily="34" charset="0"/>
              </a:rPr>
            </a:br>
            <a:r>
              <a:rPr lang="en-US" sz="3600" dirty="0">
                <a:solidFill>
                  <a:srgbClr val="559AE5"/>
                </a:solidFill>
                <a:latin typeface="Copperplate Gothic Bold" panose="020E0705020206020404" pitchFamily="34" charset="0"/>
              </a:rPr>
              <a:t>contributions</a:t>
            </a:r>
            <a:endParaRPr lang="en-US" sz="3600" dirty="0"/>
          </a:p>
        </p:txBody>
      </p:sp>
      <p:pic>
        <p:nvPicPr>
          <p:cNvPr id="5" name="Content Placeholder 4" descr="A picture containing building, sky, dome, outdoor&#10;&#10;Description generated with very high confidence">
            <a:extLst>
              <a:ext uri="{FF2B5EF4-FFF2-40B4-BE49-F238E27FC236}">
                <a16:creationId xmlns:a16="http://schemas.microsoft.com/office/drawing/2014/main" id="{6B290E78-9C83-40CF-A057-6AF3C293B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179320" y="2179320"/>
            <a:ext cx="6858000" cy="249936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B12423-F958-48F4-B46B-B5FD1457E5D9}"/>
              </a:ext>
            </a:extLst>
          </p:cNvPr>
          <p:cNvSpPr/>
          <p:nvPr/>
        </p:nvSpPr>
        <p:spPr>
          <a:xfrm>
            <a:off x="1402081" y="1286283"/>
            <a:ext cx="103632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en-GB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Use of Moodle, WhatsApp, OneDrive, Discord, and Team meetings</a:t>
            </a:r>
          </a:p>
          <a:p>
            <a:endParaRPr lang="en-GB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en-GB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	Hamzah Malik		Requirements Specification, Implementation Report</a:t>
            </a:r>
          </a:p>
          <a:p>
            <a:endParaRPr lang="en-GB" sz="2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en-GB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	Anthony Gibson		Requirements Specification, Implementation Report</a:t>
            </a:r>
          </a:p>
          <a:p>
            <a:endParaRPr lang="en-GB" sz="2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en-GB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	Sharmistha Dutt		System Design, Presentation</a:t>
            </a:r>
          </a:p>
          <a:p>
            <a:endParaRPr lang="en-GB" sz="2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en-GB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	Devina </a:t>
            </a:r>
            <a:r>
              <a:rPr lang="en-GB" sz="20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Thakker</a:t>
            </a:r>
            <a:r>
              <a:rPr lang="en-GB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		System Design, Implementation  Report</a:t>
            </a:r>
          </a:p>
          <a:p>
            <a:endParaRPr lang="en-GB" sz="2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en-GB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	Mariia </a:t>
            </a:r>
            <a:r>
              <a:rPr lang="en-GB" sz="20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Onyshchenko</a:t>
            </a:r>
            <a:r>
              <a:rPr lang="en-GB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	System Design, Implementation</a:t>
            </a:r>
          </a:p>
          <a:p>
            <a:endParaRPr lang="en-GB" sz="2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en-GB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	Martin Ivanov		Implementation</a:t>
            </a:r>
          </a:p>
          <a:p>
            <a:endParaRPr lang="en-GB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06667E-5991-4F3B-8A7D-B8EE93044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334000"/>
            <a:ext cx="1371719" cy="137171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FDAC9-7D0E-4197-88DF-6A53D120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73A-0B0A-4D62-B2F2-2EE61E300AB4}" type="slidenum">
              <a:rPr lang="en-GB" sz="1400" b="1" smtClean="0">
                <a:solidFill>
                  <a:schemeClr val="tx1"/>
                </a:solidFill>
              </a:rPr>
              <a:t>4</a:t>
            </a:fld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108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07B7-2792-4CD6-B72B-3A6D9009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1" y="185516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rgbClr val="559AE5"/>
                </a:solidFill>
                <a:latin typeface="Copperplate Gothic Bold" panose="020E0705020206020404" pitchFamily="34" charset="0"/>
              </a:rPr>
              <a:t>Problems and solutions</a:t>
            </a:r>
            <a:endParaRPr lang="en-US" dirty="0"/>
          </a:p>
        </p:txBody>
      </p:sp>
      <p:pic>
        <p:nvPicPr>
          <p:cNvPr id="5" name="Content Placeholder 4" descr="A picture containing building, sky, dome, outdoor&#10;&#10;Description generated with very high confidence">
            <a:extLst>
              <a:ext uri="{FF2B5EF4-FFF2-40B4-BE49-F238E27FC236}">
                <a16:creationId xmlns:a16="http://schemas.microsoft.com/office/drawing/2014/main" id="{6B290E78-9C83-40CF-A057-6AF3C293B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179320" y="2179320"/>
            <a:ext cx="6858000" cy="249936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71731D-EE2B-4BFB-8675-05463A742902}"/>
              </a:ext>
            </a:extLst>
          </p:cNvPr>
          <p:cNvSpPr/>
          <p:nvPr/>
        </p:nvSpPr>
        <p:spPr>
          <a:xfrm>
            <a:off x="2499361" y="1752600"/>
            <a:ext cx="78486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Team member contribution</a:t>
            </a:r>
          </a:p>
          <a:p>
            <a:endParaRPr lang="en-GB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Design class diagram submission</a:t>
            </a:r>
          </a:p>
          <a:p>
            <a:endParaRPr lang="en-GB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No support for learning a new language</a:t>
            </a:r>
          </a:p>
          <a:p>
            <a:endParaRPr lang="en-GB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Implementing alerts within the system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Working with people who have different styles</a:t>
            </a:r>
          </a:p>
          <a:p>
            <a:endParaRPr lang="en-GB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Dependency of actors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endParaRPr lang="en-GB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62DB9-262E-4134-95C9-B54489B8A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0" y="5335934"/>
            <a:ext cx="1371719" cy="137171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F7244-879E-4916-A466-1321A80F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73A-0B0A-4D62-B2F2-2EE61E300AB4}" type="slidenum">
              <a:rPr lang="en-GB" sz="1400" b="1" smtClean="0">
                <a:solidFill>
                  <a:schemeClr val="tx1"/>
                </a:solidFill>
              </a:rPr>
              <a:t>5</a:t>
            </a:fld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363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07B7-2792-4CD6-B72B-3A6D9009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38" y="374467"/>
            <a:ext cx="102108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9AE5"/>
                </a:solidFill>
                <a:latin typeface="Copperplate Gothic Bold" panose="020E0705020206020404" pitchFamily="34" charset="0"/>
              </a:rPr>
              <a:t>lessons learnt</a:t>
            </a:r>
            <a:br>
              <a:rPr lang="en-US" dirty="0">
                <a:solidFill>
                  <a:srgbClr val="559AE5"/>
                </a:solidFill>
                <a:latin typeface="Copperplate Gothic Bold" panose="020E0705020206020404" pitchFamily="34" charset="0"/>
              </a:rPr>
            </a:br>
            <a:r>
              <a:rPr lang="en-US" sz="2700" dirty="0" err="1">
                <a:solidFill>
                  <a:srgbClr val="559AE5"/>
                </a:solidFill>
                <a:latin typeface="Copperplate Gothic Bold" panose="020E0705020206020404" pitchFamily="34" charset="0"/>
              </a:rPr>
              <a:t>organisational</a:t>
            </a:r>
            <a:r>
              <a:rPr lang="en-US" sz="2700" dirty="0">
                <a:solidFill>
                  <a:srgbClr val="559AE5"/>
                </a:solidFill>
                <a:latin typeface="Copperplate Gothic Bold" panose="020E0705020206020404" pitchFamily="34" charset="0"/>
              </a:rPr>
              <a:t>, technical, project management</a:t>
            </a:r>
            <a:br>
              <a:rPr lang="en-US" dirty="0">
                <a:solidFill>
                  <a:srgbClr val="559AE5"/>
                </a:solidFill>
                <a:latin typeface="Copperplate Gothic Bold" panose="020E0705020206020404" pitchFamily="34" charset="0"/>
              </a:rPr>
            </a:br>
            <a:endParaRPr lang="en-US" dirty="0"/>
          </a:p>
        </p:txBody>
      </p:sp>
      <p:pic>
        <p:nvPicPr>
          <p:cNvPr id="5" name="Content Placeholder 4" descr="A picture containing building, sky, dome, outdoor&#10;&#10;Description generated with very high confidence">
            <a:extLst>
              <a:ext uri="{FF2B5EF4-FFF2-40B4-BE49-F238E27FC236}">
                <a16:creationId xmlns:a16="http://schemas.microsoft.com/office/drawing/2014/main" id="{6B290E78-9C83-40CF-A057-6AF3C293B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179320" y="2179320"/>
            <a:ext cx="6858000" cy="249936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AAF299-8A29-4AAE-9AFA-B56EDF875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0" y="5334000"/>
            <a:ext cx="1371719" cy="13717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022AAC-22A7-4B78-A339-D902FE98A78E}"/>
              </a:ext>
            </a:extLst>
          </p:cNvPr>
          <p:cNvSpPr txBox="1"/>
          <p:nvPr/>
        </p:nvSpPr>
        <p:spPr>
          <a:xfrm>
            <a:off x="2320617" y="1285443"/>
            <a:ext cx="903324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Everyone should work on each part together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Communication = More effective work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Using OneDrive and GitHub improved organisation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Widely-supported language should have been chosen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Reaction to criticism and technical abilities </a:t>
            </a:r>
          </a:p>
          <a:p>
            <a:endParaRPr lang="en-GB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Getting people to come in for meetings</a:t>
            </a:r>
            <a:endParaRPr lang="en-US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1CD45-00EC-4EFE-805E-334A7517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73A-0B0A-4D62-B2F2-2EE61E300AB4}" type="slidenum">
              <a:rPr lang="en-GB" sz="1400" b="1" smtClean="0">
                <a:solidFill>
                  <a:schemeClr val="tx1"/>
                </a:solidFill>
              </a:rPr>
              <a:t>6</a:t>
            </a:fld>
            <a:endParaRPr lang="en-GB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73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07B7-2792-4CD6-B72B-3A6D9009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81000"/>
            <a:ext cx="109728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559AE5"/>
                </a:solidFill>
                <a:latin typeface="Copperplate Gothic Bold" panose="020E0705020206020404" pitchFamily="34" charset="0"/>
              </a:rPr>
              <a:t>Most successful &amp; challenging </a:t>
            </a:r>
            <a:br>
              <a:rPr lang="en-US" sz="3600" dirty="0">
                <a:solidFill>
                  <a:srgbClr val="559AE5"/>
                </a:solidFill>
                <a:latin typeface="Copperplate Gothic Bold" panose="020E0705020206020404" pitchFamily="34" charset="0"/>
              </a:rPr>
            </a:br>
            <a:r>
              <a:rPr lang="en-US" sz="3600" dirty="0">
                <a:solidFill>
                  <a:srgbClr val="559AE5"/>
                </a:solidFill>
                <a:latin typeface="Copperplate Gothic Bold" panose="020E0705020206020404" pitchFamily="34" charset="0"/>
              </a:rPr>
              <a:t>parts</a:t>
            </a:r>
            <a:endParaRPr lang="en-US" sz="3600" dirty="0"/>
          </a:p>
        </p:txBody>
      </p:sp>
      <p:pic>
        <p:nvPicPr>
          <p:cNvPr id="5" name="Content Placeholder 4" descr="A picture containing building, sky, dome, outdoor&#10;&#10;Description generated with very high confidence">
            <a:extLst>
              <a:ext uri="{FF2B5EF4-FFF2-40B4-BE49-F238E27FC236}">
                <a16:creationId xmlns:a16="http://schemas.microsoft.com/office/drawing/2014/main" id="{6B290E78-9C83-40CF-A057-6AF3C293B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179320" y="2179320"/>
            <a:ext cx="6858000" cy="249936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EBA78A-A625-4A90-95B5-B36E14C70C36}"/>
              </a:ext>
            </a:extLst>
          </p:cNvPr>
          <p:cNvSpPr txBox="1"/>
          <p:nvPr/>
        </p:nvSpPr>
        <p:spPr>
          <a:xfrm>
            <a:off x="3200400" y="1955146"/>
            <a:ext cx="631294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00B050"/>
                </a:solidFill>
                <a:latin typeface="Bahnschrift Light" panose="020B0502040204020203" pitchFamily="34" charset="0"/>
              </a:rPr>
              <a:t>Success: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Use case diagram and specifications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en-GB" sz="2800" dirty="0">
                <a:solidFill>
                  <a:srgbClr val="FF0000"/>
                </a:solidFill>
                <a:latin typeface="Bahnschrift Light" panose="020B0502040204020203" pitchFamily="34" charset="0"/>
              </a:rPr>
              <a:t>Challenges: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Design class diagram</a:t>
            </a:r>
          </a:p>
          <a:p>
            <a:endParaRPr lang="en-GB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Database structure</a:t>
            </a:r>
          </a:p>
          <a:p>
            <a:endParaRPr lang="en-GB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endParaRPr lang="en-GB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endParaRPr lang="en-GB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6F2D99-35BE-48CA-9AE9-912F4E8DC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334000"/>
            <a:ext cx="1371719" cy="137171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F5880-1475-4A4F-BF43-58A23B8A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73A-0B0A-4D62-B2F2-2EE61E300AB4}" type="slidenum">
              <a:rPr lang="en-GB" sz="1400" b="1" smtClean="0">
                <a:solidFill>
                  <a:schemeClr val="tx1"/>
                </a:solidFill>
              </a:rPr>
              <a:t>7</a:t>
            </a:fld>
            <a:endParaRPr lang="en-GB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253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07B7-2792-4CD6-B72B-3A6D9009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559AE5"/>
                </a:solidFill>
                <a:latin typeface="Copperplate Gothic Bold" panose="020E0705020206020404" pitchFamily="34" charset="0"/>
              </a:rPr>
              <a:t>conclusion</a:t>
            </a:r>
            <a:endParaRPr lang="en-US" dirty="0"/>
          </a:p>
        </p:txBody>
      </p:sp>
      <p:pic>
        <p:nvPicPr>
          <p:cNvPr id="5" name="Content Placeholder 4" descr="A picture containing building, sky, dome, outdoor&#10;&#10;Description generated with very high confidence">
            <a:extLst>
              <a:ext uri="{FF2B5EF4-FFF2-40B4-BE49-F238E27FC236}">
                <a16:creationId xmlns:a16="http://schemas.microsoft.com/office/drawing/2014/main" id="{6B290E78-9C83-40CF-A057-6AF3C293B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179320" y="2179320"/>
            <a:ext cx="6858000" cy="249936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9B8FE3-ACEE-454D-9B7E-06A9908DF4A1}"/>
              </a:ext>
            </a:extLst>
          </p:cNvPr>
          <p:cNvSpPr txBox="1"/>
          <p:nvPr/>
        </p:nvSpPr>
        <p:spPr>
          <a:xfrm>
            <a:off x="2499361" y="1545266"/>
            <a:ext cx="926567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Module  gave  invaluable experience of a real-life scenario</a:t>
            </a:r>
          </a:p>
          <a:p>
            <a:endParaRPr lang="en-GB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Insight on problems that occur in projects</a:t>
            </a:r>
          </a:p>
          <a:p>
            <a:endParaRPr lang="en-GB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Improved time management</a:t>
            </a:r>
          </a:p>
          <a:p>
            <a:endParaRPr lang="en-GB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How to work as a team </a:t>
            </a:r>
          </a:p>
          <a:p>
            <a:endParaRPr lang="en-GB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endParaRPr lang="en-GB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DB8D2-D4AF-4610-B924-04DB4708F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338965"/>
            <a:ext cx="1371719" cy="137171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05171-51B4-40C3-89BB-FB9A52DE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73A-0B0A-4D62-B2F2-2EE61E300AB4}" type="slidenum">
              <a:rPr lang="en-GB" sz="1400" b="1" smtClean="0">
                <a:solidFill>
                  <a:schemeClr val="tx1"/>
                </a:solidFill>
              </a:rPr>
              <a:t>8</a:t>
            </a:fld>
            <a:endParaRPr lang="en-GB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082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07B7-2792-4CD6-B72B-3A6D9009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71600"/>
            <a:ext cx="10972800" cy="114300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559AE5"/>
                </a:solidFill>
                <a:latin typeface="Copperplate Gothic Bold" panose="020E0705020206020404" pitchFamily="34" charset="0"/>
              </a:rPr>
            </a:br>
            <a:r>
              <a:rPr lang="en-US" dirty="0">
                <a:solidFill>
                  <a:srgbClr val="559AE5"/>
                </a:solidFill>
                <a:latin typeface="Copperplate Gothic Bold" panose="020E0705020206020404" pitchFamily="34" charset="0"/>
              </a:rPr>
              <a:t>Thank you for listening!</a:t>
            </a:r>
            <a:endParaRPr lang="en-US" dirty="0"/>
          </a:p>
        </p:txBody>
      </p:sp>
      <p:pic>
        <p:nvPicPr>
          <p:cNvPr id="5" name="Content Placeholder 4" descr="A picture containing building, sky, dome, outdoor&#10;&#10;Description generated with very high confidence">
            <a:extLst>
              <a:ext uri="{FF2B5EF4-FFF2-40B4-BE49-F238E27FC236}">
                <a16:creationId xmlns:a16="http://schemas.microsoft.com/office/drawing/2014/main" id="{6B290E78-9C83-40CF-A057-6AF3C293B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179320" y="2179320"/>
            <a:ext cx="6858000" cy="249936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9B8FE3-ACEE-454D-9B7E-06A9908DF4A1}"/>
              </a:ext>
            </a:extLst>
          </p:cNvPr>
          <p:cNvSpPr txBox="1"/>
          <p:nvPr/>
        </p:nvSpPr>
        <p:spPr>
          <a:xfrm>
            <a:off x="2499361" y="1545266"/>
            <a:ext cx="2455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</a:p>
          <a:p>
            <a:endParaRPr lang="en-GB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endParaRPr lang="en-GB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DB8D2-D4AF-4610-B924-04DB4708F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338965"/>
            <a:ext cx="1371719" cy="137171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05171-51B4-40C3-89BB-FB9A52DE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73A-0B0A-4D62-B2F2-2EE61E300AB4}" type="slidenum">
              <a:rPr lang="en-GB" sz="1400" b="1" smtClean="0">
                <a:solidFill>
                  <a:schemeClr val="tx1"/>
                </a:solidFill>
              </a:rPr>
              <a:t>9</a:t>
            </a:fld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B4512-FA5C-4D58-9472-7F37BB4559C4}"/>
              </a:ext>
            </a:extLst>
          </p:cNvPr>
          <p:cNvSpPr txBox="1"/>
          <p:nvPr/>
        </p:nvSpPr>
        <p:spPr>
          <a:xfrm>
            <a:off x="3610810" y="3034267"/>
            <a:ext cx="6189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If you have any questions, feel free to ask</a:t>
            </a:r>
          </a:p>
        </p:txBody>
      </p:sp>
    </p:spTree>
    <p:extLst>
      <p:ext uri="{BB962C8B-B14F-4D97-AF65-F5344CB8AC3E}">
        <p14:creationId xmlns:p14="http://schemas.microsoft.com/office/powerpoint/2010/main" val="1764404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182</Words>
  <Application>Microsoft Office PowerPoint</Application>
  <PresentationFormat>Widescreen</PresentationFormat>
  <Paragraphs>97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Bahnschrift Light</vt:lpstr>
      <vt:lpstr>Calibri</vt:lpstr>
      <vt:lpstr>Copperplate Gothic Bold</vt:lpstr>
      <vt:lpstr>Wingdings</vt:lpstr>
      <vt:lpstr>Office Theme</vt:lpstr>
      <vt:lpstr>PowerPoint Presentation</vt:lpstr>
      <vt:lpstr>About us</vt:lpstr>
      <vt:lpstr>The project : bapers</vt:lpstr>
      <vt:lpstr>Working together and  contributions</vt:lpstr>
      <vt:lpstr>Problems and solutions</vt:lpstr>
      <vt:lpstr>lessons learnt organisational, technical, project management </vt:lpstr>
      <vt:lpstr>Most successful &amp; challenging  parts</vt:lpstr>
      <vt:lpstr>conclusion</vt:lpstr>
      <vt:lpstr> 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Shoma</dc:creator>
  <cp:lastModifiedBy>Hamzah Malik</cp:lastModifiedBy>
  <cp:revision>145</cp:revision>
  <dcterms:created xsi:type="dcterms:W3CDTF">2018-03-31T08:19:52Z</dcterms:created>
  <dcterms:modified xsi:type="dcterms:W3CDTF">2018-04-17T14:03:43Z</dcterms:modified>
</cp:coreProperties>
</file>