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Helvetica Neue Light"/>
      <p:regular r:id="rId10"/>
      <p:bold r:id="rId11"/>
      <p:italic r:id="rId12"/>
      <p:boldItalic r:id="rId13"/>
    </p:embeddedFont>
    <p:embeddedFont>
      <p:font typeface="DM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5460">
          <p15:clr>
            <a:srgbClr val="A4A3A4"/>
          </p15:clr>
        </p15:guide>
        <p15:guide id="3" pos="300">
          <p15:clr>
            <a:srgbClr val="9AA0A6"/>
          </p15:clr>
        </p15:guide>
        <p15:guide id="4" orient="horz" pos="2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5460"/>
        <p:guide pos="300"/>
        <p:guide pos="28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bold.fntdata"/><Relationship Id="rId10" Type="http://schemas.openxmlformats.org/officeDocument/2006/relationships/font" Target="fonts/HelveticaNeueLight-regular.fntdata"/><Relationship Id="rId13" Type="http://schemas.openxmlformats.org/officeDocument/2006/relationships/font" Target="fonts/HelveticaNeueLight-boldItalic.fntdata"/><Relationship Id="rId12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-bold.fntdata"/><Relationship Id="rId14" Type="http://schemas.openxmlformats.org/officeDocument/2006/relationships/font" Target="fonts/DMSans-regular.fntdata"/><Relationship Id="rId17" Type="http://schemas.openxmlformats.org/officeDocument/2006/relationships/font" Target="fonts/DMSans-boldItalic.fntdata"/><Relationship Id="rId16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3c9d1b81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13c9d1b81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e357835b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1e357835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Modelo extenso para consigna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357835b2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e357835b2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Modelo extenso para consigna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357835b2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357835b2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DM Sans"/>
              <a:buNone/>
              <a:defRPr b="1" sz="4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5">
  <p:cSld name="SECTION_HEADER_1_1_1_1_1_1_1_1_1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1089900" y="995400"/>
            <a:ext cx="6964200" cy="3152700"/>
          </a:xfrm>
          <a:prstGeom prst="rect">
            <a:avLst/>
          </a:prstGeom>
          <a:solidFill>
            <a:srgbClr val="B5B5B5">
              <a:alpha val="1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7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/>
        </p:nvSpPr>
        <p:spPr>
          <a:xfrm>
            <a:off x="1701800" y="1956000"/>
            <a:ext cx="566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b="1" sz="4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3315900" y="2694900"/>
            <a:ext cx="251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Listame - 12</a:t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3"/>
          <p:cNvPicPr preferRelativeResize="0"/>
          <p:nvPr/>
        </p:nvPicPr>
        <p:blipFill rotWithShape="1">
          <a:blip r:embed="rId3">
            <a:alphaModFix/>
          </a:blip>
          <a:srcRect b="0" l="26813" r="26813" t="0"/>
          <a:stretch/>
        </p:blipFill>
        <p:spPr>
          <a:xfrm>
            <a:off x="5803293" y="18500"/>
            <a:ext cx="3398498" cy="51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3"/>
          <p:cNvSpPr/>
          <p:nvPr/>
        </p:nvSpPr>
        <p:spPr>
          <a:xfrm>
            <a:off x="475500" y="1694775"/>
            <a:ext cx="3949200" cy="24318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 txBox="1"/>
          <p:nvPr/>
        </p:nvSpPr>
        <p:spPr>
          <a:xfrm>
            <a:off x="475500" y="1079650"/>
            <a:ext cx="5235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Listame</a:t>
            </a:r>
            <a:endParaRPr b="1" i="0" sz="2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13"/>
          <p:cNvSpPr txBox="1"/>
          <p:nvPr/>
        </p:nvSpPr>
        <p:spPr>
          <a:xfrm>
            <a:off x="599145" y="1610650"/>
            <a:ext cx="35685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 damos la bienvenida a los microdesafíos de tu curso Python modalidad Flex. La idea de estos microdesafíos es que, </a:t>
            </a: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después de ver los contenidos pregrabados y previo a la clase en vivo, intentes realizarlos.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microdesafíos no requieren entrega, pero </a:t>
            </a: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cada clase en vivo  se realizará una puesta en común en torno a ellos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Te recomendamos realizarlos para poner en práctica los contenidos pregrabados.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Google Shape;48;p13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3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50" name="Google Shape;50;p13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2" name="Google Shape;52;p13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53" name="Google Shape;53;p13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t/>
              </a:r>
              <a:endParaRPr b="0" i="0" sz="23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4" name="Google Shape;54;p13" title="ícono de actividad en clase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475500" y="1694775"/>
            <a:ext cx="7869000" cy="12327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33975" y="1791900"/>
            <a:ext cx="69798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Desafío 12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Agregale a cada uno de los modelos de la actividad “Completemos”, de la semana pasada, una vista para listar todas las instancias creadas.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64" name="Google Shape;64;p14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67" name="Google Shape;67;p14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t/>
              </a:r>
              <a:endParaRPr b="0" i="0" sz="23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68" name="Google Shape;68;p14" title="ícono de actividad en clase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/>
          <p:nvPr/>
        </p:nvSpPr>
        <p:spPr>
          <a:xfrm>
            <a:off x="475500" y="1079650"/>
            <a:ext cx="5235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Listame</a:t>
            </a:r>
            <a:endParaRPr b="1" i="0" sz="2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