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 Light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regular.fntdata"/><Relationship Id="rId14" Type="http://schemas.openxmlformats.org/officeDocument/2006/relationships/font" Target="fonts/HelveticaNeueLight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2569708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22569708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5697089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5697089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5697089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25697089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5697089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5697089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3315900" y="2694900"/>
            <a:ext cx="25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Heredemos-11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3"/>
          <p:cNvPicPr preferRelativeResize="0"/>
          <p:nvPr/>
        </p:nvPicPr>
        <p:blipFill rotWithShape="1">
          <a:blip r:embed="rId3">
            <a:alphaModFix/>
          </a:blip>
          <a:srcRect b="0" l="26813" r="26813" t="0"/>
          <a:stretch/>
        </p:blipFill>
        <p:spPr>
          <a:xfrm>
            <a:off x="5803293" y="18500"/>
            <a:ext cx="3398498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3"/>
          <p:cNvSpPr/>
          <p:nvPr/>
        </p:nvSpPr>
        <p:spPr>
          <a:xfrm>
            <a:off x="475500" y="1694775"/>
            <a:ext cx="3949200" cy="24318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75500" y="1079650"/>
            <a:ext cx="5235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Heredemos</a:t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599145" y="1610650"/>
            <a:ext cx="35685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damos la bienvenida a los microdesafíos de tu curso Python modalidad Flex. La idea de estos microdesafíos es que,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después de ver los contenidos pregrabados y previo a la clase en vivo, intentes realizarlos.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no requieren entrega, pero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cada clase en vivo  se realizará una puesta en común en torno a ellos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Te recomendamos realizarlos para poner en práctica los contenidos pregrabados.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0" name="Google Shape;50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2" name="Google Shape;52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3" name="Google Shape;53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" name="Google Shape;54;p13" title="ícono de actividad en clase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549900" y="1608850"/>
            <a:ext cx="7017900" cy="11265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499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Heredemos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3900" y="1681150"/>
            <a:ext cx="678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Al igual que la semana pasada, Tech Connect espera que demuestres que puedes resolver esta actividad de manera autónoma.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65" name="Google Shape;65;p14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68" name="Google Shape;68;p14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69" name="Google Shape;69;p14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4"/>
          <p:cNvSpPr/>
          <p:nvPr/>
        </p:nvSpPr>
        <p:spPr>
          <a:xfrm>
            <a:off x="485050" y="3961700"/>
            <a:ext cx="8183700" cy="5310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82846" y="3937900"/>
            <a:ext cx="61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Recuerda que esta actividad se repasará en la clase en vivo.</a:t>
            </a:r>
            <a:endParaRPr sz="12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75500" y="1694775"/>
            <a:ext cx="7869000" cy="12327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33975" y="1791900"/>
            <a:ext cx="69798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Desafío 11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Termina de configurar y heredar el template de entregables.html.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contenido del HTML, de cada archivo queda a tu criterio  ¡Sé creativo!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81" name="Google Shape;81;p15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84" name="Google Shape;84;p15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85" name="Google Shape;85;p15" title="ícono de actividad en clase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6" cy="52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