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.fntdata"/><Relationship Id="rId12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3dbcc3c8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3dbcc3c8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3dbcc3c8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3dbcc3c8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3dbcc3c8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3dbcc3c8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3dbcc3c8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3dbcc3c8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dbcc3c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dbcc3c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dbcc3c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dbcc3c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6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jangoprojec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Django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7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TUTORIAL DE INSTALACIÓN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473350" y="1908175"/>
            <a:ext cx="59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Antes que nada tenemos que tener Python instalado, nosotros ya lo tenemos.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Vamos a la página de Django: </a:t>
            </a:r>
            <a:r>
              <a:rPr lang="es-419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www.djangoproject.com</a:t>
            </a:r>
            <a:endParaRPr sz="135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Descargamos la última o anteúltima versión.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DM Sans"/>
              <a:buChar char="✔"/>
            </a:pPr>
            <a:r>
              <a:rPr lang="es-419" sz="1350">
                <a:latin typeface="DM Sans"/>
                <a:ea typeface="DM Sans"/>
                <a:cs typeface="DM Sans"/>
                <a:sym typeface="DM Sans"/>
              </a:rPr>
              <a:t>Con Windows, podemos instalarlo bajo el comando </a:t>
            </a:r>
            <a:r>
              <a:rPr b="1" lang="es-419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pip install Django</a:t>
            </a:r>
            <a:endParaRPr b="1"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5" name="Google Shape;75;p19"/>
          <p:cNvGrpSpPr/>
          <p:nvPr/>
        </p:nvGrpSpPr>
        <p:grpSpPr>
          <a:xfrm>
            <a:off x="4625213" y="1582650"/>
            <a:ext cx="587100" cy="600300"/>
            <a:chOff x="1731113" y="1953850"/>
            <a:chExt cx="587100" cy="600300"/>
          </a:xfrm>
        </p:grpSpPr>
        <p:sp>
          <p:nvSpPr>
            <p:cNvPr id="76" name="Google Shape;76;p19"/>
            <p:cNvSpPr/>
            <p:nvPr/>
          </p:nvSpPr>
          <p:spPr>
            <a:xfrm>
              <a:off x="1731113" y="1960479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9"/>
            <p:cNvSpPr txBox="1"/>
            <p:nvPr/>
          </p:nvSpPr>
          <p:spPr>
            <a:xfrm>
              <a:off x="181752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64248" l="0" r="0" t="0"/>
          <a:stretch/>
        </p:blipFill>
        <p:spPr>
          <a:xfrm>
            <a:off x="386437" y="1582650"/>
            <a:ext cx="4070326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25" y="2933250"/>
            <a:ext cx="4070350" cy="185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9"/>
          <p:cNvGrpSpPr/>
          <p:nvPr/>
        </p:nvGrpSpPr>
        <p:grpSpPr>
          <a:xfrm>
            <a:off x="4625213" y="2933250"/>
            <a:ext cx="587100" cy="600300"/>
            <a:chOff x="1731113" y="1953850"/>
            <a:chExt cx="587100" cy="600300"/>
          </a:xfrm>
        </p:grpSpPr>
        <p:sp>
          <p:nvSpPr>
            <p:cNvPr id="81" name="Google Shape;81;p19"/>
            <p:cNvSpPr/>
            <p:nvPr/>
          </p:nvSpPr>
          <p:spPr>
            <a:xfrm>
              <a:off x="1731113" y="1960479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9"/>
            <p:cNvSpPr txBox="1"/>
            <p:nvPr/>
          </p:nvSpPr>
          <p:spPr>
            <a:xfrm>
              <a:off x="181752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" name="Google Shape;83;p19"/>
          <p:cNvSpPr txBox="1"/>
          <p:nvPr/>
        </p:nvSpPr>
        <p:spPr>
          <a:xfrm>
            <a:off x="5474150" y="1582650"/>
            <a:ext cx="30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Desde el cmd o desde la terminal de VCS.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5592550" y="2933250"/>
            <a:ext cx="30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proceso suele tardar alrededor de 3 a 5 minutos.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Instalando Django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4485588" y="1665325"/>
            <a:ext cx="587100" cy="600300"/>
            <a:chOff x="4880563" y="1953850"/>
            <a:chExt cx="587100" cy="600300"/>
          </a:xfrm>
        </p:grpSpPr>
        <p:sp>
          <p:nvSpPr>
            <p:cNvPr id="91" name="Google Shape;91;p20"/>
            <p:cNvSpPr/>
            <p:nvPr/>
          </p:nvSpPr>
          <p:spPr>
            <a:xfrm>
              <a:off x="4880563" y="1960454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 txBox="1"/>
            <p:nvPr/>
          </p:nvSpPr>
          <p:spPr>
            <a:xfrm>
              <a:off x="496697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1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50" y="2996650"/>
            <a:ext cx="6393474" cy="16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36150" y="1665325"/>
            <a:ext cx="28932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35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Comprobar que se instalo bien: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import django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419" sz="135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django.VERSION  </a:t>
            </a:r>
            <a:endParaRPr b="1" sz="135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lang="es-419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 title="Hashtag &quot;democratizando la educación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