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692000" cx="7560000"/>
  <p:notesSz cx="6858000" cy="9144000"/>
  <p:embeddedFontLst>
    <p:embeddedFont>
      <p:font typeface="DM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regular.fntdata"/><Relationship Id="rId10" Type="http://schemas.openxmlformats.org/officeDocument/2006/relationships/slide" Target="slides/slide5.xml"/><Relationship Id="rId13" Type="http://schemas.openxmlformats.org/officeDocument/2006/relationships/font" Target="fonts/DMSans-italic.fntdata"/><Relationship Id="rId12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e19b6b608_0_6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e19b6b6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1e3a77934b_0_1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1e3a7793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6fff1b4d_0_6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6fff1b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22af722c0_0_11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22af722c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dcliQKSGRY0kI3XogqHuHG7Q1fWtbcjw/view?usp=share_link" TargetMode="External"/><Relationship Id="rId9" Type="http://schemas.openxmlformats.org/officeDocument/2006/relationships/hyperlink" Target="https://github.com/g3rm4nl0p3z/entrega1-lopez" TargetMode="External"/><Relationship Id="rId5" Type="http://schemas.openxmlformats.org/officeDocument/2006/relationships/hyperlink" Target="https://drive.google.com/file/d/1dcliQKSGRY0kI3XogqHuHG7Q1fWtbcjw/view?usp=share_link" TargetMode="External"/><Relationship Id="rId6" Type="http://schemas.openxmlformats.org/officeDocument/2006/relationships/hyperlink" Target="https://drive.google.com/file/d/1dcliQKSGRY0kI3XogqHuHG7Q1fWtbcjw/view?usp=share_link" TargetMode="External"/><Relationship Id="rId7" Type="http://schemas.openxmlformats.org/officeDocument/2006/relationships/hyperlink" Target="https://github.com/johannesgperez/ProyectoFinalMain" TargetMode="External"/><Relationship Id="rId8" Type="http://schemas.openxmlformats.org/officeDocument/2006/relationships/hyperlink" Target="https://github.com/johannesgperez/ProyectoFinal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706050" y="3695250"/>
            <a:ext cx="63510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endParaRPr b="1" sz="4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Consigna de Proyecto Final: </a:t>
            </a:r>
            <a:endParaRPr b="1" sz="4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Playground Final Project </a:t>
            </a:r>
            <a:endParaRPr b="1" sz="4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72" y="2472696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63" y="3053009"/>
            <a:ext cx="6554056" cy="1351455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Playground Final Project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797850" y="1312675"/>
            <a:ext cx="596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forma individual, crea una aplicación web estilo blog programada en Python en Django. Esta web tendrá admin, perfiles, registro, páginas y formularios.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488" y="24937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78413" y="3278550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Desarrollar una WEB estilo blog con  Django con patrón MVT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72" y="5061733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2975" y="5642472"/>
            <a:ext cx="6554056" cy="1272417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488" y="5082738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775500" y="5867600"/>
            <a:ext cx="6281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Link al repositorio de GitHub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con el nombre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“PlaygroundFinalProject+Apellido”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por ejemplo “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PlaygroundFinalProject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+Fernandez”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Playground Final Project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878425" y="11153525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9" name="Google Shape;49;p8"/>
          <p:cNvGrpSpPr/>
          <p:nvPr/>
        </p:nvGrpSpPr>
        <p:grpSpPr>
          <a:xfrm>
            <a:off x="507797" y="1625446"/>
            <a:ext cx="6554056" cy="492568"/>
            <a:chOff x="536275" y="2312700"/>
            <a:chExt cx="6520800" cy="754200"/>
          </a:xfrm>
        </p:grpSpPr>
        <p:sp>
          <p:nvSpPr>
            <p:cNvPr id="50" name="Google Shape;50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8"/>
          <p:cNvGrpSpPr/>
          <p:nvPr/>
        </p:nvGrpSpPr>
        <p:grpSpPr>
          <a:xfrm>
            <a:off x="507800" y="2205744"/>
            <a:ext cx="6554056" cy="6183193"/>
            <a:chOff x="536275" y="3199450"/>
            <a:chExt cx="6520800" cy="3252600"/>
          </a:xfrm>
        </p:grpSpPr>
        <p:sp>
          <p:nvSpPr>
            <p:cNvPr id="53" name="Google Shape;53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8"/>
          <p:cNvSpPr txBox="1"/>
          <p:nvPr/>
        </p:nvSpPr>
        <p:spPr>
          <a:xfrm>
            <a:off x="883313" y="16464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883250" y="2431300"/>
            <a:ext cx="5812800" cy="5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GitHub debe haber un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 o link a vídeo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donde nos muestran su web funcionando en no más de diez minutos.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Dentro del GitHub deberá existir una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carpeta con, por lo menos, 3 casos de pruebas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debidamente documentados.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Acceso visible a la vista de "Acerca de mí" en el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route about/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:  un “acerca de mí” que hable un poco de quien creó la web y del proyecto.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Acceso visible a la vista de blogs que debe alojarse en el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route pages/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 un html que permite listar todos los blogs de la BD, con información mínima de dicho blog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Acceder a una pantalla que contendrá las páginas. Al clickear en “Leer más” debe navegar al detalle de la page mediante un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route pages/&lt;pageId&gt;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 al hacer click se ve más detalle de lo que se veía en el apartado anterior-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no existe ninguna página mostrar un "No hay páginas aún". Aclara  si en la página hacemos clic en algún lugar que no existe que diga eso, o que lleve a un html con esos mensaje, no dejar botones que no responden.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crear, editar o borrar las fotos se debe  estar registrado como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Administrador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Cada blog, es decir cada model Blog debe tener como mínimo,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título, subtítulo, cuerpo, autor, fecha y una image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 (mínimo y obligatorio, puede tener más).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Playground Final Project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2" name="Google Shape;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/>
        </p:nvSpPr>
        <p:spPr>
          <a:xfrm>
            <a:off x="878425" y="11153525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4" name="Google Shape;64;p9"/>
          <p:cNvGrpSpPr/>
          <p:nvPr/>
        </p:nvGrpSpPr>
        <p:grpSpPr>
          <a:xfrm>
            <a:off x="507797" y="1625446"/>
            <a:ext cx="6554056" cy="492568"/>
            <a:chOff x="536275" y="2312700"/>
            <a:chExt cx="6520800" cy="754200"/>
          </a:xfrm>
        </p:grpSpPr>
        <p:sp>
          <p:nvSpPr>
            <p:cNvPr id="65" name="Google Shape;65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507800" y="2205759"/>
            <a:ext cx="6554056" cy="5048360"/>
            <a:chOff x="536275" y="3199450"/>
            <a:chExt cx="6520800" cy="3252600"/>
          </a:xfrm>
        </p:grpSpPr>
        <p:sp>
          <p:nvSpPr>
            <p:cNvPr id="68" name="Google Shape;68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/>
        </p:nvSpPr>
        <p:spPr>
          <a:xfrm>
            <a:off x="883313" y="16464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883250" y="2431300"/>
            <a:ext cx="5812800" cy="4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Tener una app de registro donde se puedan registrar usuarios en el route accounts/signup, un usuario está compuesto por: email - contraseña - nombre de usuario.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Tener una app de login en el route accounts/login/, la cual permite loguearse con los datos de administrador o de usuario normal.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Tener una app de perfiles en el route accounts/profile/, la cual muestra la info de nuestro usuario y permite poder modificar y/o borrar: imagen - nombre - descripción -  un link a una página web - email y contraseña.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Contar con un admin en route admin/ donde se puedan manejar las apps y los datos en las apps.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Tener una app de mensajería en el route messages/ para que los perfiles se puedan contactar entre sí.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NOTA: No hace falta que sean APPs separadas, con dos APP estarán bien.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502963" y="2101841"/>
            <a:ext cx="6554056" cy="1850404"/>
            <a:chOff x="536275" y="3199450"/>
            <a:chExt cx="6520800" cy="3252600"/>
          </a:xfrm>
        </p:grpSpPr>
        <p:sp>
          <p:nvSpPr>
            <p:cNvPr id="77" name="Google Shape;77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0"/>
          <p:cNvGrpSpPr/>
          <p:nvPr/>
        </p:nvGrpSpPr>
        <p:grpSpPr>
          <a:xfrm>
            <a:off x="507797" y="1448646"/>
            <a:ext cx="6554056" cy="492568"/>
            <a:chOff x="536275" y="2312700"/>
            <a:chExt cx="6520800" cy="754200"/>
          </a:xfrm>
        </p:grpSpPr>
        <p:sp>
          <p:nvSpPr>
            <p:cNvPr id="80" name="Google Shape;80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3A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0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Playground Final Project 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883313" y="1469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Contenidos adicionales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878425" y="2071676"/>
            <a:ext cx="5812800" cy="185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878425" y="11153525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7" name="Google Shape;87;p10"/>
          <p:cNvGrpSpPr/>
          <p:nvPr/>
        </p:nvGrpSpPr>
        <p:grpSpPr>
          <a:xfrm>
            <a:off x="502963" y="7871004"/>
            <a:ext cx="6554056" cy="1272417"/>
            <a:chOff x="536275" y="3199450"/>
            <a:chExt cx="6520800" cy="3252600"/>
          </a:xfrm>
        </p:grpSpPr>
        <p:sp>
          <p:nvSpPr>
            <p:cNvPr id="88" name="Google Shape;88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0"/>
          <p:cNvGrpSpPr/>
          <p:nvPr/>
        </p:nvGrpSpPr>
        <p:grpSpPr>
          <a:xfrm>
            <a:off x="502972" y="7290383"/>
            <a:ext cx="6554056" cy="492568"/>
            <a:chOff x="536275" y="2312700"/>
            <a:chExt cx="6520800" cy="754200"/>
          </a:xfrm>
        </p:grpSpPr>
        <p:sp>
          <p:nvSpPr>
            <p:cNvPr id="91" name="Google Shape;91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0"/>
          <p:cNvGrpSpPr/>
          <p:nvPr/>
        </p:nvGrpSpPr>
        <p:grpSpPr>
          <a:xfrm>
            <a:off x="502963" y="5093216"/>
            <a:ext cx="6554056" cy="1850404"/>
            <a:chOff x="536275" y="3199450"/>
            <a:chExt cx="6520800" cy="3252600"/>
          </a:xfrm>
        </p:grpSpPr>
        <p:sp>
          <p:nvSpPr>
            <p:cNvPr id="94" name="Google Shape;94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0"/>
          <p:cNvSpPr txBox="1"/>
          <p:nvPr/>
        </p:nvSpPr>
        <p:spPr>
          <a:xfrm>
            <a:off x="878488" y="7311388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878413" y="8188438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yecto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Final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tendremos en cuenta los siguientes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 de eval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uación.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" name="Google Shape;98;p10"/>
          <p:cNvGrpSpPr/>
          <p:nvPr/>
        </p:nvGrpSpPr>
        <p:grpSpPr>
          <a:xfrm>
            <a:off x="502972" y="4512708"/>
            <a:ext cx="6554056" cy="492568"/>
            <a:chOff x="536275" y="2312700"/>
            <a:chExt cx="6520800" cy="754200"/>
          </a:xfrm>
        </p:grpSpPr>
        <p:sp>
          <p:nvSpPr>
            <p:cNvPr id="99" name="Google Shape;99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0"/>
          <p:cNvSpPr txBox="1"/>
          <p:nvPr/>
        </p:nvSpPr>
        <p:spPr>
          <a:xfrm>
            <a:off x="878488" y="4533713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878413" y="5410763"/>
            <a:ext cx="5812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guiarte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te compartimos algunos ejemplos de trabajos finales: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Playground Final project | Johannes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8"/>
              </a:rPr>
              <a:t>Pérez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Playground Final Project | Germán Lopez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1010450" y="2247200"/>
            <a:ext cx="54753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Estos contenidos adicionales no se incluyen en los criterios de evaluación, son oprativos, 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pero si te gustaría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valor a tu proyecto… ¡Súmalos!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Solo ten en cuenta que aquello que incluyas debe funcionar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correctamente.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Messenger y like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integración otra 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