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66" r:id="rId13"/>
    <p:sldId id="257" r:id="rId14"/>
    <p:sldId id="294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D8"/>
    <a:srgbClr val="007FD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635" autoAdjust="0"/>
  </p:normalViewPr>
  <p:slideViewPr>
    <p:cSldViewPr snapToGrid="0">
      <p:cViewPr varScale="1">
        <p:scale>
          <a:sx n="111" d="100"/>
          <a:sy n="111" d="100"/>
        </p:scale>
        <p:origin x="12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DD91B2-A78A-43C6-B155-0BA0A6A6E125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5032394-6DEE-4E86-A8E3-23BD66CDC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</p:spPr>
        <p:txBody>
          <a:bodyPr lIns="99059" tIns="99059" rIns="99059" bIns="99059" anchor="t" anchorCtr="0">
            <a:noAutofit/>
          </a:bodyPr>
          <a:lstStyle/>
          <a:p>
            <a:r>
              <a:rPr lang="ko-KR" altLang="en-US" dirty="0"/>
              <a:t>한 강의 내에 숙지 시키기에는 넓은 범위이므로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스스로 숙지할 수 있게 강의 자료에 참고 내용을 자세히 기술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1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my presentation.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07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6333"/>
            <a:ext cx="6702251" cy="1187153"/>
          </a:xfrm>
        </p:spPr>
        <p:txBody>
          <a:bodyPr anchor="ctr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4796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21017109">
            <a:off x="2324435" y="2093376"/>
            <a:ext cx="7845023" cy="1417858"/>
          </a:xfrm>
          <a:prstGeom prst="triangle">
            <a:avLst>
              <a:gd name="adj" fmla="val 100000"/>
            </a:avLst>
          </a:prstGeom>
          <a:solidFill>
            <a:schemeClr val="accent1">
              <a:alpha val="45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5085" r="10228" b="12629"/>
          <a:stretch/>
        </p:blipFill>
        <p:spPr>
          <a:xfrm rot="2008765">
            <a:off x="-633009" y="2984016"/>
            <a:ext cx="2335071" cy="179620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20139403">
            <a:off x="-682683" y="2248672"/>
            <a:ext cx="2826953" cy="2603597"/>
          </a:xfrm>
          <a:prstGeom prst="triangle">
            <a:avLst>
              <a:gd name="adj" fmla="val 42670"/>
            </a:avLst>
          </a:prstGeom>
          <a:solidFill>
            <a:schemeClr val="accent1">
              <a:alpha val="20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/>
          <a:p>
            <a:fld id="{EB923C1C-046E-4270-853E-E3954769E501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타원 6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457" y="1034143"/>
            <a:ext cx="3747408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000"/>
            </a:lvl2pPr>
            <a:lvl3pPr marL="631825" indent="-228600">
              <a:buFontTx/>
              <a:buBlip>
                <a:blip r:embed="rId3"/>
              </a:buBlip>
              <a:defRPr sz="1800"/>
            </a:lvl3pPr>
            <a:lvl4pPr marL="804863" indent="-228600">
              <a:defRPr sz="1600"/>
            </a:lvl4pPr>
            <a:lvl5pPr marL="892175" indent="-228600"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901295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3" y="1034143"/>
            <a:ext cx="4449961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400"/>
            </a:lvl2pPr>
            <a:lvl3pPr marL="631825" indent="-228600">
              <a:buFontTx/>
              <a:buBlip>
                <a:blip r:embed="rId3"/>
              </a:buBlip>
              <a:defRPr sz="2000"/>
            </a:lvl3pPr>
            <a:lvl4pPr marL="804863" indent="-228600">
              <a:defRPr sz="1800"/>
            </a:lvl4pPr>
            <a:lvl5pPr marL="892175" indent="-228600"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337533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5" y="1064986"/>
            <a:ext cx="5128702" cy="68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658" y="1064986"/>
            <a:ext cx="3450772" cy="68239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657" y="1867124"/>
            <a:ext cx="3450772" cy="45989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28598" y="1867124"/>
            <a:ext cx="5138059" cy="4598991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4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5955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ohan@hanyang.ac.kr" TargetMode="External"/><Relationship Id="rId2" Type="http://schemas.openxmlformats.org/officeDocument/2006/relationships/hyperlink" Target="mailto:inwoo1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enesis8.tistory.com/9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463" y="1488332"/>
            <a:ext cx="6712086" cy="1034609"/>
          </a:xfrm>
        </p:spPr>
        <p:txBody>
          <a:bodyPr/>
          <a:lstStyle/>
          <a:p>
            <a:r>
              <a:rPr lang="ko-KR" altLang="en-US" sz="4400" dirty="0"/>
              <a:t>창의적 소프트웨어 설계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798265"/>
          </a:xfrm>
        </p:spPr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실습 </a:t>
            </a:r>
            <a:r>
              <a:rPr lang="mr-IN" altLang="ko-KR" dirty="0"/>
              <a:t>–</a:t>
            </a:r>
            <a:r>
              <a:rPr lang="en-US" altLang="ko-KR" dirty="0"/>
              <a:t> Overloading and Friend</a:t>
            </a:r>
          </a:p>
          <a:p>
            <a:endParaRPr lang="en-US" altLang="ko-KR" dirty="0"/>
          </a:p>
          <a:p>
            <a:r>
              <a:rPr lang="ko-KR" altLang="en-US" dirty="0"/>
              <a:t>노인우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inwoo13@hanyang.ac.kr</a:t>
            </a:r>
            <a:endParaRPr lang="en-US" altLang="ko-KR" dirty="0"/>
          </a:p>
          <a:p>
            <a:r>
              <a:rPr lang="ko-KR" altLang="en-US" dirty="0" err="1"/>
              <a:t>한중수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soohan@hanyang.ac.kr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54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Test(){</a:t>
            </a:r>
          </a:p>
          <a:p>
            <a:pPr marL="0" indent="0">
              <a:buNone/>
            </a:pPr>
            <a:r>
              <a:rPr lang="en-US" altLang="ko-KR" sz="1600" dirty="0"/>
              <a:t>    Complex a(11.0, 2.0), b(2.0, 5.0), c;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 cc(33.0, 11.0);</a:t>
            </a:r>
          </a:p>
          <a:p>
            <a:pPr marL="0" indent="0">
              <a:buNone/>
            </a:pPr>
            <a:r>
              <a:rPr lang="en-US" altLang="ko-KR" sz="1600" dirty="0"/>
              <a:t>    Tester 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    // overloading test</a:t>
            </a:r>
          </a:p>
          <a:p>
            <a:pPr marL="0" indent="0">
              <a:buNone/>
            </a:pPr>
            <a:r>
              <a:rPr lang="en-US" altLang="ko-KR" sz="1600" dirty="0"/>
              <a:t>    a[n];</a:t>
            </a:r>
          </a:p>
          <a:p>
            <a:pPr marL="0" indent="0">
              <a:buNone/>
            </a:pPr>
            <a:r>
              <a:rPr lang="en-US" altLang="ko-KR" sz="1600" dirty="0"/>
              <a:t>    cc[1];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c = a + b;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c.show</a:t>
            </a:r>
            <a:r>
              <a:rPr lang="en-US" altLang="ko-KR" sz="1600" dirty="0"/>
              <a:t>("c = a + b");</a:t>
            </a:r>
          </a:p>
          <a:p>
            <a:pPr marL="0" indent="0">
              <a:buNone/>
            </a:pPr>
            <a:r>
              <a:rPr lang="en-US" altLang="ko-KR" sz="1600" dirty="0"/>
              <a:t>    (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).show("(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)");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    // friend test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t.testfunc</a:t>
            </a:r>
            <a:r>
              <a:rPr lang="en-US" altLang="ko-KR" sz="1600" dirty="0"/>
              <a:t>(a);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/>
              <a:t>    return 0;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18815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main(){</a:t>
            </a:r>
          </a:p>
          <a:p>
            <a:pPr marL="0" indent="0">
              <a:buNone/>
            </a:pPr>
            <a:r>
              <a:rPr lang="en-US" altLang="ko-KR" sz="1600" dirty="0"/>
              <a:t>    Test();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  <a:p>
            <a:pPr marL="0" indent="0">
              <a:buNone/>
            </a:pPr>
            <a:r>
              <a:rPr lang="en-US" altLang="ko-KR" sz="1600" dirty="0"/>
              <a:t>    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58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F9910-59A4-467C-A7FE-D76FD7E1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7C252-F7DA-47E7-A058-2B29A8E3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friend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en-US" altLang="ko-KR" dirty="0">
                <a:hlinkClick r:id="rId2"/>
              </a:rPr>
              <a:t>http://genesis8.tistory.com/98</a:t>
            </a:r>
            <a:r>
              <a:rPr lang="en-US" altLang="ko-KR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04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2710870" y="1468179"/>
            <a:ext cx="3638234" cy="3417368"/>
          </a:xfrm>
          <a:prstGeom prst="rect">
            <a:avLst/>
          </a:prstGeom>
          <a:ln>
            <a:noFill/>
          </a:ln>
          <a:effectLst>
            <a:reflection blurRad="139700" stA="38000" endPos="4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2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Appendix #1. Static Member Function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29008-CC66-4D00-9506-28B2DDADBD8C}"/>
              </a:ext>
            </a:extLst>
          </p:cNvPr>
          <p:cNvSpPr/>
          <p:nvPr/>
        </p:nvSpPr>
        <p:spPr>
          <a:xfrm>
            <a:off x="374072" y="1163782"/>
            <a:ext cx="3865419" cy="433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iTest;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m_version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getVersion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m_version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m_version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"constructor"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~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"destructor"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347751-9C5E-46EB-976E-5BE033E94166}"/>
              </a:ext>
            </a:extLst>
          </p:cNvPr>
          <p:cNvSpPr/>
          <p:nvPr/>
        </p:nvSpPr>
        <p:spPr>
          <a:xfrm>
            <a:off x="4414057" y="1163782"/>
            <a:ext cx="4397433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m_version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main(){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StrTest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getVersion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"Result Version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04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+mj-ea"/>
                <a:cs typeface="Times New Roman"/>
                <a:sym typeface="Times New Roman"/>
              </a:rPr>
              <a:t>Overview</a:t>
            </a:r>
            <a:endParaRPr lang="en" dirty="0">
              <a:latin typeface="+mj-ea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목표</a:t>
            </a:r>
            <a:endParaRPr lang="en" sz="2400" b="1" dirty="0">
              <a:solidFill>
                <a:srgbClr val="000000"/>
              </a:solidFill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Operator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Overloading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Friend Class and Function</a:t>
            </a:r>
            <a:endParaRPr lang="en" sz="2000" dirty="0">
              <a:solidFill>
                <a:srgbClr val="000000"/>
              </a:solidFill>
              <a:latin typeface="+mn-ea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1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DAE09-7409-4365-925F-D4C411AE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Overloading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5300-19F7-4E30-A82B-7372457D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Argument</a:t>
            </a:r>
            <a:r>
              <a:rPr lang="ko-KR" altLang="en-US" dirty="0"/>
              <a:t>에 의해 분리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operator+ (</a:t>
            </a:r>
            <a:r>
              <a:rPr lang="en-US" altLang="ko-KR" dirty="0" err="1"/>
              <a:t>int</a:t>
            </a:r>
            <a:r>
              <a:rPr lang="en-US" altLang="ko-KR" dirty="0"/>
              <a:t> n, </a:t>
            </a:r>
            <a:r>
              <a:rPr lang="en-US" altLang="ko-KR" dirty="0" err="1"/>
              <a:t>int</a:t>
            </a:r>
            <a:r>
              <a:rPr lang="en-US" altLang="ko-KR" dirty="0"/>
              <a:t> m){ … }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operator+ (double n, double m){ .. }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에 의해 분리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operator+ (</a:t>
            </a:r>
            <a:r>
              <a:rPr lang="en-US" altLang="ko-KR" dirty="0" err="1"/>
              <a:t>int</a:t>
            </a:r>
            <a:r>
              <a:rPr lang="en-US" altLang="ko-KR" dirty="0"/>
              <a:t> n, </a:t>
            </a:r>
            <a:r>
              <a:rPr lang="en-US" altLang="ko-KR" dirty="0" err="1"/>
              <a:t>int</a:t>
            </a:r>
            <a:r>
              <a:rPr lang="en-US" altLang="ko-KR" dirty="0"/>
              <a:t> m){ … }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operator+ </a:t>
            </a:r>
            <a:r>
              <a:rPr lang="en-US" altLang="ko-KR" dirty="0" err="1"/>
              <a:t>const</a:t>
            </a:r>
            <a:r>
              <a:rPr lang="en-US" altLang="ko-KR" dirty="0"/>
              <a:t> (</a:t>
            </a:r>
            <a:r>
              <a:rPr lang="en-US" altLang="ko-KR" dirty="0" err="1"/>
              <a:t>int</a:t>
            </a:r>
            <a:r>
              <a:rPr lang="en-US" altLang="ko-KR" dirty="0"/>
              <a:t> n, </a:t>
            </a:r>
            <a:r>
              <a:rPr lang="en-US" altLang="ko-KR" dirty="0" err="1"/>
              <a:t>int</a:t>
            </a:r>
            <a:r>
              <a:rPr lang="en-US" altLang="ko-KR" dirty="0"/>
              <a:t> m){ ..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5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DAE09-7409-4365-925F-D4C411AE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Friend Class and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5300-19F7-4E30-A82B-7372457D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one-way!</a:t>
            </a:r>
          </a:p>
          <a:p>
            <a:r>
              <a:rPr lang="en-US" altLang="ko-KR" dirty="0"/>
              <a:t>why do we need a “friend”?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396055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&lt;string&gt;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Complex;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Tester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buNone/>
            </a:pPr>
            <a:r>
              <a:rPr lang="en-US" altLang="ko-KR" sz="1600" dirty="0"/>
              <a:t>    double </a:t>
            </a:r>
            <a:r>
              <a:rPr lang="en-US" altLang="ko-KR" sz="1600" dirty="0" err="1"/>
              <a:t>testfunc</a:t>
            </a:r>
            <a:r>
              <a:rPr lang="en-US" altLang="ko-KR" sz="1600" dirty="0"/>
              <a:t>(Complex&amp; c);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57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struct Complex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buNone/>
            </a:pPr>
            <a:r>
              <a:rPr lang="en-US" altLang="ko-KR" sz="1600" dirty="0"/>
              <a:t>    Complex() : real(0.0),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(0.0) {}</a:t>
            </a:r>
          </a:p>
          <a:p>
            <a:pPr marL="0" indent="0">
              <a:buNone/>
            </a:pPr>
            <a:r>
              <a:rPr lang="en-US" altLang="ko-KR" sz="1600" dirty="0"/>
              <a:t>    Complex(double v) : real(v),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(0.0) {}</a:t>
            </a:r>
          </a:p>
          <a:p>
            <a:pPr marL="0" indent="0">
              <a:buNone/>
            </a:pPr>
            <a:r>
              <a:rPr lang="en-US" altLang="ko-KR" sz="1600" dirty="0"/>
              <a:t>    Complex(double r, double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: real(r),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{}</a:t>
            </a:r>
          </a:p>
          <a:p>
            <a:pPr marL="0" indent="0">
              <a:buNone/>
            </a:pPr>
            <a:r>
              <a:rPr lang="en-US" altLang="ko-KR" sz="1600" dirty="0"/>
              <a:t>    Complex(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c) : real(</a:t>
            </a:r>
            <a:r>
              <a:rPr lang="en-US" altLang="ko-KR" sz="1600" dirty="0" err="1"/>
              <a:t>c.real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c.imag</a:t>
            </a:r>
            <a:r>
              <a:rPr lang="en-US" altLang="ko-KR" sz="1600" dirty="0"/>
              <a:t>) {}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Complex&amp; operator = 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c){</a:t>
            </a:r>
          </a:p>
          <a:p>
            <a:pPr marL="0" indent="0">
              <a:buNone/>
            </a:pPr>
            <a:r>
              <a:rPr lang="en-US" altLang="ko-KR" sz="1600" dirty="0"/>
              <a:t>        real = </a:t>
            </a:r>
            <a:r>
              <a:rPr lang="en-US" altLang="ko-KR" sz="1600" dirty="0" err="1"/>
              <a:t>c.real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c.imag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       return *this;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Complex operator+ ()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{ return *this; }                    </a:t>
            </a:r>
          </a:p>
          <a:p>
            <a:pPr marL="0" indent="0">
              <a:buNone/>
            </a:pPr>
            <a:r>
              <a:rPr lang="en-US" altLang="ko-KR" sz="1600" dirty="0"/>
              <a:t>    Complex operator- ()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{ return Complex(-real, -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);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38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     double&amp; operator[]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 {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("no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\n");</a:t>
            </a:r>
          </a:p>
          <a:p>
            <a:pPr marL="0" indent="0">
              <a:buNone/>
            </a:pPr>
            <a:r>
              <a:rPr lang="en-US" altLang="ko-KR" sz="1600" dirty="0"/>
              <a:t>        return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 ? real :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; 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double&amp; operator[]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{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\n");</a:t>
            </a:r>
          </a:p>
          <a:p>
            <a:pPr marL="0" indent="0">
              <a:buNone/>
            </a:pPr>
            <a:r>
              <a:rPr lang="en-US" altLang="ko-KR" sz="1600" dirty="0"/>
              <a:t>        return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 ? real :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; 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    void show(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::string </a:t>
            </a:r>
            <a:r>
              <a:rPr lang="en-US" altLang="ko-KR" sz="1600" b="1" dirty="0" err="1"/>
              <a:t>sz_prefiex</a:t>
            </a:r>
            <a:r>
              <a:rPr lang="en-US" altLang="ko-KR" sz="1600" b="1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("[%s] real: %</a:t>
            </a:r>
            <a:r>
              <a:rPr lang="en-US" altLang="ko-KR" sz="1600" dirty="0" err="1"/>
              <a:t>lf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: %</a:t>
            </a:r>
            <a:r>
              <a:rPr lang="en-US" altLang="ko-KR" sz="1600" dirty="0" err="1"/>
              <a:t>lf</a:t>
            </a:r>
            <a:r>
              <a:rPr lang="en-US" altLang="ko-KR" sz="1600" dirty="0"/>
              <a:t>\n", </a:t>
            </a:r>
            <a:r>
              <a:rPr lang="en-US" altLang="ko-KR" sz="1600" dirty="0" err="1"/>
              <a:t>sz_prefiex.c_str</a:t>
            </a:r>
            <a:r>
              <a:rPr lang="en-US" altLang="ko-KR" sz="1600" dirty="0"/>
              <a:t>(), real,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203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320142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private:</a:t>
            </a:r>
          </a:p>
          <a:p>
            <a:pPr marL="0" indent="0">
              <a:buNone/>
            </a:pPr>
            <a:r>
              <a:rPr lang="en-US" altLang="ko-KR" sz="1600" dirty="0"/>
              <a:t>    double real, </a:t>
            </a:r>
            <a:r>
              <a:rPr lang="en-US" altLang="ko-KR" sz="1600" dirty="0" err="1"/>
              <a:t>imag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friend Complex operator+ 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</a:t>
            </a:r>
            <a:r>
              <a:rPr lang="en-US" altLang="ko-KR" sz="1600" dirty="0" err="1"/>
              <a:t>lhs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</a:t>
            </a:r>
            <a:r>
              <a:rPr lang="en-US" altLang="ko-KR" sz="1600" dirty="0" err="1"/>
              <a:t>rhs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friend bool operator&lt; 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</a:t>
            </a:r>
            <a:r>
              <a:rPr lang="en-US" altLang="ko-KR" sz="1600" dirty="0" err="1"/>
              <a:t>lhs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Complex&amp; </a:t>
            </a:r>
            <a:r>
              <a:rPr lang="en-US" altLang="ko-KR" sz="1600" dirty="0" err="1"/>
              <a:t>rhs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friend double Tester::</a:t>
            </a:r>
            <a:r>
              <a:rPr lang="en-US" altLang="ko-KR" sz="1600" b="1" dirty="0" err="1"/>
              <a:t>testfunc</a:t>
            </a:r>
            <a:r>
              <a:rPr lang="en-US" altLang="ko-KR" sz="1600" b="1" dirty="0"/>
              <a:t>(Complex &amp;c);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52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2A64-82F9-4BE0-9123-A8A0F7F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AF634-23C6-4A60-BAE5-2C0ED7BF3F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double Tester::</a:t>
            </a:r>
            <a:r>
              <a:rPr lang="en-US" altLang="ko-KR" sz="1600" b="1" dirty="0" err="1"/>
              <a:t>testfunc</a:t>
            </a:r>
            <a:r>
              <a:rPr lang="en-US" altLang="ko-KR" sz="1600" b="1" dirty="0"/>
              <a:t>(Complex&amp; c){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("[Tester] %</a:t>
            </a:r>
            <a:r>
              <a:rPr lang="en-US" altLang="ko-KR" sz="1600" dirty="0" err="1"/>
              <a:t>lf</a:t>
            </a:r>
            <a:r>
              <a:rPr lang="en-US" altLang="ko-KR" sz="1600" dirty="0"/>
              <a:t>, %</a:t>
            </a:r>
            <a:r>
              <a:rPr lang="en-US" altLang="ko-KR" sz="1600" dirty="0" err="1"/>
              <a:t>lf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c.real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c.imag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return </a:t>
            </a:r>
            <a:r>
              <a:rPr lang="en-US" altLang="ko-KR" sz="1600" dirty="0" err="1"/>
              <a:t>c.real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Complex operator+ 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Complex&amp; </a:t>
            </a:r>
            <a:r>
              <a:rPr lang="en-US" altLang="ko-KR" sz="1600" b="1" dirty="0" err="1"/>
              <a:t>lhs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Complex&amp; </a:t>
            </a:r>
            <a:r>
              <a:rPr lang="en-US" altLang="ko-KR" sz="1600" b="1" dirty="0" err="1"/>
              <a:t>rhs</a:t>
            </a:r>
            <a:r>
              <a:rPr lang="en-US" altLang="ko-KR" sz="1600" b="1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    return Complex(</a:t>
            </a:r>
            <a:r>
              <a:rPr lang="en-US" altLang="ko-KR" sz="1600" dirty="0" err="1"/>
              <a:t>lhs.real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rhs.real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lhs.imag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rhs.imag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bool operator&lt; 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Complex&amp; </a:t>
            </a:r>
            <a:r>
              <a:rPr lang="en-US" altLang="ko-KR" sz="1600" b="1" dirty="0" err="1"/>
              <a:t>lhs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Complex&amp; </a:t>
            </a:r>
            <a:r>
              <a:rPr lang="en-US" altLang="ko-KR" sz="1600" b="1" dirty="0" err="1"/>
              <a:t>rhs</a:t>
            </a:r>
            <a:r>
              <a:rPr lang="en-US" altLang="ko-KR" sz="1600" b="1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    return </a:t>
            </a:r>
            <a:r>
              <a:rPr lang="en-US" altLang="ko-KR" sz="1600" dirty="0" err="1"/>
              <a:t>lhs.real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rhs.real</a:t>
            </a:r>
            <a:r>
              <a:rPr lang="en-US" altLang="ko-KR" sz="1600" dirty="0"/>
              <a:t> &amp;&amp; </a:t>
            </a:r>
            <a:r>
              <a:rPr lang="en-US" altLang="ko-KR" sz="1600" dirty="0" err="1"/>
              <a:t>lhs.imag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rhs.imag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467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822</Words>
  <Application>Microsoft Office PowerPoint</Application>
  <PresentationFormat>화면 슬라이드 쇼(4:3)</PresentationFormat>
  <Paragraphs>153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돋움체</vt:lpstr>
      <vt:lpstr>맑은 고딕</vt:lpstr>
      <vt:lpstr>Arial</vt:lpstr>
      <vt:lpstr>Calibri</vt:lpstr>
      <vt:lpstr>Calibri Light</vt:lpstr>
      <vt:lpstr>Mangal</vt:lpstr>
      <vt:lpstr>Times New Roman</vt:lpstr>
      <vt:lpstr>Wingdings</vt:lpstr>
      <vt:lpstr>Office 테마</vt:lpstr>
      <vt:lpstr>창의적 소프트웨어 설계 </vt:lpstr>
      <vt:lpstr>Overview</vt:lpstr>
      <vt:lpstr>Operator Overloading</vt:lpstr>
      <vt:lpstr>Friend Class and Function</vt:lpstr>
      <vt:lpstr>Example</vt:lpstr>
      <vt:lpstr>Example</vt:lpstr>
      <vt:lpstr>Example</vt:lpstr>
      <vt:lpstr>Example</vt:lpstr>
      <vt:lpstr>Example</vt:lpstr>
      <vt:lpstr>Example</vt:lpstr>
      <vt:lpstr>Example</vt:lpstr>
      <vt:lpstr>참고자료</vt:lpstr>
      <vt:lpstr>PowerPoint 프레젠테이션</vt:lpstr>
      <vt:lpstr>Appendix #1. Static Member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imeg</dc:creator>
  <cp:lastModifiedBy>인우 노</cp:lastModifiedBy>
  <cp:revision>752</cp:revision>
  <dcterms:created xsi:type="dcterms:W3CDTF">2016-08-29T08:53:46Z</dcterms:created>
  <dcterms:modified xsi:type="dcterms:W3CDTF">2017-10-31T22:52:28Z</dcterms:modified>
</cp:coreProperties>
</file>