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5" r:id="rId3"/>
    <p:sldId id="308" r:id="rId4"/>
    <p:sldId id="309" r:id="rId5"/>
    <p:sldId id="310" r:id="rId6"/>
    <p:sldId id="266" r:id="rId7"/>
    <p:sldId id="257" r:id="rId8"/>
    <p:sldId id="311" r:id="rId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D8"/>
    <a:srgbClr val="007FD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85635" autoAdjust="0"/>
  </p:normalViewPr>
  <p:slideViewPr>
    <p:cSldViewPr snapToGrid="0">
      <p:cViewPr varScale="1">
        <p:scale>
          <a:sx n="87" d="100"/>
          <a:sy n="87" d="100"/>
        </p:scale>
        <p:origin x="9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DD91B2-A78A-43C6-B155-0BA0A6A6E12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5032394-6DEE-4E86-A8E3-23BD66CDC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49" cy="4605576"/>
          </a:xfrm>
          <a:prstGeom prst="rect">
            <a:avLst/>
          </a:prstGeom>
        </p:spPr>
        <p:txBody>
          <a:bodyPr lIns="99059" tIns="99059" rIns="99059" bIns="99059" anchor="t" anchorCtr="0">
            <a:noAutofit/>
          </a:bodyPr>
          <a:lstStyle/>
          <a:p>
            <a:r>
              <a:rPr lang="ko-KR" altLang="en-US" dirty="0"/>
              <a:t>한 강의 내에 숙지 시키기에는 넓은 범위이므로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스스로 숙지할 수 있게 강의 자료에 참고 내용을 자세히 기술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11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my presentation.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D1D28-82AD-4C91-9432-37C567881A3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07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6333"/>
            <a:ext cx="6702251" cy="1187153"/>
          </a:xfrm>
        </p:spPr>
        <p:txBody>
          <a:bodyPr anchor="ctr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4796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21017109">
            <a:off x="2324435" y="2093376"/>
            <a:ext cx="7845023" cy="1417858"/>
          </a:xfrm>
          <a:prstGeom prst="triangle">
            <a:avLst>
              <a:gd name="adj" fmla="val 100000"/>
            </a:avLst>
          </a:prstGeom>
          <a:solidFill>
            <a:schemeClr val="accent1">
              <a:alpha val="45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5085" r="10228" b="12629"/>
          <a:stretch/>
        </p:blipFill>
        <p:spPr>
          <a:xfrm rot="2008765">
            <a:off x="-633009" y="2984016"/>
            <a:ext cx="2335071" cy="1796207"/>
          </a:xfrm>
          <a:prstGeom prst="rect">
            <a:avLst/>
          </a:prstGeom>
        </p:spPr>
      </p:pic>
      <p:sp>
        <p:nvSpPr>
          <p:cNvPr id="8" name="이등변 삼각형 7"/>
          <p:cNvSpPr/>
          <p:nvPr userDrawn="1"/>
        </p:nvSpPr>
        <p:spPr>
          <a:xfrm rot="20139403">
            <a:off x="-682683" y="2248672"/>
            <a:ext cx="2826953" cy="2603597"/>
          </a:xfrm>
          <a:prstGeom prst="triangle">
            <a:avLst>
              <a:gd name="adj" fmla="val 42670"/>
            </a:avLst>
          </a:prstGeom>
          <a:solidFill>
            <a:schemeClr val="accent1">
              <a:alpha val="20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/>
          <a:p>
            <a:fld id="{EB923C1C-046E-4270-853E-E3954769E501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3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타원 6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457" y="1034143"/>
            <a:ext cx="3747408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000"/>
            </a:lvl2pPr>
            <a:lvl3pPr marL="631825" indent="-228600">
              <a:buFontTx/>
              <a:buBlip>
                <a:blip r:embed="rId3"/>
              </a:buBlip>
              <a:defRPr sz="1800"/>
            </a:lvl3pPr>
            <a:lvl4pPr marL="804863" indent="-228600">
              <a:defRPr sz="1600"/>
            </a:lvl4pPr>
            <a:lvl5pPr marL="892175" indent="-228600"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901295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903" y="1034143"/>
            <a:ext cx="4449961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400"/>
            </a:lvl2pPr>
            <a:lvl3pPr marL="631825" indent="-228600">
              <a:buFontTx/>
              <a:buBlip>
                <a:blip r:embed="rId3"/>
              </a:buBlip>
              <a:defRPr sz="2000"/>
            </a:lvl3pPr>
            <a:lvl4pPr marL="804863" indent="-228600">
              <a:defRPr sz="1800"/>
            </a:lvl4pPr>
            <a:lvl5pPr marL="892175" indent="-228600"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337533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5" y="1064986"/>
            <a:ext cx="5128702" cy="68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6658" y="1064986"/>
            <a:ext cx="3450772" cy="68239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6657" y="1867124"/>
            <a:ext cx="3450772" cy="45989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28598" y="1867124"/>
            <a:ext cx="5138059" cy="4598991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4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5955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ohan@hanyang.ac.kr" TargetMode="External"/><Relationship Id="rId2" Type="http://schemas.openxmlformats.org/officeDocument/2006/relationships/hyperlink" Target="mailto:inwoo13@hanyang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eairship.kr/17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463" y="1488332"/>
            <a:ext cx="6712086" cy="1034609"/>
          </a:xfrm>
        </p:spPr>
        <p:txBody>
          <a:bodyPr/>
          <a:lstStyle/>
          <a:p>
            <a:r>
              <a:rPr lang="ko-KR" altLang="en-US" sz="4400" dirty="0"/>
              <a:t>창의적 소프트웨어 설계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798265"/>
          </a:xfrm>
        </p:spPr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주차 실습 </a:t>
            </a:r>
            <a:r>
              <a:rPr lang="mr-IN" altLang="ko-KR" dirty="0"/>
              <a:t>–</a:t>
            </a:r>
            <a:r>
              <a:rPr lang="en-US" altLang="ko-KR" dirty="0"/>
              <a:t> Exception Handling</a:t>
            </a:r>
          </a:p>
          <a:p>
            <a:endParaRPr lang="en-US" altLang="ko-KR" dirty="0"/>
          </a:p>
          <a:p>
            <a:r>
              <a:rPr lang="ko-KR" altLang="en-US" dirty="0"/>
              <a:t>노인우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inwoo13@hanyang.ac.kr</a:t>
            </a:r>
            <a:endParaRPr lang="en-US" altLang="ko-KR" dirty="0"/>
          </a:p>
          <a:p>
            <a:r>
              <a:rPr lang="ko-KR" altLang="en-US" dirty="0" err="1"/>
              <a:t>한중수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soohan@hanyang.ac.kr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5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+mj-ea"/>
                <a:cs typeface="Times New Roman"/>
                <a:sym typeface="Times New Roman"/>
              </a:rPr>
              <a:t>Overview</a:t>
            </a:r>
            <a:endParaRPr lang="en" dirty="0">
              <a:latin typeface="+mj-ea"/>
              <a:cs typeface="Times New Roman"/>
              <a:sym typeface="Times New Roman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목표</a:t>
            </a:r>
            <a:endParaRPr lang="en" sz="2400" b="1" dirty="0">
              <a:solidFill>
                <a:srgbClr val="000000"/>
              </a:solidFill>
              <a:latin typeface="+mn-ea"/>
              <a:cs typeface="Times New Roman"/>
              <a:sym typeface="Times New Roman"/>
            </a:endParaRPr>
          </a:p>
          <a:p>
            <a:r>
              <a:rPr kumimoji="1" lang="en-US" altLang="ko-KR" dirty="0"/>
              <a:t>Basics</a:t>
            </a:r>
          </a:p>
          <a:p>
            <a:pPr lvl="1"/>
            <a:r>
              <a:rPr kumimoji="1" lang="en-US" altLang="ko-KR" dirty="0"/>
              <a:t>Define</a:t>
            </a:r>
          </a:p>
          <a:p>
            <a:pPr lvl="1"/>
            <a:r>
              <a:rPr kumimoji="1" lang="en-US" altLang="ko-KR" dirty="0"/>
              <a:t>Multiple</a:t>
            </a:r>
          </a:p>
          <a:p>
            <a:pPr lvl="1"/>
            <a:r>
              <a:rPr kumimoji="1" lang="en-US" altLang="ko-KR" dirty="0"/>
              <a:t>Specification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Techinques</a:t>
            </a:r>
            <a:endParaRPr kumimoji="1" lang="en-US" altLang="ko-KR" dirty="0"/>
          </a:p>
          <a:p>
            <a:pPr lvl="1"/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Why do we use exception?</a:t>
            </a:r>
          </a:p>
          <a:p>
            <a:pPr lvl="1"/>
            <a:r>
              <a:rPr kumimoji="1" lang="en-US" sz="2000" dirty="0">
                <a:solidFill>
                  <a:srgbClr val="000000"/>
                </a:solidFill>
                <a:latin typeface="+mn-ea"/>
                <a:cs typeface="Times New Roman"/>
                <a:sym typeface="Times New Roman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601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core vs exception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if </a:t>
            </a:r>
            <a:r>
              <a:rPr kumimoji="1" lang="ko-KR" altLang="en-US" dirty="0"/>
              <a:t>이후에는 끝이거나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가 와야 한다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core</a:t>
            </a:r>
            <a:r>
              <a:rPr kumimoji="1" lang="ko-KR" altLang="en-US" dirty="0"/>
              <a:t>를 구현하고</a:t>
            </a:r>
            <a:r>
              <a:rPr kumimoji="1" lang="en-US" altLang="ko-KR" dirty="0"/>
              <a:t>, exception</a:t>
            </a:r>
            <a:r>
              <a:rPr kumimoji="1" lang="ko-KR" altLang="en-US" dirty="0"/>
              <a:t>을 처리한다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그러나 </a:t>
            </a:r>
            <a:r>
              <a:rPr kumimoji="1" lang="en-US" altLang="ko-KR" dirty="0"/>
              <a:t>exception handling</a:t>
            </a:r>
            <a:r>
              <a:rPr kumimoji="1" lang="ko-KR" altLang="en-US" dirty="0"/>
              <a:t>이 코드 순서상 </a:t>
            </a:r>
            <a:r>
              <a:rPr kumimoji="1" lang="en-US" altLang="ko-KR" dirty="0"/>
              <a:t>core</a:t>
            </a:r>
            <a:r>
              <a:rPr kumimoji="1" lang="ko-KR" altLang="en-US" dirty="0"/>
              <a:t> 이후에 처리된다는 뜻은 아니다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core vs exception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set_params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param</a:t>
            </a:r>
            <a:r>
              <a:rPr kumimoji="1" lang="en-US" altLang="ko-KR" dirty="0"/>
              <a:t>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if(</a:t>
            </a:r>
            <a:r>
              <a:rPr kumimoji="1" lang="en-US" altLang="ko-KR" dirty="0" err="1"/>
              <a:t>param</a:t>
            </a:r>
            <a:r>
              <a:rPr kumimoji="1" lang="en-US" altLang="ko-KR" dirty="0"/>
              <a:t> == null){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	</a:t>
            </a:r>
            <a:r>
              <a:rPr kumimoji="1" lang="en-US" altLang="ko-KR" dirty="0">
                <a:solidFill>
                  <a:srgbClr val="0070C0"/>
                </a:solidFill>
              </a:rPr>
              <a:t>// pre exception handling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0070C0"/>
                </a:solidFill>
              </a:rPr>
              <a:t>// core code here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if(result == error){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	</a:t>
            </a:r>
            <a:r>
              <a:rPr kumimoji="1" lang="en-US" altLang="ko-KR" dirty="0">
                <a:solidFill>
                  <a:srgbClr val="0070C0"/>
                </a:solidFill>
              </a:rPr>
              <a:t>// post exception handling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	return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in C++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try</a:t>
            </a:r>
          </a:p>
          <a:p>
            <a:r>
              <a:rPr kumimoji="1" lang="en-US" altLang="ko-KR" dirty="0"/>
              <a:t>catch</a:t>
            </a:r>
          </a:p>
          <a:p>
            <a:r>
              <a:rPr kumimoji="1" lang="en-US" altLang="ko-KR" dirty="0"/>
              <a:t>throw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75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F9910-59A4-467C-A7FE-D76FD7E1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7C252-F7DA-47E7-A058-2B29A8E3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b="1" dirty="0"/>
              <a:t>exception handling, </a:t>
            </a:r>
            <a:r>
              <a:rPr lang="en-US" altLang="ko-KR" b="1" dirty="0">
                <a:hlinkClick r:id="rId2"/>
              </a:rPr>
              <a:t>http://blog.eairship.kr/179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0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2710870" y="1468179"/>
            <a:ext cx="3638234" cy="3417368"/>
          </a:xfrm>
          <a:prstGeom prst="rect">
            <a:avLst/>
          </a:prstGeom>
          <a:ln>
            <a:noFill/>
          </a:ln>
          <a:effectLst>
            <a:reflection blurRad="139700" stA="38000" endPos="4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Appendix. With third party libraries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black-box library</a:t>
            </a:r>
            <a:r>
              <a:rPr kumimoji="1" lang="ko-KR" altLang="en-US" dirty="0"/>
              <a:t> 사용 케이스</a:t>
            </a:r>
            <a:r>
              <a:rPr kumimoji="1" lang="en-US" altLang="ko-KR" dirty="0"/>
              <a:t>:</a:t>
            </a:r>
          </a:p>
          <a:p>
            <a:r>
              <a:rPr kumimoji="1" lang="en-US" altLang="ko-KR" dirty="0"/>
              <a:t>pseudo-code example: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try: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resp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response.get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print(</a:t>
            </a:r>
            <a:r>
              <a:rPr kumimoji="1" lang="en-US" altLang="ko-KR" dirty="0" err="1"/>
              <a:t>resp.text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except:</a:t>
            </a:r>
          </a:p>
          <a:p>
            <a:pPr marL="0" indent="0">
              <a:buNone/>
            </a:pPr>
            <a:r>
              <a:rPr kumimoji="1" lang="en-US" altLang="ko-KR" dirty="0"/>
              <a:t>	print(‘</a:t>
            </a:r>
            <a:r>
              <a:rPr kumimoji="1" lang="en-US" altLang="ko-KR" dirty="0" err="1"/>
              <a:t>response.get</a:t>
            </a:r>
            <a:r>
              <a:rPr kumimoji="1" lang="en-US" altLang="ko-KR" dirty="0"/>
              <a:t>() failed’)</a:t>
            </a:r>
          </a:p>
        </p:txBody>
      </p:sp>
    </p:spTree>
    <p:extLst>
      <p:ext uri="{BB962C8B-B14F-4D97-AF65-F5344CB8AC3E}">
        <p14:creationId xmlns:p14="http://schemas.microsoft.com/office/powerpoint/2010/main" val="15123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4874</TotalTime>
  <Words>146</Words>
  <Application>Microsoft Office PowerPoint</Application>
  <PresentationFormat>화면 슬라이드 쇼(4:3)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Mangal</vt:lpstr>
      <vt:lpstr>Times New Roman</vt:lpstr>
      <vt:lpstr>Wingdings</vt:lpstr>
      <vt:lpstr>Office 테마</vt:lpstr>
      <vt:lpstr>창의적 소프트웨어 설계 </vt:lpstr>
      <vt:lpstr>Overview</vt:lpstr>
      <vt:lpstr>core vs exception</vt:lpstr>
      <vt:lpstr>core vs exception</vt:lpstr>
      <vt:lpstr>Exception Handling in C++</vt:lpstr>
      <vt:lpstr>참고자료</vt:lpstr>
      <vt:lpstr>PowerPoint 프레젠테이션</vt:lpstr>
      <vt:lpstr>Appendix. With third party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imeg</dc:creator>
  <cp:lastModifiedBy>인우 노</cp:lastModifiedBy>
  <cp:revision>888</cp:revision>
  <dcterms:created xsi:type="dcterms:W3CDTF">2016-08-29T08:53:46Z</dcterms:created>
  <dcterms:modified xsi:type="dcterms:W3CDTF">2017-11-23T19:25:47Z</dcterms:modified>
</cp:coreProperties>
</file>