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8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8" r:id="rId13"/>
    <p:sldId id="271" r:id="rId14"/>
    <p:sldId id="272" r:id="rId15"/>
    <p:sldId id="277" r:id="rId16"/>
    <p:sldId id="278" r:id="rId17"/>
    <p:sldId id="279" r:id="rId18"/>
    <p:sldId id="287" r:id="rId19"/>
    <p:sldId id="288" r:id="rId20"/>
    <p:sldId id="286" r:id="rId21"/>
    <p:sldId id="280" r:id="rId22"/>
    <p:sldId id="281" r:id="rId23"/>
    <p:sldId id="282" r:id="rId24"/>
    <p:sldId id="273" r:id="rId25"/>
    <p:sldId id="283" r:id="rId26"/>
    <p:sldId id="284" r:id="rId27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673"/>
  </p:normalViewPr>
  <p:slideViewPr>
    <p:cSldViewPr snapToGrid="0" showGuides="1">
      <p:cViewPr varScale="1">
        <p:scale>
          <a:sx n="102" d="100"/>
          <a:sy n="102" d="100"/>
        </p:scale>
        <p:origin x="192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EBC35-C234-4C12-ABFC-A272F288AF08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9B7D2-83BF-4378-9046-4F04986F5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66055"/>
            <a:ext cx="12192000" cy="2115345"/>
          </a:xfrm>
        </p:spPr>
        <p:txBody>
          <a:bodyPr anchor="ctr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18300" y="3124200"/>
            <a:ext cx="5473700" cy="1752600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3124200"/>
            <a:ext cx="12192000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3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7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450" y="148432"/>
            <a:ext cx="10515600" cy="1028700"/>
          </a:xfrm>
        </p:spPr>
        <p:txBody>
          <a:bodyPr anchor="ctr"/>
          <a:lstStyle>
            <a:lvl1pPr>
              <a:defRPr sz="3500" i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32172"/>
            <a:ext cx="361950" cy="86121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4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9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5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0702B-EB82-4A48-A8BB-31F8C8B0F1F0}" type="datetimeFigureOut">
              <a:rPr lang="ko-KR" altLang="en-US" smtClean="0"/>
              <a:t>2018. 3. 4.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6486-9453-4A9F-89F9-881A92C21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hconnect.hanyang.ac.k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3736" y="228600"/>
            <a:ext cx="6200503" cy="264795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/>
              <a:t>Lab1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9150" y="6161088"/>
            <a:ext cx="5473700" cy="476250"/>
          </a:xfrm>
        </p:spPr>
        <p:txBody>
          <a:bodyPr/>
          <a:lstStyle/>
          <a:p>
            <a:pPr algn="ctr"/>
            <a:r>
              <a:rPr lang="en-US" altLang="ko-KR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4615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923" t="9955" r="1881" b="54746"/>
          <a:stretch/>
        </p:blipFill>
        <p:spPr>
          <a:xfrm>
            <a:off x="1231901" y="2425790"/>
            <a:ext cx="10121899" cy="23757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Initial Setting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550" y="1690688"/>
            <a:ext cx="26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Check if project exist</a:t>
            </a:r>
            <a:endParaRPr lang="ko-KR" altLang="en-US" i="1" dirty="0"/>
          </a:p>
        </p:txBody>
      </p:sp>
      <p:sp>
        <p:nvSpPr>
          <p:cNvPr id="7" name="직사각형 6"/>
          <p:cNvSpPr/>
          <p:nvPr/>
        </p:nvSpPr>
        <p:spPr>
          <a:xfrm>
            <a:off x="4093689" y="3244334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Project name : 2017_[Course no.]_[Student ID]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Git</a:t>
            </a:r>
            <a:r>
              <a:rPr lang="en-US" altLang="ko-KR" dirty="0"/>
              <a:t>(Linux)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227" t="29943" r="21457" b="38539"/>
          <a:stretch/>
        </p:blipFill>
        <p:spPr>
          <a:xfrm>
            <a:off x="2964642" y="2800350"/>
            <a:ext cx="6262716" cy="36385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1690688"/>
            <a:ext cx="9144000" cy="878680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Ubuntu	$ </a:t>
            </a:r>
            <a:r>
              <a:rPr lang="en-US" altLang="ko-KR" dirty="0" err="1">
                <a:solidFill>
                  <a:schemeClr val="tx1"/>
                </a:solidFill>
              </a:rPr>
              <a:t>sudo</a:t>
            </a:r>
            <a:r>
              <a:rPr lang="en-US" altLang="ko-KR" dirty="0">
                <a:solidFill>
                  <a:schemeClr val="tx1"/>
                </a:solidFill>
              </a:rPr>
              <a:t> apt-get install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Fedora	$ </a:t>
            </a:r>
            <a:r>
              <a:rPr lang="en-US" altLang="ko-KR" dirty="0" err="1">
                <a:solidFill>
                  <a:schemeClr val="tx1"/>
                </a:solidFill>
              </a:rPr>
              <a:t>sudo</a:t>
            </a:r>
            <a:r>
              <a:rPr lang="en-US" altLang="ko-KR" dirty="0">
                <a:solidFill>
                  <a:schemeClr val="tx1"/>
                </a:solidFill>
              </a:rPr>
              <a:t> yum install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1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43076"/>
            <a:ext cx="18614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Set user info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0150" y="2546351"/>
            <a:ext cx="9144000" cy="878680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config</a:t>
            </a:r>
            <a:r>
              <a:rPr lang="en-US" altLang="ko-KR" dirty="0">
                <a:solidFill>
                  <a:schemeClr val="tx1"/>
                </a:solidFill>
              </a:rPr>
              <a:t> --global user.name “2016000000”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config</a:t>
            </a:r>
            <a:r>
              <a:rPr lang="en-US" altLang="ko-KR" dirty="0">
                <a:solidFill>
                  <a:schemeClr val="tx1"/>
                </a:solidFill>
              </a:rPr>
              <a:t> --global </a:t>
            </a:r>
            <a:r>
              <a:rPr lang="en-US" altLang="ko-KR" dirty="0" err="1">
                <a:solidFill>
                  <a:schemeClr val="tx1"/>
                </a:solidFill>
              </a:rPr>
              <a:t>user.email</a:t>
            </a:r>
            <a:r>
              <a:rPr lang="en-US" altLang="ko-KR" dirty="0">
                <a:solidFill>
                  <a:schemeClr val="tx1"/>
                </a:solidFill>
              </a:rPr>
              <a:t> “2016000000@hanyang.ac.kr”</a:t>
            </a:r>
          </a:p>
        </p:txBody>
      </p:sp>
    </p:spTree>
    <p:extLst>
      <p:ext uri="{BB962C8B-B14F-4D97-AF65-F5344CB8AC3E}">
        <p14:creationId xmlns:p14="http://schemas.microsoft.com/office/powerpoint/2010/main" val="381305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43076"/>
            <a:ext cx="18453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Clone project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00150" y="2546351"/>
            <a:ext cx="9144000" cy="613905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clone http://</a:t>
            </a:r>
            <a:r>
              <a:rPr lang="en-US" altLang="ko-KR" dirty="0" err="1">
                <a:solidFill>
                  <a:schemeClr val="tx1"/>
                </a:solidFill>
              </a:rPr>
              <a:t>hconnect.hanyang.ac.kr</a:t>
            </a:r>
            <a:r>
              <a:rPr lang="en-US" altLang="ko-KR" dirty="0">
                <a:solidFill>
                  <a:schemeClr val="tx1"/>
                </a:solidFill>
              </a:rPr>
              <a:t>/2017_[Course no.]_20XXXXXXXX.git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150" y="3260923"/>
            <a:ext cx="93094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You can check the address of your </a:t>
            </a:r>
            <a:r>
              <a:rPr lang="en-US" altLang="ko-KR" dirty="0" err="1"/>
              <a:t>git</a:t>
            </a:r>
            <a:r>
              <a:rPr lang="en-US" altLang="ko-KR" dirty="0"/>
              <a:t> at </a:t>
            </a:r>
            <a:r>
              <a:rPr lang="en-US" altLang="ko-KR" dirty="0" err="1"/>
              <a:t>GitLab</a:t>
            </a:r>
            <a:r>
              <a:rPr lang="en-US" altLang="ko-KR" dirty="0"/>
              <a:t> webpage. </a:t>
            </a:r>
            <a:r>
              <a:rPr lang="en-US" altLang="ko-KR" sz="1500" dirty="0" err="1">
                <a:solidFill>
                  <a:schemeClr val="bg2">
                    <a:lumMod val="50000"/>
                  </a:schemeClr>
                </a:solidFill>
              </a:rPr>
              <a:t>GitLab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</a:rPr>
              <a:t>사이트에서 주소 확인 가능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27" t="9956" r="1977" b="46596"/>
          <a:stretch/>
        </p:blipFill>
        <p:spPr>
          <a:xfrm>
            <a:off x="2259330" y="4135059"/>
            <a:ext cx="7677150" cy="221797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200650" y="5852545"/>
            <a:ext cx="1794510" cy="297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18453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Clone project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00150" y="2250907"/>
            <a:ext cx="44396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And type your username and password</a:t>
            </a:r>
            <a:r>
              <a:rPr lang="ko-KR" altLang="en-US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949806"/>
            <a:ext cx="8186199" cy="122074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500442" y="3210156"/>
            <a:ext cx="2489200" cy="1151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45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31403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Move to project directory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1899" y="2288184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cd 2017_[student id]_20XXXXXXXX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310358"/>
            <a:ext cx="232589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Create a directory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31899" y="4801204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[directory name]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99" y="5495648"/>
            <a:ext cx="94488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52" y="2982628"/>
            <a:ext cx="9563493" cy="1073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87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31403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Move to project directory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1900" y="2337832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cd [directory name]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967458"/>
            <a:ext cx="19284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6-1. Create a file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25951" y="4507952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vi [file name]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51" y="2962355"/>
            <a:ext cx="92075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319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22890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6-2. Type your code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46" y="2471041"/>
            <a:ext cx="5801016" cy="3776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39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19545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6-3. Save the file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151825"/>
            <a:ext cx="5126567" cy="3332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838200" y="5943600"/>
            <a:ext cx="905933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31900" y="2337832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press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[ESC] ► type “:</a:t>
            </a:r>
            <a:r>
              <a:rPr lang="en-US" altLang="ko-KR" dirty="0" err="1">
                <a:solidFill>
                  <a:schemeClr val="tx1"/>
                </a:solidFill>
              </a:rPr>
              <a:t>wq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48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28788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6-4. Compile and execute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1900" y="2337832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gcc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mr-IN" altLang="ko-KR" dirty="0">
                <a:solidFill>
                  <a:schemeClr val="tx1"/>
                </a:solidFill>
              </a:rPr>
              <a:t>–</a:t>
            </a:r>
            <a:r>
              <a:rPr lang="en-US" altLang="ko-KR" dirty="0">
                <a:solidFill>
                  <a:schemeClr val="tx1"/>
                </a:solidFill>
              </a:rPr>
              <a:t>o [object file name] [code file name]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3070746"/>
            <a:ext cx="5382933" cy="3493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6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Git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114925" y="1866900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Repository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5302" y="1497568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endParaRPr lang="ko-KR" alt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2539" y="3337718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Repository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14800" y="3318668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Repository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915273" y="3295650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Repository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5156" y="3337718"/>
            <a:ext cx="421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…</a:t>
            </a:r>
            <a:endParaRPr lang="ko-KR" altLang="en-US" sz="2500" dirty="0"/>
          </a:p>
        </p:txBody>
      </p:sp>
      <p:cxnSp>
        <p:nvCxnSpPr>
          <p:cNvPr id="13" name="직선 화살표 연결선 12"/>
          <p:cNvCxnSpPr>
            <a:stCxn id="3" idx="1"/>
          </p:cNvCxnSpPr>
          <p:nvPr/>
        </p:nvCxnSpPr>
        <p:spPr>
          <a:xfrm flipH="1">
            <a:off x="2476500" y="2247900"/>
            <a:ext cx="2638425" cy="107076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940389" y="2442368"/>
            <a:ext cx="2182171" cy="89535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0"/>
          </p:cNvCxnSpPr>
          <p:nvPr/>
        </p:nvCxnSpPr>
        <p:spPr>
          <a:xfrm flipH="1">
            <a:off x="5095875" y="2624932"/>
            <a:ext cx="608479" cy="69373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3" idx="2"/>
          </p:cNvCxnSpPr>
          <p:nvPr/>
        </p:nvCxnSpPr>
        <p:spPr>
          <a:xfrm flipV="1">
            <a:off x="5503076" y="2628900"/>
            <a:ext cx="592924" cy="68976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10" idx="0"/>
          </p:cNvCxnSpPr>
          <p:nvPr/>
        </p:nvCxnSpPr>
        <p:spPr>
          <a:xfrm>
            <a:off x="7077075" y="2247900"/>
            <a:ext cx="1819273" cy="104775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7051324" y="2583061"/>
            <a:ext cx="1236829" cy="72013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077145">
            <a:off x="3104554" y="25047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70088" y="30023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40515" y="277177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15313" y="289218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1821103">
            <a:off x="7798318" y="246411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5770" y="291979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252539" y="5098254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Working copy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114800" y="5098254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Working copy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15273" y="5105400"/>
            <a:ext cx="1962150" cy="762000"/>
          </a:xfrm>
          <a:prstGeom prst="round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Working copy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9917" y="5247873"/>
            <a:ext cx="421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…</a:t>
            </a:r>
            <a:endParaRPr lang="ko-KR" altLang="en-US" sz="25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000250" y="4099718"/>
            <a:ext cx="0" cy="10056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2457450" y="4099718"/>
            <a:ext cx="0" cy="10056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886322" y="4099718"/>
            <a:ext cx="0" cy="10056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5343522" y="4099718"/>
            <a:ext cx="0" cy="10056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682036" y="4057650"/>
            <a:ext cx="0" cy="10056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9139236" y="4057650"/>
            <a:ext cx="0" cy="100568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02312" y="466395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9087" y="4229654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21989" y="463907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338764" y="4204770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22461" y="466050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139236" y="4226201"/>
            <a:ext cx="9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61054" y="5959236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Workstation/PC #1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6669" y="5919270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Workstation/PC #2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17142" y="5942967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Workstation/PC #n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95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18375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7. Move the file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16012" y="5448283"/>
            <a:ext cx="2428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../</a:t>
            </a:r>
            <a:r>
              <a:rPr lang="en-US" altLang="ko-KR" dirty="0"/>
              <a:t> : Parent directory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./  </a:t>
            </a:r>
            <a:r>
              <a:rPr lang="en-US" altLang="ko-KR" dirty="0"/>
              <a:t>: Current directory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6656"/>
          <a:stretch/>
        </p:blipFill>
        <p:spPr>
          <a:xfrm>
            <a:off x="1522412" y="3465513"/>
            <a:ext cx="5667375" cy="16716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16012" y="2363282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mv [old location] [new location]</a:t>
            </a:r>
          </a:p>
        </p:txBody>
      </p:sp>
    </p:spTree>
    <p:extLst>
      <p:ext uri="{BB962C8B-B14F-4D97-AF65-F5344CB8AC3E}">
        <p14:creationId xmlns:p14="http://schemas.microsoft.com/office/powerpoint/2010/main" val="292392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084513"/>
            <a:ext cx="5667375" cy="3133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200" y="1743076"/>
            <a:ext cx="26856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8. Print the status of </a:t>
            </a:r>
            <a:r>
              <a:rPr lang="en-US" altLang="ko-KR" dirty="0" err="1"/>
              <a:t>git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1900" y="2303295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69027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1743076"/>
            <a:ext cx="41165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9. Add all files in the directory to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1900" y="2303295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add 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1900" y="3011944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status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5952"/>
          <a:stretch/>
        </p:blipFill>
        <p:spPr>
          <a:xfrm>
            <a:off x="1231900" y="3720593"/>
            <a:ext cx="5667375" cy="20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4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6300" y="1687116"/>
            <a:ext cx="590879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10. Commit file (Save to local repository </a:t>
            </a:r>
            <a:r>
              <a:rPr lang="ko-KR" altLang="en-US" sz="1200" dirty="0"/>
              <a:t>지역 저장소에 저장</a:t>
            </a:r>
            <a:r>
              <a:rPr lang="en-US" altLang="ko-KR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31900" y="2303295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commit –m “[commit log message]”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1900" y="3011944"/>
            <a:ext cx="9144000" cy="453569"/>
          </a:xfrm>
          <a:prstGeom prst="rect">
            <a:avLst/>
          </a:prstGeom>
          <a:solidFill>
            <a:srgbClr val="FFAFA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$ </a:t>
            </a:r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 push origin master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373" b="25532"/>
          <a:stretch/>
        </p:blipFill>
        <p:spPr>
          <a:xfrm>
            <a:off x="959643" y="3720593"/>
            <a:ext cx="6872287" cy="2869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5449" y="3883027"/>
            <a:ext cx="3930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맑은 고딕" panose="020B0503020000020004" pitchFamily="50" charset="-127"/>
              <a:buChar char="※"/>
            </a:pPr>
            <a:r>
              <a:rPr lang="en-US" altLang="ko-KR" dirty="0"/>
              <a:t>Commit log message should be write in detail </a:t>
            </a:r>
            <a:br>
              <a:rPr lang="en-US" altLang="ko-KR" dirty="0"/>
            </a:br>
            <a:r>
              <a:rPr lang="ko-KR" altLang="en-US" sz="1200" dirty="0"/>
              <a:t>로그 메시지는 최대한 자세히 작성할 것</a:t>
            </a:r>
            <a:r>
              <a:rPr lang="en-US" altLang="ko-KR" sz="1200" dirty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i="1" dirty="0"/>
              <a:t>ex ) This is a program that prints a message “hello world”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20020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43076"/>
            <a:ext cx="49060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11. You can check the files pushed at </a:t>
            </a:r>
            <a:r>
              <a:rPr lang="en-US" altLang="ko-KR" dirty="0" err="1"/>
              <a:t>GitLab</a:t>
            </a:r>
            <a:r>
              <a:rPr lang="en-US" altLang="ko-KR" dirty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13" t="9955" r="2018" b="52415"/>
          <a:stretch/>
        </p:blipFill>
        <p:spPr>
          <a:xfrm>
            <a:off x="1166585" y="2557292"/>
            <a:ext cx="9858829" cy="246748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673600" y="2654300"/>
            <a:ext cx="8001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5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43076"/>
            <a:ext cx="1598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12. Comment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813" t="9955" r="2018" b="52415"/>
          <a:stretch/>
        </p:blipFill>
        <p:spPr>
          <a:xfrm>
            <a:off x="1166585" y="2557292"/>
            <a:ext cx="9858829" cy="246748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136900" y="4213565"/>
            <a:ext cx="8001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5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265" t="44808" r="5044" b="8622"/>
          <a:stretch/>
        </p:blipFill>
        <p:spPr>
          <a:xfrm>
            <a:off x="1346200" y="2588753"/>
            <a:ext cx="10007600" cy="32496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Usage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43076"/>
            <a:ext cx="159851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12. Comment</a:t>
            </a:r>
          </a:p>
        </p:txBody>
      </p:sp>
    </p:spTree>
    <p:extLst>
      <p:ext uri="{BB962C8B-B14F-4D97-AF65-F5344CB8AC3E}">
        <p14:creationId xmlns:p14="http://schemas.microsoft.com/office/powerpoint/2010/main" val="109207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sign in </a:t>
            </a:r>
            <a:r>
              <a:rPr lang="en-US" altLang="ko-KR" dirty="0" err="1"/>
              <a:t>GitLab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86" t="11589" r="1311" b="2431"/>
          <a:stretch/>
        </p:blipFill>
        <p:spPr>
          <a:xfrm>
            <a:off x="3150109" y="2984190"/>
            <a:ext cx="5891781" cy="36590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550" y="1690688"/>
            <a:ext cx="8867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Go to </a:t>
            </a:r>
            <a:r>
              <a:rPr lang="en-US" altLang="ko-KR" dirty="0">
                <a:solidFill>
                  <a:srgbClr val="FFFF00"/>
                </a:solidFill>
                <a:hlinkClick r:id="rId3"/>
              </a:rPr>
              <a:t>http://hconnect.hanyang.ac.kr</a:t>
            </a:r>
            <a:r>
              <a:rPr lang="en-US" altLang="ko-KR" dirty="0"/>
              <a:t>, and click [ Sign in with </a:t>
            </a:r>
            <a:r>
              <a:rPr lang="en-US" altLang="ko-KR" dirty="0" err="1"/>
              <a:t>Hanyang</a:t>
            </a:r>
            <a:r>
              <a:rPr lang="en-US" altLang="ko-KR" dirty="0"/>
              <a:t> ] button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067813" y="5396306"/>
            <a:ext cx="566738" cy="319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7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264" t="11790" r="1536" b="14367"/>
          <a:stretch/>
        </p:blipFill>
        <p:spPr>
          <a:xfrm>
            <a:off x="2800350" y="2762250"/>
            <a:ext cx="6591300" cy="3533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sign in </a:t>
            </a:r>
            <a:r>
              <a:rPr lang="en-US" altLang="ko-KR" dirty="0" err="1"/>
              <a:t>GitLab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690688"/>
            <a:ext cx="36794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Login with </a:t>
            </a:r>
            <a:r>
              <a:rPr lang="en-US" altLang="ko-KR" dirty="0" err="1"/>
              <a:t>Hanyang’s</a:t>
            </a:r>
            <a:r>
              <a:rPr lang="en-US" altLang="ko-KR" dirty="0"/>
              <a:t> account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525786" y="4762500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20XXXXXXXX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5786" y="5090299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FF0000"/>
                </a:solidFill>
              </a:rPr>
              <a:t>*******</a:t>
            </a:r>
            <a:endParaRPr lang="ko-KR" alt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sign in </a:t>
            </a:r>
            <a:r>
              <a:rPr lang="en-US" altLang="ko-KR" dirty="0" err="1"/>
              <a:t>GitLab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0147" t="6719" r="22082" b="7211"/>
          <a:stretch/>
        </p:blipFill>
        <p:spPr>
          <a:xfrm>
            <a:off x="3727879" y="2639138"/>
            <a:ext cx="4736242" cy="3865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0550" y="1690688"/>
            <a:ext cx="2243243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dirty="0"/>
              <a:t>Check </a:t>
            </a:r>
            <a:r>
              <a:rPr lang="en-US" altLang="ko-KR" sz="1600" dirty="0"/>
              <a:t>agreement</a:t>
            </a:r>
            <a:endParaRPr lang="en-US" altLang="ko-KR" sz="1500" dirty="0"/>
          </a:p>
        </p:txBody>
      </p:sp>
      <p:sp>
        <p:nvSpPr>
          <p:cNvPr id="6" name="타원 5"/>
          <p:cNvSpPr/>
          <p:nvPr/>
        </p:nvSpPr>
        <p:spPr>
          <a:xfrm>
            <a:off x="7702631" y="5270892"/>
            <a:ext cx="678180" cy="678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37860" y="6131714"/>
            <a:ext cx="464820" cy="373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166569" y="49786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7204" y="5949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Initial Setting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690688"/>
            <a:ext cx="19198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Set password</a:t>
            </a:r>
            <a:endParaRPr lang="en-US" altLang="ko-KR" sz="1500" dirty="0"/>
          </a:p>
        </p:txBody>
      </p:sp>
      <p:sp>
        <p:nvSpPr>
          <p:cNvPr id="6" name="타원 5"/>
          <p:cNvSpPr/>
          <p:nvPr/>
        </p:nvSpPr>
        <p:spPr>
          <a:xfrm>
            <a:off x="8294370" y="2938195"/>
            <a:ext cx="521970" cy="47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66" t="8485" r="1677" b="53282"/>
          <a:stretch/>
        </p:blipFill>
        <p:spPr>
          <a:xfrm>
            <a:off x="1593849" y="2938195"/>
            <a:ext cx="9004301" cy="381296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861550" y="2811615"/>
            <a:ext cx="596900" cy="59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53801" y="25688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2" y="35384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24089" y="3684167"/>
            <a:ext cx="837461" cy="31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0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Initial Setting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94" t="9956" r="1361" b="15464"/>
          <a:stretch/>
        </p:blipFill>
        <p:spPr>
          <a:xfrm>
            <a:off x="2021775" y="2540002"/>
            <a:ext cx="8148450" cy="4005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1310" y="3429000"/>
            <a:ext cx="31870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i="1" dirty="0">
                <a:solidFill>
                  <a:srgbClr val="FF0000"/>
                </a:solidFill>
              </a:rPr>
              <a:t>default password</a:t>
            </a:r>
            <a:r>
              <a:rPr lang="ko-KR" altLang="en-US" sz="1200" i="1" dirty="0">
                <a:solidFill>
                  <a:srgbClr val="FF0000"/>
                </a:solidFill>
              </a:rPr>
              <a:t> </a:t>
            </a:r>
            <a:r>
              <a:rPr lang="en-US" altLang="ko-KR" sz="1200" i="1" dirty="0">
                <a:solidFill>
                  <a:srgbClr val="FF0000"/>
                </a:solidFill>
              </a:rPr>
              <a:t>same as HY-IN password</a:t>
            </a:r>
          </a:p>
          <a:p>
            <a:pPr>
              <a:lnSpc>
                <a:spcPct val="150000"/>
              </a:lnSpc>
            </a:pPr>
            <a:r>
              <a:rPr lang="ko-KR" altLang="en-US" sz="1000" i="1" dirty="0">
                <a:solidFill>
                  <a:schemeClr val="bg2">
                    <a:lumMod val="25000"/>
                  </a:schemeClr>
                </a:solidFill>
              </a:rPr>
              <a:t>기본 비밀번호는 한양인과 같음</a:t>
            </a:r>
          </a:p>
        </p:txBody>
      </p:sp>
      <p:sp>
        <p:nvSpPr>
          <p:cNvPr id="11" name="타원 10"/>
          <p:cNvSpPr/>
          <p:nvPr/>
        </p:nvSpPr>
        <p:spPr>
          <a:xfrm>
            <a:off x="4156710" y="4797112"/>
            <a:ext cx="872490" cy="323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28110" y="3117218"/>
            <a:ext cx="2465070" cy="1661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96000" y="2773680"/>
            <a:ext cx="510540" cy="426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93180" y="24871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139" y="30984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5111" y="49297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550" y="1690688"/>
            <a:ext cx="19198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Set password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488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Initial Setting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800" t="8280" r="2443" b="40831"/>
          <a:stretch/>
        </p:blipFill>
        <p:spPr>
          <a:xfrm>
            <a:off x="2607310" y="2506981"/>
            <a:ext cx="6977380" cy="3944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550" y="16906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Set </a:t>
            </a:r>
            <a:r>
              <a:rPr lang="en-US" altLang="ko-KR" dirty="0" err="1"/>
              <a:t>Eamil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682240" y="4479364"/>
            <a:ext cx="1059180" cy="435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600700" y="2887980"/>
            <a:ext cx="64770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2951" y="2612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08250" y="4084320"/>
            <a:ext cx="2726690" cy="39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0031" y="3859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5852" y="4505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53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GitLab</a:t>
            </a:r>
            <a:r>
              <a:rPr lang="en-US" altLang="ko-KR" dirty="0"/>
              <a:t> Initial Setting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0550" y="169068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Login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3670" t="9955" r="14822" b="34872"/>
          <a:stretch/>
        </p:blipFill>
        <p:spPr>
          <a:xfrm>
            <a:off x="2227388" y="2542620"/>
            <a:ext cx="7737224" cy="38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427</Words>
  <Application>Microsoft Macintosh PowerPoint</Application>
  <PresentationFormat>와이드스크린</PresentationFormat>
  <Paragraphs>114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Mangal</vt:lpstr>
      <vt:lpstr>Arial</vt:lpstr>
      <vt:lpstr>Office 테마</vt:lpstr>
      <vt:lpstr>Lab1</vt:lpstr>
      <vt:lpstr>What is Git</vt:lpstr>
      <vt:lpstr>How to sign in GitLab </vt:lpstr>
      <vt:lpstr>How to sign in GitLab</vt:lpstr>
      <vt:lpstr>How to sign in GitLab</vt:lpstr>
      <vt:lpstr>GitLab Initial Setting</vt:lpstr>
      <vt:lpstr>GitLab Initial Setting</vt:lpstr>
      <vt:lpstr>GitLab Initial Setting</vt:lpstr>
      <vt:lpstr>GitLab Initial Setting</vt:lpstr>
      <vt:lpstr>GitLab Initial Setting</vt:lpstr>
      <vt:lpstr>Install Git(Linux)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  <vt:lpstr>Git Usage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 사용법</dc:title>
  <dc:creator>yesol.park4608@gmail.com</dc:creator>
  <cp:lastModifiedBy>Microsoft Office 사용자</cp:lastModifiedBy>
  <cp:revision>63</cp:revision>
  <cp:lastPrinted>2017-02-27T04:54:07Z</cp:lastPrinted>
  <dcterms:created xsi:type="dcterms:W3CDTF">2017-02-27T01:06:57Z</dcterms:created>
  <dcterms:modified xsi:type="dcterms:W3CDTF">2018-03-04T07:30:14Z</dcterms:modified>
</cp:coreProperties>
</file>