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hconnect.hanyang.ac.kr/2017_ITE1014_12812/Notice.git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hconnect.hanyang.ac.kr/2017_ITE1014_12812/Notice.git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hconnect.hanyang.ac.kr/2017_ITE1014_12812/Notice.gi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http://hconnect.hanyang.ac.kr/2017_ITE1014_12812/Notice.git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http://hconnect.hanyang.ac.kr/2017_ITE1014_12812/2017_ITE1014_학번.git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http://hconnect.hanyang.ac.kr/2017_ITE1014_12812/Notice.git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http://hconnect.hanyang.ac.kr/2017_ITE1014_12812/2017_ITE1014_학번.git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http://hconnect.hanyang.ac.kr/2017_ITE1014_12812/Notice.git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http://hconnect.hanyang.ac.kr/2017_ITE1014_12812/2017_ITE1014_학번.git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hallweeee.blogspot.kr/2016/07/git-bash.html" TargetMode="External"/><Relationship Id="rId4" Type="http://schemas.openxmlformats.org/officeDocument/2006/relationships/hyperlink" Target="https://rogerdudler.github.io/git-guide/index.k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19400" y="383950"/>
            <a:ext cx="7608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Clone - 서버에 있는 자신의 프로젝트를 컴퓨터로 다운로드 하는 명령어(한번만 하면 됩니다)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19400" y="910450"/>
            <a:ext cx="7608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Pull </a:t>
            </a:r>
            <a:r>
              <a:rPr lang="ko"/>
              <a:t>- 서버에 있는 프로젝트의 최신버전을 자신의 컴퓨터에 업데이트하는 명령어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(과제 할때마다 Clone으로 저장소를 받지 않고 Pull을 이용해 업데이트 하면 됨)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19400" y="1540775"/>
            <a:ext cx="7608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Push - 자신의 컴퓨터에 있는 프로젝트를 서버에 반영시키는 명령어 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219400" y="2864825"/>
            <a:ext cx="76083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Git에 무언가를 올릴려고 할때 Pull해서 최신버전으로 업데이트를 한다음 Push를 통해서 내가 변경한 버전을 최신버전으로 올림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여러사람과 작업을 하면 위 과정이 필수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혼자 쓰는 프로젝트의 경우 </a:t>
            </a:r>
            <a:r>
              <a:rPr lang="ko">
                <a:solidFill>
                  <a:schemeClr val="dk1"/>
                </a:solidFill>
              </a:rPr>
              <a:t>특별한 작업이 없다면 컴퓨터에 있는 버전이 최신버전</a:t>
            </a:r>
          </a:p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 -&gt;과제를 제출하기 위해 쓰는 프로젝트는 Pull할 이유가 없습니다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092675" y="558675"/>
            <a:ext cx="2292300" cy="110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sz="3000"/>
              <a:t>Git Server</a:t>
            </a:r>
          </a:p>
        </p:txBody>
      </p:sp>
      <p:sp>
        <p:nvSpPr>
          <p:cNvPr id="63" name="Shape 63"/>
          <p:cNvSpPr/>
          <p:nvPr/>
        </p:nvSpPr>
        <p:spPr>
          <a:xfrm>
            <a:off x="501150" y="3302675"/>
            <a:ext cx="2620800" cy="85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2017_ITE1014_XXXXX</a:t>
            </a:r>
          </a:p>
        </p:txBody>
      </p:sp>
      <p:sp>
        <p:nvSpPr>
          <p:cNvPr id="64" name="Shape 64"/>
          <p:cNvSpPr/>
          <p:nvPr/>
        </p:nvSpPr>
        <p:spPr>
          <a:xfrm>
            <a:off x="3729900" y="3302675"/>
            <a:ext cx="2062200" cy="88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sz="2400"/>
              <a:t>Notice</a:t>
            </a:r>
          </a:p>
        </p:txBody>
      </p:sp>
      <p:cxnSp>
        <p:nvCxnSpPr>
          <p:cNvPr id="65" name="Shape 65"/>
          <p:cNvCxnSpPr>
            <a:endCxn id="64" idx="0"/>
          </p:cNvCxnSpPr>
          <p:nvPr/>
        </p:nvCxnSpPr>
        <p:spPr>
          <a:xfrm>
            <a:off x="2834400" y="1684175"/>
            <a:ext cx="1926600" cy="1618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" name="Shape 66"/>
          <p:cNvCxnSpPr/>
          <p:nvPr/>
        </p:nvCxnSpPr>
        <p:spPr>
          <a:xfrm rot="10800000">
            <a:off x="1396775" y="1659650"/>
            <a:ext cx="8100" cy="1626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" name="Shape 67"/>
          <p:cNvSpPr/>
          <p:nvPr/>
        </p:nvSpPr>
        <p:spPr>
          <a:xfrm>
            <a:off x="3384975" y="2119750"/>
            <a:ext cx="534000" cy="54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sz="3000"/>
              <a:t>1</a:t>
            </a:r>
          </a:p>
        </p:txBody>
      </p:sp>
      <p:sp>
        <p:nvSpPr>
          <p:cNvPr id="68" name="Shape 68"/>
          <p:cNvSpPr/>
          <p:nvPr/>
        </p:nvSpPr>
        <p:spPr>
          <a:xfrm>
            <a:off x="1133812" y="2210125"/>
            <a:ext cx="534000" cy="54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3000"/>
              <a:t>2</a:t>
            </a:r>
          </a:p>
        </p:txBody>
      </p:sp>
      <p:cxnSp>
        <p:nvCxnSpPr>
          <p:cNvPr id="69" name="Shape 69"/>
          <p:cNvCxnSpPr>
            <a:stCxn id="64" idx="2"/>
            <a:endCxn id="63" idx="2"/>
          </p:cNvCxnSpPr>
          <p:nvPr/>
        </p:nvCxnSpPr>
        <p:spPr>
          <a:xfrm flipH="1" rot="5400000">
            <a:off x="3267900" y="2696975"/>
            <a:ext cx="36900" cy="2949300"/>
          </a:xfrm>
          <a:prstGeom prst="curvedConnector3">
            <a:avLst>
              <a:gd fmla="val -1313347" name="adj1"/>
            </a:avLst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70" name="Shape 70"/>
          <p:cNvSpPr txBox="1"/>
          <p:nvPr/>
        </p:nvSpPr>
        <p:spPr>
          <a:xfrm>
            <a:off x="4991200" y="1475100"/>
            <a:ext cx="3618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/>
              <a:t>이후에는 </a:t>
            </a:r>
            <a:r>
              <a:rPr lang="ko" sz="1800"/>
              <a:t>1,2만 해도 됨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680600" y="1897800"/>
            <a:ext cx="5340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Pull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557375" y="4600750"/>
            <a:ext cx="2587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옮겨야 할 파일이 생길경우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35050" y="2315375"/>
            <a:ext cx="6000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Push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991200" y="1214500"/>
            <a:ext cx="3839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Git clone을 다한경우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383950" y="192925"/>
            <a:ext cx="86190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참조할만한 링크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Git Bash초기 경로 설정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http://shallweeee.blogspot.kr/2016/07/git-bash.html</a:t>
            </a:r>
          </a:p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Git에 대한 간편안내서 : 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https://rogerdudler.github.io/git-guide/index.ko.html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