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EF7E0-05D7-4478-94B7-EF86BD29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8" y="3635975"/>
            <a:ext cx="8654267" cy="68891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GUIMAP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AD1AA-169D-4FC1-9F27-FB77DC93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971" y="4416754"/>
            <a:ext cx="8656058" cy="1438991"/>
          </a:xfrm>
        </p:spPr>
        <p:txBody>
          <a:bodyPr anchor="t">
            <a:noAutofit/>
          </a:bodyPr>
          <a:lstStyle/>
          <a:p>
            <a:pPr algn="ctr"/>
            <a:r>
              <a:rPr lang="en-US" sz="1400" dirty="0"/>
              <a:t>Date: April 20, 2022</a:t>
            </a:r>
          </a:p>
          <a:p>
            <a:pPr algn="ctr"/>
            <a:r>
              <a:rPr lang="en-US" sz="1400" dirty="0"/>
              <a:t>Student: Hayden Ackerman</a:t>
            </a:r>
          </a:p>
          <a:p>
            <a:pPr algn="ctr"/>
            <a:r>
              <a:rPr lang="en-US" sz="1400" dirty="0"/>
              <a:t>Major: Cybersecurity</a:t>
            </a:r>
          </a:p>
          <a:p>
            <a:pPr algn="ctr"/>
            <a:r>
              <a:rPr lang="en-US" sz="1400" dirty="0"/>
              <a:t>Course: CSCI 499 Defense</a:t>
            </a:r>
          </a:p>
          <a:p>
            <a:pPr algn="ctr"/>
            <a:r>
              <a:rPr lang="en-US" sz="1400" dirty="0"/>
              <a:t>Advisor: Dr. Hayes</a:t>
            </a:r>
          </a:p>
          <a:p>
            <a:pPr algn="ctr"/>
            <a:endParaRPr lang="en-US" sz="1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F18BFB58-F4EA-8E2D-9131-21393DB3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70" r="1" b="10815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B433E-24FB-4D7C-B517-6260804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E78A-B0BB-4334-B8ED-6C1F8894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This is (in my honest opinion) a non-human readable format of the scan results in an XML file.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071C96-8F03-44D9-A93A-6D857B88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8" b="-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557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9FA1-C38D-40EB-ADA6-04D6F7B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 err="1"/>
              <a:t>XSLTProc</a:t>
            </a:r>
            <a:r>
              <a:rPr lang="en-US" dirty="0"/>
              <a:t> Transformation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35A1-D29B-4955-A416-BF7CED2A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XSLTProc</a:t>
            </a:r>
            <a:r>
              <a:rPr lang="en-US" dirty="0"/>
              <a:t> processing engine takes the XML file and transforms it into a clean HTML table.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AB6B9A-5F0F-4325-897C-1F7318D9A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45674"/>
            <a:ext cx="5199543" cy="29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D170-8499-4AB4-B0F1-5F1445A8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CD1A-5DAB-42B9-B83B-AD5DBD28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r>
              <a:rPr lang="en-US" dirty="0"/>
              <a:t>Aim to make product run on specified hardware with minimal run-time issues</a:t>
            </a:r>
          </a:p>
          <a:p>
            <a:r>
              <a:rPr lang="en-US" dirty="0"/>
              <a:t>Ensure (or at least guarantee) that a large chunk of the functional requirements are met</a:t>
            </a:r>
          </a:p>
          <a:p>
            <a:r>
              <a:rPr lang="en-US" dirty="0"/>
              <a:t>Audit the code to prevent shell injection</a:t>
            </a:r>
          </a:p>
          <a:p>
            <a:r>
              <a:rPr lang="en-US" dirty="0"/>
              <a:t>Ensure that the database is scalable depending on scan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3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BCEA-AB98-4D40-A750-0583802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0C40-4F11-4826-BD8A-8EE9088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terms of performance with minimal scan options, no performance issues were observed. However, depending on the scan option, performance might degrade.</a:t>
            </a:r>
          </a:p>
          <a:p>
            <a:r>
              <a:rPr lang="en-US" dirty="0"/>
              <a:t>Functional Requirements: All scans can be completed if a network connection is active, and results can be saved to a preferred file format. The user can easily view their results.</a:t>
            </a:r>
          </a:p>
          <a:p>
            <a:r>
              <a:rPr lang="en-US" dirty="0"/>
              <a:t>See documentation for additional details.</a:t>
            </a:r>
          </a:p>
        </p:txBody>
      </p:sp>
    </p:spTree>
    <p:extLst>
      <p:ext uri="{BB962C8B-B14F-4D97-AF65-F5344CB8AC3E}">
        <p14:creationId xmlns:p14="http://schemas.microsoft.com/office/powerpoint/2010/main" val="304358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4D127D-3282-4AC2-B39D-55831DC4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&amp; Future Enhancements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CA3664-D2CF-417B-B260-2FC7FC23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Overcome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FE06E2-07A3-4943-ABCF-DD53B0FBC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Shell injection – using the </a:t>
            </a:r>
            <a:r>
              <a:rPr lang="en-US" dirty="0" err="1"/>
              <a:t>shlex</a:t>
            </a:r>
            <a:r>
              <a:rPr lang="en-US" dirty="0"/>
              <a:t> library to break up all commands into a list, this prevents shell injection.</a:t>
            </a:r>
          </a:p>
          <a:p>
            <a:r>
              <a:rPr lang="en-US" dirty="0"/>
              <a:t>Learning niche libraries of the Python language.</a:t>
            </a:r>
          </a:p>
          <a:p>
            <a:r>
              <a:rPr lang="en-US" dirty="0"/>
              <a:t>Learning a GUI library.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D331398-A3AB-4D0F-ABA0-2320E7D7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Future Enhancements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00387AB-A7C1-42DF-BF1D-76D16E7807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Ensure that the project is properly threaded.</a:t>
            </a:r>
          </a:p>
          <a:p>
            <a:r>
              <a:rPr lang="en-US" dirty="0"/>
              <a:t>Flesh out the GUI with a more granular control scheme. </a:t>
            </a:r>
          </a:p>
          <a:p>
            <a:r>
              <a:rPr lang="en-US" dirty="0"/>
              <a:t>Test all possible scanning configurations.</a:t>
            </a:r>
          </a:p>
          <a:p>
            <a:r>
              <a:rPr lang="en-US" dirty="0"/>
              <a:t>Learn more Python libraries, so I can incorporate some neat features into my program. </a:t>
            </a:r>
          </a:p>
        </p:txBody>
      </p:sp>
    </p:spTree>
    <p:extLst>
      <p:ext uri="{BB962C8B-B14F-4D97-AF65-F5344CB8AC3E}">
        <p14:creationId xmlns:p14="http://schemas.microsoft.com/office/powerpoint/2010/main" val="199946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C64553-708A-4173-9EE8-5A2F043A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2844177"/>
            <a:ext cx="4272646" cy="1916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8F55-4D5A-47D8-A529-73379887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E4C4-57CC-48E9-8D4F-E1825787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to scan a port sooner or later in Cyber</a:t>
            </a:r>
          </a:p>
          <a:p>
            <a:r>
              <a:rPr lang="en-US" dirty="0"/>
              <a:t>All it takes is that one vulnerable service</a:t>
            </a:r>
          </a:p>
          <a:p>
            <a:r>
              <a:rPr lang="en-US" dirty="0"/>
              <a:t>Sometimes even you don’t know what ports are open on your system</a:t>
            </a:r>
          </a:p>
          <a:p>
            <a:r>
              <a:rPr lang="en-US" dirty="0"/>
              <a:t>It’s a waste of time and resources to manually verify all outward-facing services and open ports</a:t>
            </a:r>
          </a:p>
        </p:txBody>
      </p:sp>
    </p:spTree>
    <p:extLst>
      <p:ext uri="{BB962C8B-B14F-4D97-AF65-F5344CB8AC3E}">
        <p14:creationId xmlns:p14="http://schemas.microsoft.com/office/powerpoint/2010/main" val="39553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A21F6-0A06-4F27-9A9B-D516C8F9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FB771-03F6-4642-BD13-B3D5639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Nmap possesses no direct database output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Cross-platform GUI </a:t>
            </a:r>
            <a:r>
              <a:rPr lang="en-US" dirty="0" err="1"/>
              <a:t>Zenmap</a:t>
            </a:r>
            <a:r>
              <a:rPr lang="en-US" dirty="0"/>
              <a:t> isn’t too user-friendly…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Bombards the user with options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B618D-007C-4F30-B026-47C03186EB8F}"/>
              </a:ext>
            </a:extLst>
          </p:cNvPr>
          <p:cNvSpPr txBox="1"/>
          <p:nvPr/>
        </p:nvSpPr>
        <p:spPr>
          <a:xfrm>
            <a:off x="5889128" y="5617664"/>
            <a:ext cx="511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https://nmap.org/zenmap/images/zenmap-hd-648x700.png</a:t>
            </a:r>
          </a:p>
        </p:txBody>
      </p:sp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1BFE12-B4E3-43F5-9D78-09733773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28" y="690139"/>
            <a:ext cx="4511583" cy="4873625"/>
          </a:xfrm>
        </p:spPr>
      </p:pic>
    </p:spTree>
    <p:extLst>
      <p:ext uri="{BB962C8B-B14F-4D97-AF65-F5344CB8AC3E}">
        <p14:creationId xmlns:p14="http://schemas.microsoft.com/office/powerpoint/2010/main" val="126183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C0385-01A0-4C0E-8B12-58BD8729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6C65-1FEA-45B4-BDD5-D297949D0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I enjoy programming, and have really wanted to explore the depths of the Python language</a:t>
            </a:r>
          </a:p>
          <a:p>
            <a:r>
              <a:rPr lang="en-US" dirty="0"/>
              <a:t>I wanted to make a tool that I would use regularly</a:t>
            </a:r>
          </a:p>
          <a:p>
            <a:r>
              <a:rPr lang="en-US" dirty="0"/>
              <a:t>Nmap is an important tool in the Cyber world, and I want to learn its capabilities</a:t>
            </a:r>
          </a:p>
          <a:p>
            <a:r>
              <a:rPr lang="en-US" dirty="0"/>
              <a:t>The desire to put together the knowledge gained from my college career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B9C769D1-CC6E-4C8E-BCBC-112217F3E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D04FD-2CFA-472F-97CC-C05A45912696}"/>
              </a:ext>
            </a:extLst>
          </p:cNvPr>
          <p:cNvSpPr txBox="1"/>
          <p:nvPr/>
        </p:nvSpPr>
        <p:spPr>
          <a:xfrm>
            <a:off x="6571716" y="5469308"/>
            <a:ext cx="469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https://logos-download.com/wp-content/uploads/2016/10/Python_logo_icon.png</a:t>
            </a:r>
          </a:p>
        </p:txBody>
      </p:sp>
    </p:spTree>
    <p:extLst>
      <p:ext uri="{BB962C8B-B14F-4D97-AF65-F5344CB8AC3E}">
        <p14:creationId xmlns:p14="http://schemas.microsoft.com/office/powerpoint/2010/main" val="38408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FD66F0-FD07-4E02-932C-17457E4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&amp;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A4C1-B669-4BAE-AF55-0EA5172A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en-US" sz="1400" dirty="0"/>
              <a:t>Deciding a language: C++, Java, or Python?</a:t>
            </a:r>
          </a:p>
          <a:p>
            <a:r>
              <a:rPr lang="en-US" sz="1400" dirty="0"/>
              <a:t>The easy implementation of a GUI in a language</a:t>
            </a:r>
          </a:p>
          <a:p>
            <a:r>
              <a:rPr lang="en-US" sz="1400" dirty="0"/>
              <a:t>The libraries that make my work and life easier</a:t>
            </a:r>
          </a:p>
          <a:p>
            <a:r>
              <a:rPr lang="en-US" sz="1400" dirty="0"/>
              <a:t>Numerous examples that I can easily understand</a:t>
            </a:r>
          </a:p>
          <a:p>
            <a:r>
              <a:rPr lang="en-US" sz="1400" dirty="0"/>
              <a:t>More user-friendly 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31A8B-9AFF-4F35-929A-1D578B9C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2443925"/>
            <a:ext cx="9143999" cy="985075"/>
          </a:xfrm>
        </p:spPr>
        <p:txBody>
          <a:bodyPr/>
          <a:lstStyle/>
          <a:p>
            <a:pPr algn="ctr"/>
            <a:r>
              <a:rPr lang="en-US" dirty="0"/>
              <a:t>Program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A3C9AC-1BE6-4F84-9A63-21FF2E5A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8C25A-917F-4BD5-B97F-25CB5FD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&amp; Software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9A52B-5DF1-4A15-8BB4-2B8B0F888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Any CPU within the last 6 or more years</a:t>
            </a:r>
          </a:p>
          <a:p>
            <a:r>
              <a:rPr lang="en-US" dirty="0"/>
              <a:t>At least 1 GB of RAM</a:t>
            </a:r>
          </a:p>
          <a:p>
            <a:r>
              <a:rPr lang="en-US" dirty="0"/>
              <a:t>Storage space</a:t>
            </a:r>
          </a:p>
          <a:p>
            <a:r>
              <a:rPr lang="en-US" dirty="0"/>
              <a:t>Keyboard to input values</a:t>
            </a:r>
          </a:p>
          <a:p>
            <a:r>
              <a:rPr lang="en-US" dirty="0"/>
              <a:t>Display to view the GUI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B792E-D359-4F1C-9085-613170017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Software</a:t>
            </a:r>
          </a:p>
          <a:p>
            <a:r>
              <a:rPr lang="en-US" dirty="0"/>
              <a:t>A Linux-based OS</a:t>
            </a:r>
          </a:p>
          <a:p>
            <a:r>
              <a:rPr lang="en-US" dirty="0"/>
              <a:t>Python3.8</a:t>
            </a:r>
          </a:p>
          <a:p>
            <a:r>
              <a:rPr lang="en-US" dirty="0"/>
              <a:t>SQLite and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Xsltproc</a:t>
            </a:r>
            <a:endParaRPr lang="en-US" dirty="0"/>
          </a:p>
          <a:p>
            <a:r>
              <a:rPr lang="en-US" dirty="0" err="1"/>
              <a:t>PySimpleGUI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E94C9-D1CA-4BD5-B4A7-7E64A0BA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ECF5E-C9EA-460F-8CAC-B2A50264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scanning of IP addresses, URLs, and network services</a:t>
            </a:r>
          </a:p>
          <a:p>
            <a:r>
              <a:rPr lang="en-US" dirty="0"/>
              <a:t>Allows for the creation of files, including .xml files, .</a:t>
            </a:r>
            <a:r>
              <a:rPr lang="en-US" dirty="0" err="1"/>
              <a:t>db</a:t>
            </a:r>
            <a:r>
              <a:rPr lang="en-US" dirty="0"/>
              <a:t> files, and .html files</a:t>
            </a:r>
          </a:p>
          <a:p>
            <a:r>
              <a:rPr lang="en-US" dirty="0"/>
              <a:t>Allows for the upload of existing files to a database</a:t>
            </a:r>
          </a:p>
          <a:p>
            <a:r>
              <a:rPr lang="en-US" dirty="0"/>
              <a:t>Allows for the viewing of scan data</a:t>
            </a:r>
          </a:p>
        </p:txBody>
      </p:sp>
    </p:spTree>
    <p:extLst>
      <p:ext uri="{BB962C8B-B14F-4D97-AF65-F5344CB8AC3E}">
        <p14:creationId xmlns:p14="http://schemas.microsoft.com/office/powerpoint/2010/main" val="370873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5AD85-EEF1-4B35-A378-40221FA2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5E516-736A-4109-952D-9FF1B456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This showcases the results transformed into a human-readable format, stored in a database.</a:t>
            </a:r>
          </a:p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B34E16-BDA9-48E1-A319-55DAB295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0" y="1832104"/>
            <a:ext cx="6453731" cy="33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912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 Next LT Pro Light</vt:lpstr>
      <vt:lpstr>BlocksVTI</vt:lpstr>
      <vt:lpstr>GUIMAP</vt:lpstr>
      <vt:lpstr>Introduction</vt:lpstr>
      <vt:lpstr>Problem</vt:lpstr>
      <vt:lpstr>Motivation</vt:lpstr>
      <vt:lpstr>Research &amp; Background</vt:lpstr>
      <vt:lpstr>Program Demo</vt:lpstr>
      <vt:lpstr>Hardware &amp; Software Requirements</vt:lpstr>
      <vt:lpstr>Functional Requirements</vt:lpstr>
      <vt:lpstr>Database</vt:lpstr>
      <vt:lpstr>Scanning Results</vt:lpstr>
      <vt:lpstr>XSLTProc Transformation</vt:lpstr>
      <vt:lpstr>Test Plan </vt:lpstr>
      <vt:lpstr>Test Results</vt:lpstr>
      <vt:lpstr>Challenges &amp; Future Enhancements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GUIMAP</dc:title>
  <dc:creator>Hayden Ackerman</dc:creator>
  <cp:lastModifiedBy>Hayden Ackerman</cp:lastModifiedBy>
  <cp:revision>7</cp:revision>
  <dcterms:created xsi:type="dcterms:W3CDTF">2022-04-13T11:06:49Z</dcterms:created>
  <dcterms:modified xsi:type="dcterms:W3CDTF">2022-04-20T02:09:46Z</dcterms:modified>
</cp:coreProperties>
</file>