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36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B08-2C4B-154D-A8A3-651A9FF58BED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5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B08-2C4B-154D-A8A3-651A9FF58BED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B08-2C4B-154D-A8A3-651A9FF58BED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2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B08-2C4B-154D-A8A3-651A9FF58BED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8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B08-2C4B-154D-A8A3-651A9FF58BED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6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B08-2C4B-154D-A8A3-651A9FF58BED}" type="datetimeFigureOut">
              <a:rPr lang="en-US" smtClean="0"/>
              <a:t>4/16/13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B08-2C4B-154D-A8A3-651A9FF58BED}" type="datetimeFigureOut">
              <a:rPr lang="en-US" smtClean="0"/>
              <a:t>4/16/13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B08-2C4B-154D-A8A3-651A9FF58BED}" type="datetimeFigureOut">
              <a:rPr lang="en-US" smtClean="0"/>
              <a:t>4/16/13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9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B08-2C4B-154D-A8A3-651A9FF58BED}" type="datetimeFigureOut">
              <a:rPr lang="en-US" smtClean="0"/>
              <a:t>4/16/13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9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B08-2C4B-154D-A8A3-651A9FF58BED}" type="datetimeFigureOut">
              <a:rPr lang="en-US" smtClean="0"/>
              <a:t>4/16/13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3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B08-2C4B-154D-A8A3-651A9FF58BED}" type="datetimeFigureOut">
              <a:rPr lang="en-US" smtClean="0"/>
              <a:t>4/16/13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6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53B08-2C4B-154D-A8A3-651A9FF58BED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8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5376" y="293042"/>
            <a:ext cx="1090849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 Director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14163" y="293042"/>
            <a:ext cx="895473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Layer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14158" y="318869"/>
            <a:ext cx="1239304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Inventory Layer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877908" y="293042"/>
            <a:ext cx="1141947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Factory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58644" y="327519"/>
            <a:ext cx="1262754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Listener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465979" y="318869"/>
            <a:ext cx="944317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Physics Layer</a:t>
            </a:r>
            <a:endParaRPr lang="en-US" dirty="0"/>
          </a:p>
        </p:txBody>
      </p:sp>
      <p:cxnSp>
        <p:nvCxnSpPr>
          <p:cNvPr id="12" name="Straight Connector 11"/>
          <p:cNvCxnSpPr>
            <a:stCxn id="4" idx="2"/>
          </p:cNvCxnSpPr>
          <p:nvPr/>
        </p:nvCxnSpPr>
        <p:spPr>
          <a:xfrm>
            <a:off x="740801" y="1188449"/>
            <a:ext cx="8140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2"/>
          </p:cNvCxnSpPr>
          <p:nvPr/>
        </p:nvCxnSpPr>
        <p:spPr>
          <a:xfrm flipH="1">
            <a:off x="1937478" y="1188449"/>
            <a:ext cx="24422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</p:cNvCxnSpPr>
          <p:nvPr/>
        </p:nvCxnSpPr>
        <p:spPr>
          <a:xfrm>
            <a:off x="4733810" y="1214276"/>
            <a:ext cx="52901" cy="58105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2"/>
          </p:cNvCxnSpPr>
          <p:nvPr/>
        </p:nvCxnSpPr>
        <p:spPr>
          <a:xfrm>
            <a:off x="5938138" y="1214276"/>
            <a:ext cx="20828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2"/>
          </p:cNvCxnSpPr>
          <p:nvPr/>
        </p:nvCxnSpPr>
        <p:spPr>
          <a:xfrm>
            <a:off x="7190021" y="1222926"/>
            <a:ext cx="61530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2"/>
          </p:cNvCxnSpPr>
          <p:nvPr/>
        </p:nvCxnSpPr>
        <p:spPr>
          <a:xfrm>
            <a:off x="8448882" y="1188449"/>
            <a:ext cx="0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40801" y="1572041"/>
            <a:ext cx="11966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5222" y="1325820"/>
            <a:ext cx="1042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Asks for Scene </a:t>
            </a:r>
            <a:endParaRPr lang="en-US" sz="10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765222" y="1886474"/>
            <a:ext cx="11966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95473" y="1649403"/>
            <a:ext cx="1042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Return Scene</a:t>
            </a:r>
            <a:endParaRPr lang="en-US" sz="1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937478" y="2406400"/>
            <a:ext cx="2796332" cy="16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84010" y="2143899"/>
            <a:ext cx="1414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Initializes</a:t>
            </a:r>
            <a:endParaRPr lang="en-US" sz="10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961900" y="2669159"/>
            <a:ext cx="39762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58480" y="2422938"/>
            <a:ext cx="1042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Initializes</a:t>
            </a:r>
            <a:endParaRPr lang="en-US" sz="10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958966" y="2897861"/>
            <a:ext cx="23962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39747" y="2602679"/>
            <a:ext cx="1754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Asks for initial Objects</a:t>
            </a:r>
            <a:endParaRPr lang="en-US" sz="10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5938138" y="3228423"/>
            <a:ext cx="239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39747" y="2982202"/>
            <a:ext cx="124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Adds Initial Objects</a:t>
            </a:r>
            <a:endParaRPr lang="en-US" sz="1000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961900" y="3728147"/>
            <a:ext cx="39762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74840" y="3481926"/>
            <a:ext cx="1534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Physics Layer Clicked</a:t>
            </a:r>
            <a:endParaRPr lang="en-US" sz="10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961900" y="4070030"/>
            <a:ext cx="28248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61899" y="3823809"/>
            <a:ext cx="2116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Asks For Selected Objects</a:t>
            </a:r>
            <a:endParaRPr lang="en-US" sz="10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1937479" y="4439361"/>
            <a:ext cx="2796331" cy="376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986322" y="4193140"/>
            <a:ext cx="1511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Gives Selected Objects </a:t>
            </a:r>
            <a:endParaRPr lang="en-US" sz="1000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1961899" y="4835195"/>
            <a:ext cx="3514495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986322" y="4588974"/>
            <a:ext cx="2092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Gives Selected Object</a:t>
            </a:r>
            <a:endParaRPr lang="en-US" sz="1000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1937479" y="5242198"/>
            <a:ext cx="1334265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084010" y="4995977"/>
            <a:ext cx="1595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Reset Button Pressed</a:t>
            </a:r>
            <a:endParaRPr lang="en-US" sz="1000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1937478" y="5504698"/>
            <a:ext cx="400066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57468" y="5258478"/>
            <a:ext cx="1042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Makes New</a:t>
            </a:r>
            <a:endParaRPr lang="en-US" sz="1000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910123" y="6006049"/>
            <a:ext cx="13616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10123" y="5759828"/>
            <a:ext cx="1397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Play Button Pressed</a:t>
            </a:r>
            <a:endParaRPr lang="en-US" sz="10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910122" y="6407900"/>
            <a:ext cx="39778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937479" y="6145399"/>
            <a:ext cx="2800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Tells Physics Layer to Add Ball to Start Location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2604533" y="327519"/>
            <a:ext cx="1334421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Gameplay Layer</a:t>
            </a:r>
            <a:endParaRPr lang="en-US" dirty="0"/>
          </a:p>
        </p:txBody>
      </p:sp>
      <p:cxnSp>
        <p:nvCxnSpPr>
          <p:cNvPr id="62" name="Straight Connector 61"/>
          <p:cNvCxnSpPr>
            <a:stCxn id="61" idx="2"/>
          </p:cNvCxnSpPr>
          <p:nvPr/>
        </p:nvCxnSpPr>
        <p:spPr>
          <a:xfrm>
            <a:off x="3271744" y="1222926"/>
            <a:ext cx="30242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2001486" y="2127619"/>
            <a:ext cx="1270258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148018" y="1881398"/>
            <a:ext cx="1414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Initializes</a:t>
            </a:r>
            <a:endParaRPr lang="en-US" sz="1000" dirty="0"/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1887314" y="5759827"/>
            <a:ext cx="400066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507304" y="5513607"/>
            <a:ext cx="1042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Makes New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3743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765222" y="0"/>
            <a:ext cx="1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72353" y="0"/>
            <a:ext cx="0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56265" y="0"/>
            <a:ext cx="81407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384883" y="0"/>
            <a:ext cx="0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252906" y="0"/>
            <a:ext cx="0" cy="6952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00182" y="0"/>
            <a:ext cx="130250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800183" y="618645"/>
            <a:ext cx="14978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00182" y="309322"/>
            <a:ext cx="149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Tells if Objects Collide </a:t>
            </a:r>
            <a:endParaRPr lang="en-US" sz="11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5800182" y="1107048"/>
            <a:ext cx="1497882" cy="15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30432" y="860827"/>
            <a:ext cx="1579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Tells if Stars Hit </a:t>
            </a:r>
            <a:endParaRPr lang="en-US" sz="11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800182" y="1595452"/>
            <a:ext cx="14527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00182" y="1274837"/>
            <a:ext cx="2035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Tells if Ball/Portal Intersect </a:t>
            </a:r>
            <a:endParaRPr lang="en-US" sz="1100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2353" y="1985047"/>
            <a:ext cx="3927829" cy="174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18885" y="1723437"/>
            <a:ext cx="1579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Tells if win</a:t>
            </a:r>
            <a:endParaRPr lang="en-US" sz="1100" dirty="0"/>
          </a:p>
        </p:txBody>
      </p:sp>
      <p:sp>
        <p:nvSpPr>
          <p:cNvPr id="42" name="Rounded Rectangle 41"/>
          <p:cNvSpPr/>
          <p:nvPr/>
        </p:nvSpPr>
        <p:spPr>
          <a:xfrm>
            <a:off x="765223" y="1122437"/>
            <a:ext cx="1107130" cy="4730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WinLayer</a:t>
            </a:r>
            <a:endParaRPr lang="en-US" dirty="0"/>
          </a:p>
        </p:txBody>
      </p:sp>
      <p:cxnSp>
        <p:nvCxnSpPr>
          <p:cNvPr id="46" name="Straight Connector 45"/>
          <p:cNvCxnSpPr>
            <a:stCxn id="42" idx="2"/>
          </p:cNvCxnSpPr>
          <p:nvPr/>
        </p:nvCxnSpPr>
        <p:spPr>
          <a:xfrm flipH="1">
            <a:off x="1302506" y="1595452"/>
            <a:ext cx="16282" cy="52625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1318788" y="2328057"/>
            <a:ext cx="5535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302506" y="2022595"/>
            <a:ext cx="1579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Triggers</a:t>
            </a:r>
            <a:endParaRPr lang="en-US" sz="1100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765222" y="2653659"/>
            <a:ext cx="537284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90752" y="2408329"/>
            <a:ext cx="1579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 to Play Again</a:t>
            </a:r>
            <a:endParaRPr lang="en-US" sz="11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872353" y="2962983"/>
            <a:ext cx="4022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018885" y="2669939"/>
            <a:ext cx="1579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Loads</a:t>
            </a:r>
            <a:endParaRPr lang="en-US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765222" y="3294462"/>
            <a:ext cx="537284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9596" y="2962983"/>
            <a:ext cx="1579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 to Play Again</a:t>
            </a:r>
            <a:endParaRPr lang="en-US" sz="1100" dirty="0"/>
          </a:p>
        </p:txBody>
      </p:sp>
      <p:sp>
        <p:nvSpPr>
          <p:cNvPr id="65" name="Rounded Rectangle 64"/>
          <p:cNvSpPr/>
          <p:nvPr/>
        </p:nvSpPr>
        <p:spPr>
          <a:xfrm>
            <a:off x="0" y="3310742"/>
            <a:ext cx="765222" cy="10616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FinalWin</a:t>
            </a:r>
            <a:r>
              <a:rPr lang="en-US" dirty="0" smtClean="0"/>
              <a:t> Layer</a:t>
            </a:r>
            <a:endParaRPr lang="en-US" dirty="0"/>
          </a:p>
        </p:txBody>
      </p:sp>
      <p:cxnSp>
        <p:nvCxnSpPr>
          <p:cNvPr id="67" name="Straight Connector 66"/>
          <p:cNvCxnSpPr>
            <a:stCxn id="65" idx="2"/>
          </p:cNvCxnSpPr>
          <p:nvPr/>
        </p:nvCxnSpPr>
        <p:spPr>
          <a:xfrm>
            <a:off x="382611" y="4372402"/>
            <a:ext cx="8141" cy="24855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382611" y="4899752"/>
            <a:ext cx="3826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93065" y="4509593"/>
            <a:ext cx="1579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Loads</a:t>
            </a:r>
            <a:endParaRPr lang="en-US" sz="11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4606165" y="-28739"/>
            <a:ext cx="30242" cy="68867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41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7939" y="244202"/>
            <a:ext cx="1318787" cy="7326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 Director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752434" y="244202"/>
            <a:ext cx="1543426" cy="7326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 Layer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33048" y="244202"/>
            <a:ext cx="1623814" cy="7326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Menu Layer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530113" y="244202"/>
            <a:ext cx="1286224" cy="7326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layer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</p:cNvCxnSpPr>
          <p:nvPr/>
        </p:nvCxnSpPr>
        <p:spPr>
          <a:xfrm>
            <a:off x="887333" y="976807"/>
            <a:ext cx="0" cy="5881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</p:cNvCxnSpPr>
          <p:nvPr/>
        </p:nvCxnSpPr>
        <p:spPr>
          <a:xfrm>
            <a:off x="2524147" y="976807"/>
            <a:ext cx="15742" cy="5881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</p:cNvCxnSpPr>
          <p:nvPr/>
        </p:nvCxnSpPr>
        <p:spPr>
          <a:xfrm>
            <a:off x="4344955" y="976807"/>
            <a:ext cx="34867" cy="5881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</p:cNvCxnSpPr>
          <p:nvPr/>
        </p:nvCxnSpPr>
        <p:spPr>
          <a:xfrm>
            <a:off x="8173225" y="976807"/>
            <a:ext cx="81408" cy="5881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31593" y="1465211"/>
            <a:ext cx="15925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42005" y="1203601"/>
            <a:ext cx="1128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Asks for Scene </a:t>
            </a:r>
            <a:endParaRPr lang="en-US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931593" y="2083855"/>
            <a:ext cx="15925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81641" y="1822245"/>
            <a:ext cx="1081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Return Scene</a:t>
            </a:r>
            <a:endParaRPr lang="en-US" sz="11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87333" y="2686220"/>
            <a:ext cx="34576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42005" y="2424610"/>
            <a:ext cx="1145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Asks for Scene</a:t>
            </a:r>
            <a:endParaRPr lang="en-US" sz="11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988578" y="3337424"/>
            <a:ext cx="33563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48010" y="3075814"/>
            <a:ext cx="149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Returns Scene</a:t>
            </a:r>
            <a:endParaRPr lang="en-US" sz="11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931594" y="3923509"/>
            <a:ext cx="34133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48010" y="3595651"/>
            <a:ext cx="149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New Game Clicked</a:t>
            </a:r>
            <a:endParaRPr lang="en-US" sz="11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931593" y="5891634"/>
            <a:ext cx="7241632" cy="32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77268" y="5630024"/>
            <a:ext cx="1790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Asks for Scene</a:t>
            </a:r>
            <a:endParaRPr lang="en-US" sz="1100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887333" y="6461438"/>
            <a:ext cx="7367301" cy="32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33048" y="6199828"/>
            <a:ext cx="149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Returns Scene</a:t>
            </a:r>
            <a:endParaRPr lang="en-US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870211" y="4445916"/>
            <a:ext cx="5552695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24883" y="4200586"/>
            <a:ext cx="1145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Asks for Scene</a:t>
            </a:r>
            <a:endParaRPr lang="en-US" sz="1100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971455" y="5097120"/>
            <a:ext cx="5451451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30888" y="4851790"/>
            <a:ext cx="149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Returns Scene</a:t>
            </a:r>
            <a:endParaRPr lang="en-US" sz="1100" dirty="0"/>
          </a:p>
        </p:txBody>
      </p:sp>
      <p:sp>
        <p:nvSpPr>
          <p:cNvPr id="44" name="Rounded Rectangle 43"/>
          <p:cNvSpPr/>
          <p:nvPr/>
        </p:nvSpPr>
        <p:spPr>
          <a:xfrm>
            <a:off x="5450225" y="247279"/>
            <a:ext cx="1945361" cy="7326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</a:t>
            </a:r>
            <a:r>
              <a:rPr lang="en-US" dirty="0" smtClean="0"/>
              <a:t>Select layer</a:t>
            </a:r>
            <a:endParaRPr lang="en-US" dirty="0"/>
          </a:p>
        </p:txBody>
      </p:sp>
      <p:cxnSp>
        <p:nvCxnSpPr>
          <p:cNvPr id="45" name="Straight Connector 44"/>
          <p:cNvCxnSpPr>
            <a:stCxn id="44" idx="2"/>
          </p:cNvCxnSpPr>
          <p:nvPr/>
        </p:nvCxnSpPr>
        <p:spPr>
          <a:xfrm>
            <a:off x="6422906" y="979884"/>
            <a:ext cx="30602" cy="5881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699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127</Words>
  <Application>Microsoft Macintosh PowerPoint</Application>
  <PresentationFormat>On-screen Show 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Carson Ramsden</dc:creator>
  <cp:lastModifiedBy>jarthur</cp:lastModifiedBy>
  <cp:revision>9</cp:revision>
  <dcterms:created xsi:type="dcterms:W3CDTF">2013-03-26T19:58:18Z</dcterms:created>
  <dcterms:modified xsi:type="dcterms:W3CDTF">2013-04-16T21:39:19Z</dcterms:modified>
</cp:coreProperties>
</file>