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56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36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3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5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2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8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6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5/14/13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5/14/13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5/14/13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5/14/13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5/14/13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3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B08-2C4B-154D-A8A3-651A9FF58BED}" type="datetimeFigureOut">
              <a:rPr lang="en-US" smtClean="0"/>
              <a:t>5/14/13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6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53B08-2C4B-154D-A8A3-651A9FF58BED}" type="datetimeFigureOut">
              <a:rPr lang="en-US" smtClean="0"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98973-305B-C14D-8323-2E4F0837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8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7939" y="244202"/>
            <a:ext cx="1937477" cy="73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 Director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62036" y="244202"/>
            <a:ext cx="1964173" cy="73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 Layer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70431" y="244202"/>
            <a:ext cx="2442198" cy="73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Menu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530113" y="244202"/>
            <a:ext cx="1286224" cy="9593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</a:t>
            </a:r>
            <a:r>
              <a:rPr lang="en-US" dirty="0" smtClean="0"/>
              <a:t>Selector Layer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</p:cNvCxnSpPr>
          <p:nvPr/>
        </p:nvCxnSpPr>
        <p:spPr>
          <a:xfrm>
            <a:off x="1196678" y="976807"/>
            <a:ext cx="56984" cy="5881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</p:cNvCxnSpPr>
          <p:nvPr/>
        </p:nvCxnSpPr>
        <p:spPr>
          <a:xfrm flipH="1">
            <a:off x="3533048" y="976807"/>
            <a:ext cx="11075" cy="5881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</p:cNvCxnSpPr>
          <p:nvPr/>
        </p:nvCxnSpPr>
        <p:spPr>
          <a:xfrm>
            <a:off x="5991530" y="976807"/>
            <a:ext cx="0" cy="5881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</p:cNvCxnSpPr>
          <p:nvPr/>
        </p:nvCxnSpPr>
        <p:spPr>
          <a:xfrm>
            <a:off x="8173225" y="1203601"/>
            <a:ext cx="81408" cy="5654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96678" y="1465211"/>
            <a:ext cx="2347445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46726" y="1203601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Asks for Scene </a:t>
            </a:r>
            <a:endParaRPr lang="en-US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196678" y="1810580"/>
            <a:ext cx="2336370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46726" y="1581120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Returns </a:t>
            </a:r>
            <a:r>
              <a:rPr lang="en-US" sz="1100" dirty="0" smtClean="0"/>
              <a:t>Scene</a:t>
            </a:r>
            <a:endParaRPr lang="en-US" sz="11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53662" y="2461580"/>
            <a:ext cx="4737868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65416" y="2199765"/>
            <a:ext cx="1894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Asks for Scene</a:t>
            </a:r>
            <a:endParaRPr lang="en-US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253662" y="2758519"/>
            <a:ext cx="4737868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98943" y="2529264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Returns Scene</a:t>
            </a:r>
            <a:endParaRPr lang="en-US" sz="11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196678" y="3457334"/>
            <a:ext cx="4794852" cy="32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13095" y="3177701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Instructions </a:t>
            </a:r>
            <a:r>
              <a:rPr lang="en-US" sz="1100" dirty="0" smtClean="0"/>
              <a:t>Clicked</a:t>
            </a:r>
            <a:endParaRPr lang="en-US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196678" y="5248633"/>
            <a:ext cx="7057955" cy="32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77268" y="4987023"/>
            <a:ext cx="1790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Asks for Scene</a:t>
            </a:r>
            <a:endParaRPr lang="en-US" sz="11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241453" y="5609463"/>
            <a:ext cx="7057955" cy="32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77268" y="5347853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Returns Scene</a:t>
            </a:r>
            <a:endParaRPr lang="en-US" sz="1100" dirty="0"/>
          </a:p>
        </p:txBody>
      </p:sp>
      <p:sp>
        <p:nvSpPr>
          <p:cNvPr id="28" name="Rounded Rectangle 27"/>
          <p:cNvSpPr/>
          <p:nvPr/>
        </p:nvSpPr>
        <p:spPr>
          <a:xfrm>
            <a:off x="6353963" y="1481491"/>
            <a:ext cx="1417309" cy="8367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Instructions Layer</a:t>
            </a:r>
            <a:endParaRPr lang="en-US" dirty="0"/>
          </a:p>
        </p:txBody>
      </p:sp>
      <p:cxnSp>
        <p:nvCxnSpPr>
          <p:cNvPr id="12" name="Straight Connector 11"/>
          <p:cNvCxnSpPr>
            <a:stCxn id="28" idx="2"/>
          </p:cNvCxnSpPr>
          <p:nvPr/>
        </p:nvCxnSpPr>
        <p:spPr>
          <a:xfrm>
            <a:off x="7062618" y="2318226"/>
            <a:ext cx="11422" cy="4539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196678" y="4911810"/>
            <a:ext cx="4794852" cy="32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13095" y="4641109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New Game Clicked</a:t>
            </a:r>
            <a:endParaRPr lang="en-US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232383" y="3825682"/>
            <a:ext cx="5841657" cy="32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96825" y="3564072"/>
            <a:ext cx="1790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Asks for Scene</a:t>
            </a:r>
            <a:endParaRPr lang="en-US" sz="110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196678" y="4170437"/>
            <a:ext cx="7057955" cy="32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96825" y="3900172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Returns Scene</a:t>
            </a:r>
            <a:endParaRPr lang="en-US" sz="11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1196678" y="6173386"/>
            <a:ext cx="7057955" cy="32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196678" y="6254171"/>
            <a:ext cx="5849660" cy="32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21490" y="5895701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Main Menu</a:t>
            </a:r>
            <a:r>
              <a:rPr lang="en-US" sz="1100" dirty="0" smtClean="0"/>
              <a:t> </a:t>
            </a:r>
            <a:r>
              <a:rPr lang="en-US" sz="1100" dirty="0" smtClean="0"/>
              <a:t>Clicked</a:t>
            </a:r>
            <a:endParaRPr lang="en-US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1262132" y="6504132"/>
            <a:ext cx="4737868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241453" y="6730743"/>
            <a:ext cx="4737868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96825" y="6286731"/>
            <a:ext cx="1790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Asks for Scene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929668" y="6492218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Returns Scene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7969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7939" y="244202"/>
            <a:ext cx="1937477" cy="73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 Director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62036" y="244202"/>
            <a:ext cx="1964173" cy="73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Selector Layer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70431" y="244202"/>
            <a:ext cx="2442198" cy="73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Layer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</p:cNvCxnSpPr>
          <p:nvPr/>
        </p:nvCxnSpPr>
        <p:spPr>
          <a:xfrm>
            <a:off x="1196678" y="976807"/>
            <a:ext cx="56984" cy="5881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</p:cNvCxnSpPr>
          <p:nvPr/>
        </p:nvCxnSpPr>
        <p:spPr>
          <a:xfrm flipH="1">
            <a:off x="3533048" y="976807"/>
            <a:ext cx="11075" cy="5881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</p:cNvCxnSpPr>
          <p:nvPr/>
        </p:nvCxnSpPr>
        <p:spPr>
          <a:xfrm>
            <a:off x="5991530" y="976807"/>
            <a:ext cx="0" cy="5881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96678" y="1465211"/>
            <a:ext cx="2347445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46726" y="1203601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Asks for Scene </a:t>
            </a:r>
            <a:endParaRPr lang="en-US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196678" y="1810580"/>
            <a:ext cx="2336370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46726" y="1581120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Returns </a:t>
            </a:r>
            <a:r>
              <a:rPr lang="en-US" sz="1100" dirty="0" smtClean="0"/>
              <a:t>Scene</a:t>
            </a:r>
            <a:endParaRPr lang="en-US" sz="11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53662" y="3024205"/>
            <a:ext cx="4737868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65416" y="2730240"/>
            <a:ext cx="1894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Asks for </a:t>
            </a:r>
            <a:r>
              <a:rPr lang="en-US" sz="1100" dirty="0" smtClean="0"/>
              <a:t>Scene </a:t>
            </a:r>
            <a:r>
              <a:rPr lang="en-US" sz="1100" dirty="0" err="1" smtClean="0"/>
              <a:t>fpr</a:t>
            </a:r>
            <a:r>
              <a:rPr lang="en-US" sz="1100" dirty="0" smtClean="0"/>
              <a:t> Level</a:t>
            </a:r>
            <a:endParaRPr lang="en-US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253662" y="3337219"/>
            <a:ext cx="4737868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98942" y="3059739"/>
            <a:ext cx="1730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Returns </a:t>
            </a:r>
            <a:r>
              <a:rPr lang="en-US" sz="1100" dirty="0" smtClean="0"/>
              <a:t>Scene for Level</a:t>
            </a:r>
            <a:endParaRPr lang="en-US" sz="11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146697" y="2667557"/>
            <a:ext cx="4794852" cy="32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13095" y="2367030"/>
            <a:ext cx="149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Level Button </a:t>
            </a:r>
            <a:r>
              <a:rPr lang="en-US" sz="1100" dirty="0" smtClean="0"/>
              <a:t>Clicked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6710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5376" y="293042"/>
            <a:ext cx="1090849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 Director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14163" y="293042"/>
            <a:ext cx="895473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Layer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95843" y="293042"/>
            <a:ext cx="1404739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90654" y="293042"/>
            <a:ext cx="1329201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Factory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15000" y="293042"/>
            <a:ext cx="1262754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Listener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89099" y="293042"/>
            <a:ext cx="944317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Physics Layer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2"/>
          </p:cNvCxnSpPr>
          <p:nvPr/>
        </p:nvCxnSpPr>
        <p:spPr>
          <a:xfrm>
            <a:off x="740801" y="1188449"/>
            <a:ext cx="8140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</p:cNvCxnSpPr>
          <p:nvPr/>
        </p:nvCxnSpPr>
        <p:spPr>
          <a:xfrm flipH="1">
            <a:off x="1937478" y="1188449"/>
            <a:ext cx="24422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</p:cNvCxnSpPr>
          <p:nvPr/>
        </p:nvCxnSpPr>
        <p:spPr>
          <a:xfrm>
            <a:off x="3498213" y="1188449"/>
            <a:ext cx="2272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</p:cNvCxnSpPr>
          <p:nvPr/>
        </p:nvCxnSpPr>
        <p:spPr>
          <a:xfrm>
            <a:off x="4961258" y="1188449"/>
            <a:ext cx="20828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</p:cNvCxnSpPr>
          <p:nvPr/>
        </p:nvCxnSpPr>
        <p:spPr>
          <a:xfrm>
            <a:off x="6646377" y="1188449"/>
            <a:ext cx="61530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2"/>
          </p:cNvCxnSpPr>
          <p:nvPr/>
        </p:nvCxnSpPr>
        <p:spPr>
          <a:xfrm>
            <a:off x="8355255" y="1188449"/>
            <a:ext cx="0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0801" y="1572041"/>
            <a:ext cx="11966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5222" y="1325820"/>
            <a:ext cx="1042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Asks for Scene </a:t>
            </a:r>
            <a:endParaRPr lang="en-US" sz="10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65222" y="1886474"/>
            <a:ext cx="11966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95473" y="1649403"/>
            <a:ext cx="1042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Return Scene</a:t>
            </a:r>
            <a:endParaRPr lang="en-US" sz="1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937478" y="2148975"/>
            <a:ext cx="15630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84010" y="1886474"/>
            <a:ext cx="1414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Initializes</a:t>
            </a:r>
            <a:endParaRPr lang="en-US" sz="10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961900" y="2588539"/>
            <a:ext cx="30201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58480" y="2342318"/>
            <a:ext cx="1042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Initializes</a:t>
            </a:r>
            <a:endParaRPr lang="en-US" sz="10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982086" y="2897861"/>
            <a:ext cx="886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82086" y="2523040"/>
            <a:ext cx="27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Asks for initial </a:t>
            </a:r>
            <a:endParaRPr lang="en-US" sz="1000" dirty="0" smtClean="0"/>
          </a:p>
          <a:p>
            <a:r>
              <a:rPr lang="en-US" sz="1000" dirty="0" smtClean="0"/>
              <a:t>Objects</a:t>
            </a:r>
            <a:endParaRPr lang="en-US" sz="10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982088" y="3306328"/>
            <a:ext cx="8359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61258" y="2896731"/>
            <a:ext cx="221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Receives</a:t>
            </a:r>
            <a:r>
              <a:rPr lang="en-US" sz="1000" dirty="0" smtClean="0"/>
              <a:t> </a:t>
            </a:r>
            <a:r>
              <a:rPr lang="en-US" sz="1000" dirty="0" smtClean="0"/>
              <a:t>Initial </a:t>
            </a:r>
            <a:endParaRPr lang="en-US" sz="1000" dirty="0" smtClean="0"/>
          </a:p>
          <a:p>
            <a:r>
              <a:rPr lang="en-US" sz="1000" dirty="0" smtClean="0"/>
              <a:t>Objects</a:t>
            </a:r>
            <a:endParaRPr lang="en-US" sz="1000" dirty="0"/>
          </a:p>
        </p:txBody>
      </p:sp>
      <p:sp>
        <p:nvSpPr>
          <p:cNvPr id="42" name="Rounded Rectangle 41"/>
          <p:cNvSpPr/>
          <p:nvPr/>
        </p:nvSpPr>
        <p:spPr>
          <a:xfrm>
            <a:off x="5186681" y="1572041"/>
            <a:ext cx="1262754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</a:t>
            </a:r>
          </a:p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cxnSp>
        <p:nvCxnSpPr>
          <p:cNvPr id="10" name="Straight Connector 9"/>
          <p:cNvCxnSpPr>
            <a:stCxn id="42" idx="2"/>
          </p:cNvCxnSpPr>
          <p:nvPr/>
        </p:nvCxnSpPr>
        <p:spPr>
          <a:xfrm>
            <a:off x="5818058" y="2467448"/>
            <a:ext cx="50179" cy="43905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498213" y="5851604"/>
            <a:ext cx="23152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498213" y="6266601"/>
            <a:ext cx="23152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98213" y="5379006"/>
            <a:ext cx="2951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Asks for initial </a:t>
            </a:r>
            <a:endParaRPr lang="en-US" sz="1000" dirty="0" smtClean="0"/>
          </a:p>
          <a:p>
            <a:r>
              <a:rPr lang="en-US" sz="1000" dirty="0" smtClean="0"/>
              <a:t>Objects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3502761" y="5837294"/>
            <a:ext cx="221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Adds Initial </a:t>
            </a:r>
            <a:endParaRPr lang="en-US" sz="1000" dirty="0" smtClean="0"/>
          </a:p>
          <a:p>
            <a:r>
              <a:rPr lang="en-US" sz="1000" dirty="0" smtClean="0"/>
              <a:t>Objects</a:t>
            </a:r>
            <a:endParaRPr lang="en-US" sz="10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982086" y="3641140"/>
            <a:ext cx="33731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946359" y="3975600"/>
            <a:ext cx="34088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38687" y="3358779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Asks to add Objects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6932452" y="3709152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Returns</a:t>
            </a:r>
            <a:r>
              <a:rPr lang="en-US" sz="1000" dirty="0" smtClean="0"/>
              <a:t> Objects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905312" y="4121961"/>
            <a:ext cx="1262754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Game Object</a:t>
            </a:r>
          </a:p>
        </p:txBody>
      </p:sp>
      <p:cxnSp>
        <p:nvCxnSpPr>
          <p:cNvPr id="15" name="Straight Connector 14"/>
          <p:cNvCxnSpPr>
            <a:stCxn id="63" idx="2"/>
          </p:cNvCxnSpPr>
          <p:nvPr/>
        </p:nvCxnSpPr>
        <p:spPr>
          <a:xfrm>
            <a:off x="7536689" y="5017368"/>
            <a:ext cx="19671" cy="1840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939342" y="4477040"/>
            <a:ext cx="19931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4961258" y="4771000"/>
            <a:ext cx="19440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042803" y="4210592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Asks for object bodies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5095151" y="4504876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Returns</a:t>
            </a:r>
            <a:r>
              <a:rPr lang="en-US" sz="1000" dirty="0" smtClean="0"/>
              <a:t> object bodies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8695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5376" y="293042"/>
            <a:ext cx="1090849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 Director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14163" y="293042"/>
            <a:ext cx="895473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Layer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95843" y="293042"/>
            <a:ext cx="1404739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90654" y="293042"/>
            <a:ext cx="1329201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Factory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15000" y="293042"/>
            <a:ext cx="1262754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Listener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89099" y="293042"/>
            <a:ext cx="944317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Physics Layer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2"/>
          </p:cNvCxnSpPr>
          <p:nvPr/>
        </p:nvCxnSpPr>
        <p:spPr>
          <a:xfrm>
            <a:off x="740801" y="1188449"/>
            <a:ext cx="8140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</p:cNvCxnSpPr>
          <p:nvPr/>
        </p:nvCxnSpPr>
        <p:spPr>
          <a:xfrm flipH="1">
            <a:off x="1937478" y="1188449"/>
            <a:ext cx="24422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</p:cNvCxnSpPr>
          <p:nvPr/>
        </p:nvCxnSpPr>
        <p:spPr>
          <a:xfrm>
            <a:off x="3498213" y="1188449"/>
            <a:ext cx="2272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</p:cNvCxnSpPr>
          <p:nvPr/>
        </p:nvCxnSpPr>
        <p:spPr>
          <a:xfrm>
            <a:off x="4961258" y="1188449"/>
            <a:ext cx="20828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</p:cNvCxnSpPr>
          <p:nvPr/>
        </p:nvCxnSpPr>
        <p:spPr>
          <a:xfrm>
            <a:off x="6646377" y="1188449"/>
            <a:ext cx="61530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2"/>
          </p:cNvCxnSpPr>
          <p:nvPr/>
        </p:nvCxnSpPr>
        <p:spPr>
          <a:xfrm>
            <a:off x="8355255" y="1188449"/>
            <a:ext cx="0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937478" y="6846751"/>
            <a:ext cx="30446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937478" y="1919396"/>
            <a:ext cx="15630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291172" y="1642399"/>
            <a:ext cx="1534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Icon Dragged</a:t>
            </a:r>
            <a:endParaRPr lang="en-US" sz="1000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937478" y="2243522"/>
            <a:ext cx="2999359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56881" y="1997301"/>
            <a:ext cx="1534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Physics Layer Signaled</a:t>
            </a:r>
            <a:endParaRPr lang="en-US" sz="10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936837" y="2551341"/>
            <a:ext cx="33731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4946359" y="2938472"/>
            <a:ext cx="34088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6905312" y="3315185"/>
            <a:ext cx="1262754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Game Object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939342" y="4477040"/>
            <a:ext cx="2597347" cy="27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961258" y="4771000"/>
            <a:ext cx="25754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42803" y="4210592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Asks for object bodies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095151" y="4504876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Returns</a:t>
            </a:r>
            <a:r>
              <a:rPr lang="en-US" sz="1000" dirty="0" smtClean="0"/>
              <a:t> object bodies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6838687" y="2316610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Asks to add Objects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6905312" y="2659180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Returns</a:t>
            </a:r>
            <a:r>
              <a:rPr lang="en-US" sz="1000" dirty="0" smtClean="0"/>
              <a:t> Objects</a:t>
            </a:r>
            <a:endParaRPr lang="en-US" sz="1000" dirty="0"/>
          </a:p>
        </p:txBody>
      </p:sp>
      <p:cxnSp>
        <p:nvCxnSpPr>
          <p:cNvPr id="19" name="Straight Connector 18"/>
          <p:cNvCxnSpPr>
            <a:stCxn id="69" idx="2"/>
          </p:cNvCxnSpPr>
          <p:nvPr/>
        </p:nvCxnSpPr>
        <p:spPr>
          <a:xfrm>
            <a:off x="7536689" y="4210592"/>
            <a:ext cx="3594" cy="26474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1937478" y="5920074"/>
            <a:ext cx="30237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496416" y="5519964"/>
            <a:ext cx="27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Object dragged</a:t>
            </a:r>
            <a:br>
              <a:rPr lang="en-US" sz="1000" dirty="0" smtClean="0"/>
            </a:br>
            <a:r>
              <a:rPr lang="en-US" sz="1000" dirty="0" smtClean="0"/>
              <a:t>into inventory</a:t>
            </a:r>
            <a:endParaRPr lang="en-US" sz="1000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927209" y="6333391"/>
            <a:ext cx="1573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961900" y="5933281"/>
            <a:ext cx="27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Object deleted, inventory</a:t>
            </a:r>
          </a:p>
          <a:p>
            <a:r>
              <a:rPr lang="en-US" sz="1000" dirty="0" smtClean="0"/>
              <a:t>alerted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3743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5376" y="293042"/>
            <a:ext cx="1090849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 Director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14163" y="293042"/>
            <a:ext cx="895473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Layer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95843" y="293042"/>
            <a:ext cx="1404739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90654" y="293042"/>
            <a:ext cx="1329201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</a:t>
            </a:r>
          </a:p>
          <a:p>
            <a:pPr algn="ctr"/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15000" y="293042"/>
            <a:ext cx="1262754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Gameplay</a:t>
            </a:r>
          </a:p>
          <a:p>
            <a:pPr algn="ctr"/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89099" y="293042"/>
            <a:ext cx="944317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Physics Layer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2"/>
          </p:cNvCxnSpPr>
          <p:nvPr/>
        </p:nvCxnSpPr>
        <p:spPr>
          <a:xfrm>
            <a:off x="740801" y="1188449"/>
            <a:ext cx="8140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</p:cNvCxnSpPr>
          <p:nvPr/>
        </p:nvCxnSpPr>
        <p:spPr>
          <a:xfrm flipH="1">
            <a:off x="1937478" y="1188449"/>
            <a:ext cx="24422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</p:cNvCxnSpPr>
          <p:nvPr/>
        </p:nvCxnSpPr>
        <p:spPr>
          <a:xfrm>
            <a:off x="3498213" y="1188449"/>
            <a:ext cx="2272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</p:cNvCxnSpPr>
          <p:nvPr/>
        </p:nvCxnSpPr>
        <p:spPr>
          <a:xfrm>
            <a:off x="4961258" y="1188449"/>
            <a:ext cx="20828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</p:cNvCxnSpPr>
          <p:nvPr/>
        </p:nvCxnSpPr>
        <p:spPr>
          <a:xfrm>
            <a:off x="6646377" y="1188449"/>
            <a:ext cx="61530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2"/>
          </p:cNvCxnSpPr>
          <p:nvPr/>
        </p:nvCxnSpPr>
        <p:spPr>
          <a:xfrm>
            <a:off x="8355255" y="1188449"/>
            <a:ext cx="0" cy="566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946359" y="2665197"/>
            <a:ext cx="34088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07907" y="2420785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Ball hit star</a:t>
            </a:r>
            <a:endParaRPr lang="en-US" sz="1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937478" y="2817597"/>
            <a:ext cx="30446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43929" y="2513356"/>
            <a:ext cx="27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Signal level layer</a:t>
            </a:r>
          </a:p>
          <a:p>
            <a:endParaRPr lang="en-US" sz="10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937478" y="3240172"/>
            <a:ext cx="4708899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73518" y="2977766"/>
            <a:ext cx="27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Increase score</a:t>
            </a:r>
          </a:p>
          <a:p>
            <a:endParaRPr lang="en-US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961900" y="1740572"/>
            <a:ext cx="47246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98213" y="1469062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Play/reset pressed</a:t>
            </a:r>
            <a:endParaRPr lang="en-US" sz="1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977635" y="2042271"/>
            <a:ext cx="4708899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92075" y="1775428"/>
            <a:ext cx="27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Press </a:t>
            </a:r>
            <a:r>
              <a:rPr lang="en-US" sz="1000" dirty="0" err="1" smtClean="0"/>
              <a:t>signalled</a:t>
            </a:r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4956770" y="4392947"/>
            <a:ext cx="34088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947889" y="4545347"/>
            <a:ext cx="30446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54340" y="4241106"/>
            <a:ext cx="27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Signal level layer that game is won</a:t>
            </a:r>
          </a:p>
          <a:p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6732145" y="4117995"/>
            <a:ext cx="270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Ball hit blue cupcake (portal)</a:t>
            </a:r>
            <a:endParaRPr lang="en-US" sz="1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937478" y="4782952"/>
            <a:ext cx="33135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273518" y="4528170"/>
            <a:ext cx="27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Register win</a:t>
            </a:r>
            <a:r>
              <a:rPr lang="en-US" sz="1000" dirty="0" smtClean="0"/>
              <a:t> </a:t>
            </a:r>
          </a:p>
          <a:p>
            <a:endParaRPr lang="en-US" sz="10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740801" y="4979372"/>
            <a:ext cx="12070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40801" y="4705516"/>
            <a:ext cx="27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 fo</a:t>
            </a:r>
            <a:r>
              <a:rPr lang="en-US" sz="1000" dirty="0" smtClean="0"/>
              <a:t>r Win Scene</a:t>
            </a:r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1937478" y="5767048"/>
            <a:ext cx="47704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93949" y="5487933"/>
            <a:ext cx="27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Signal level layer that all levels have been won</a:t>
            </a:r>
          </a:p>
          <a:p>
            <a:endParaRPr lang="en-US" sz="1000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740801" y="6147323"/>
            <a:ext cx="12070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01571" y="5744867"/>
            <a:ext cx="2708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 fo</a:t>
            </a:r>
            <a:r>
              <a:rPr lang="en-US" sz="1000" dirty="0" smtClean="0"/>
              <a:t>r Overall </a:t>
            </a:r>
          </a:p>
          <a:p>
            <a:r>
              <a:rPr lang="en-US" sz="1000" dirty="0" smtClean="0"/>
              <a:t>Win Scene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82" name="Rounded Rectangle 81"/>
          <p:cNvSpPr/>
          <p:nvPr/>
        </p:nvSpPr>
        <p:spPr>
          <a:xfrm>
            <a:off x="5250990" y="4528170"/>
            <a:ext cx="1262754" cy="895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cxnSp>
        <p:nvCxnSpPr>
          <p:cNvPr id="25" name="Straight Connector 24"/>
          <p:cNvCxnSpPr>
            <a:stCxn id="82" idx="2"/>
          </p:cNvCxnSpPr>
          <p:nvPr/>
        </p:nvCxnSpPr>
        <p:spPr>
          <a:xfrm>
            <a:off x="5882367" y="5423577"/>
            <a:ext cx="18025" cy="1585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9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222</Words>
  <Application>Microsoft Macintosh PowerPoint</Application>
  <PresentationFormat>On-screen Show (4:3)</PresentationFormat>
  <Paragraphs>89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Carson Ramsden</dc:creator>
  <cp:lastModifiedBy>jarthur</cp:lastModifiedBy>
  <cp:revision>15</cp:revision>
  <dcterms:created xsi:type="dcterms:W3CDTF">2013-03-26T19:58:18Z</dcterms:created>
  <dcterms:modified xsi:type="dcterms:W3CDTF">2013-05-14T13:40:59Z</dcterms:modified>
</cp:coreProperties>
</file>