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036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0431" y="244202"/>
            <a:ext cx="2442198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30113" y="244202"/>
            <a:ext cx="1286224" cy="9593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</a:t>
            </a:r>
            <a:r>
              <a:rPr lang="en-US" dirty="0" smtClean="0"/>
              <a:t>Selector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196678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533048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5991530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8173225" y="1203601"/>
            <a:ext cx="81408" cy="5654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96678" y="1465211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6726" y="12036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96678" y="1810580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58112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3662" y="2461580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416" y="2199765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3662" y="2758519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8943" y="2529264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96678" y="3457334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3095" y="31777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Instructions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96678" y="5248633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7268" y="4987023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241453" y="5609463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7268" y="5347853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6353963" y="1481491"/>
            <a:ext cx="1417309" cy="8367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28" idx="2"/>
          </p:cNvCxnSpPr>
          <p:nvPr/>
        </p:nvCxnSpPr>
        <p:spPr>
          <a:xfrm>
            <a:off x="7062618" y="2318226"/>
            <a:ext cx="11422" cy="4539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96678" y="4911810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13095" y="4641109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New Game Clicked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32383" y="3825682"/>
            <a:ext cx="5841657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96825" y="3564072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196678" y="4170437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96825" y="3900172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1196678" y="6173386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196678" y="6254171"/>
            <a:ext cx="5849660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1490" y="58957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Menu</a:t>
            </a:r>
            <a:r>
              <a:rPr lang="en-US" sz="1100" dirty="0" smtClean="0"/>
              <a:t>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262132" y="6504132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241453" y="6730743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6825" y="6286731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9668" y="6492218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96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036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Selector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0431" y="244202"/>
            <a:ext cx="2442198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196678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533048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5991530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96678" y="1465211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6726" y="12036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96678" y="1810580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58112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3662" y="3024205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416" y="2730240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</a:t>
            </a:r>
            <a:r>
              <a:rPr lang="en-US" sz="1100" dirty="0" smtClean="0"/>
              <a:t>Scene </a:t>
            </a:r>
            <a:r>
              <a:rPr lang="en-US" sz="1100" dirty="0" err="1" smtClean="0"/>
              <a:t>fpr</a:t>
            </a:r>
            <a:r>
              <a:rPr lang="en-US" sz="1100" dirty="0" smtClean="0"/>
              <a:t> Level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3662" y="3337219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8942" y="3059739"/>
            <a:ext cx="173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 for Level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46697" y="2667557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3095" y="236703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Level Button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71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801" y="1572041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222" y="1325820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Scene </a:t>
            </a:r>
            <a:endParaRPr lang="en-US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5222" y="1886474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473" y="1649403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 Scene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7478" y="2148975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4010" y="1886474"/>
            <a:ext cx="141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61900" y="2588539"/>
            <a:ext cx="3020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8480" y="2342318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82086" y="2897861"/>
            <a:ext cx="886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82086" y="2523040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982088" y="3306328"/>
            <a:ext cx="83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1258" y="2896731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Receives</a:t>
            </a:r>
            <a:r>
              <a:rPr lang="en-US" sz="1000" dirty="0" smtClean="0"/>
              <a:t> </a:t>
            </a:r>
            <a:r>
              <a:rPr lang="en-US" sz="1000" dirty="0" smtClean="0"/>
              <a:t>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5186681" y="157204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0" name="Straight Connector 9"/>
          <p:cNvCxnSpPr>
            <a:stCxn id="42" idx="2"/>
          </p:cNvCxnSpPr>
          <p:nvPr/>
        </p:nvCxnSpPr>
        <p:spPr>
          <a:xfrm>
            <a:off x="5818058" y="2467448"/>
            <a:ext cx="50179" cy="4390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98213" y="5851604"/>
            <a:ext cx="23152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498213" y="6266601"/>
            <a:ext cx="2315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8213" y="5379006"/>
            <a:ext cx="2951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2761" y="5837294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Adds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982086" y="3641140"/>
            <a:ext cx="33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6359" y="3975600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38687" y="3358779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32452" y="370915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Objects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905312" y="412196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15" name="Straight Connector 14"/>
          <p:cNvCxnSpPr>
            <a:stCxn id="63" idx="2"/>
          </p:cNvCxnSpPr>
          <p:nvPr/>
        </p:nvCxnSpPr>
        <p:spPr>
          <a:xfrm>
            <a:off x="7536689" y="5017368"/>
            <a:ext cx="19671" cy="184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939342" y="4477040"/>
            <a:ext cx="1993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961258" y="4771000"/>
            <a:ext cx="1944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 bodies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69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37478" y="6846751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37478" y="1919396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1172" y="1642399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Dragged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937478" y="2243522"/>
            <a:ext cx="299935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56881" y="1997301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Physics Layer Signaled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936837" y="2551341"/>
            <a:ext cx="33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46359" y="2938472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905312" y="3315185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939342" y="4477040"/>
            <a:ext cx="2597347" cy="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961258" y="4771000"/>
            <a:ext cx="2575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 bodies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838687" y="231661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05312" y="265918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Objects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69" idx="2"/>
          </p:cNvCxnSpPr>
          <p:nvPr/>
        </p:nvCxnSpPr>
        <p:spPr>
          <a:xfrm>
            <a:off x="7536689" y="4210592"/>
            <a:ext cx="3594" cy="2647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937478" y="5920074"/>
            <a:ext cx="3023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6416" y="5519964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dragged</a:t>
            </a:r>
            <a:br>
              <a:rPr lang="en-US" sz="1000" dirty="0" smtClean="0"/>
            </a:br>
            <a:r>
              <a:rPr lang="en-US" sz="1000" dirty="0" smtClean="0"/>
              <a:t>into inventory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27209" y="6333391"/>
            <a:ext cx="1573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61900" y="5933281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deleted, inventory</a:t>
            </a:r>
          </a:p>
          <a:p>
            <a:r>
              <a:rPr lang="en-US" sz="1000" dirty="0" smtClean="0"/>
              <a:t>alerted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74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</a:p>
          <a:p>
            <a:pPr algn="ctr"/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46359" y="266519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7907" y="242078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star</a:t>
            </a:r>
            <a:endParaRPr 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937478" y="281759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3929" y="251335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</a:t>
            </a:r>
          </a:p>
          <a:p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937478" y="3240172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73518" y="297776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Increase score</a:t>
            </a:r>
          </a:p>
          <a:p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961900" y="1740572"/>
            <a:ext cx="4724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98213" y="146906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Play/reset pressed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977635" y="2042271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2075" y="1775428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 </a:t>
            </a:r>
            <a:r>
              <a:rPr lang="en-US" sz="1000" dirty="0" err="1" smtClean="0"/>
              <a:t>signalled</a:t>
            </a:r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56770" y="439294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47889" y="454534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4340" y="424110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game is won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732145" y="411799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blue cupcake (portal)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937478" y="4766672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73518" y="451216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 win</a:t>
            </a:r>
            <a:r>
              <a:rPr lang="en-US" sz="1000" dirty="0" smtClean="0"/>
              <a:t> </a:t>
            </a:r>
          </a:p>
          <a:p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40801" y="4979372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801" y="470551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</a:t>
            </a:r>
            <a:r>
              <a:rPr lang="en-US" sz="1000" dirty="0" smtClean="0"/>
              <a:t>r Win Scene</a:t>
            </a:r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937478" y="5767048"/>
            <a:ext cx="4770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93949" y="5487933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all levels have been won</a:t>
            </a:r>
          </a:p>
          <a:p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40801" y="6147323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1571" y="5744867"/>
            <a:ext cx="2708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</a:t>
            </a:r>
            <a:r>
              <a:rPr lang="en-US" sz="1000" dirty="0" smtClean="0"/>
              <a:t>r Overall </a:t>
            </a:r>
          </a:p>
          <a:p>
            <a:r>
              <a:rPr lang="en-US" sz="1000" dirty="0" smtClean="0"/>
              <a:t>Win Scene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5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220</Words>
  <Application>Microsoft Macintosh PowerPoint</Application>
  <PresentationFormat>On-screen Show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Ramsden</dc:creator>
  <cp:lastModifiedBy>jarthur</cp:lastModifiedBy>
  <cp:revision>13</cp:revision>
  <dcterms:created xsi:type="dcterms:W3CDTF">2013-03-26T19:58:18Z</dcterms:created>
  <dcterms:modified xsi:type="dcterms:W3CDTF">2013-05-14T13:16:22Z</dcterms:modified>
</cp:coreProperties>
</file>