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2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3B08-2C4B-154D-A8A3-651A9FF58BE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44202"/>
            <a:ext cx="1937477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37867" y="244202"/>
            <a:ext cx="1964173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80615" y="244202"/>
            <a:ext cx="1389069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27044" y="263255"/>
            <a:ext cx="1286224" cy="9593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Selector Layer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968739" y="976807"/>
            <a:ext cx="56984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3308879" y="976807"/>
            <a:ext cx="11075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15877" y="1005658"/>
            <a:ext cx="0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8070156" y="1222654"/>
            <a:ext cx="81408" cy="5654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58713" y="1353459"/>
            <a:ext cx="234744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62132" y="1091849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 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58713" y="1621526"/>
            <a:ext cx="2336370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6726" y="1357856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50308" y="2033500"/>
            <a:ext cx="4314552" cy="16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47305" y="1771140"/>
            <a:ext cx="189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48072" y="2338374"/>
            <a:ext cx="4314552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79676" y="2067946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68739" y="2650715"/>
            <a:ext cx="4371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97201" y="2354654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Instructions Clicked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25723" y="4926304"/>
            <a:ext cx="65745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7268" y="4640357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991966" y="5155354"/>
            <a:ext cx="6529818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7268" y="4926304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>
            <a:off x="5315877" y="1581120"/>
            <a:ext cx="1390596" cy="7144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28" idx="2"/>
          </p:cNvCxnSpPr>
          <p:nvPr/>
        </p:nvCxnSpPr>
        <p:spPr>
          <a:xfrm>
            <a:off x="6011175" y="2295566"/>
            <a:ext cx="0" cy="456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48073" y="3601435"/>
            <a:ext cx="5021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6336" y="3339825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New Game Clicked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91966" y="3014933"/>
            <a:ext cx="5010971" cy="31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04221" y="2745444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004174" y="3322702"/>
            <a:ext cx="496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06158" y="304649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1025723" y="6284742"/>
            <a:ext cx="7125841" cy="1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1490" y="6023132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Main Menu Clicked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009795" y="6520412"/>
            <a:ext cx="430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17813" y="6730743"/>
            <a:ext cx="4326761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6825" y="6286731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929668" y="6492218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sp>
        <p:nvSpPr>
          <p:cNvPr id="55" name="Rounded Rectangle 54"/>
          <p:cNvSpPr/>
          <p:nvPr/>
        </p:nvSpPr>
        <p:spPr>
          <a:xfrm>
            <a:off x="6762495" y="1609971"/>
            <a:ext cx="1307661" cy="7144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Backstory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7521784" y="2324417"/>
            <a:ext cx="0" cy="456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004174" y="5522557"/>
            <a:ext cx="6517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17995" y="5306683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Play Game Clicked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72509" y="5781641"/>
            <a:ext cx="7233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29668" y="5522557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1025723" y="6023132"/>
            <a:ext cx="71258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29668" y="575831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sp>
        <p:nvSpPr>
          <p:cNvPr id="83" name="Rounded Rectangle 82"/>
          <p:cNvSpPr/>
          <p:nvPr/>
        </p:nvSpPr>
        <p:spPr>
          <a:xfrm>
            <a:off x="6053776" y="2711050"/>
            <a:ext cx="1307661" cy="7282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Overall Win Layer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7836339" y="2713425"/>
            <a:ext cx="1307661" cy="7282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Credits Layer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8547309" y="3423433"/>
            <a:ext cx="0" cy="3434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746829" y="3470630"/>
            <a:ext cx="0" cy="3434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762495" y="3916885"/>
            <a:ext cx="18256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704844" y="3632119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Credits button pressed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981076" y="4509550"/>
            <a:ext cx="764006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65343" y="424794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58847" y="4213437"/>
            <a:ext cx="7523281" cy="1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80648" y="3986331"/>
            <a:ext cx="189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103" name="Straight Arrow Connector 102"/>
          <p:cNvCxnSpPr/>
          <p:nvPr/>
        </p:nvCxnSpPr>
        <p:spPr>
          <a:xfrm flipH="1" flipV="1">
            <a:off x="5315877" y="3893729"/>
            <a:ext cx="1572923" cy="8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97854" y="3632119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Main menu </a:t>
            </a:r>
            <a:r>
              <a:rPr lang="en-US" sz="1100" smtClean="0"/>
              <a:t>button pressed</a:t>
            </a:r>
          </a:p>
        </p:txBody>
      </p:sp>
    </p:spTree>
    <p:extLst>
      <p:ext uri="{BB962C8B-B14F-4D97-AF65-F5344CB8AC3E}">
        <p14:creationId xmlns:p14="http://schemas.microsoft.com/office/powerpoint/2010/main" val="377969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39" y="244202"/>
            <a:ext cx="1937477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62036" y="244202"/>
            <a:ext cx="1964173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Selector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0431" y="244202"/>
            <a:ext cx="2442198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1196678" y="976807"/>
            <a:ext cx="56984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3533048" y="976807"/>
            <a:ext cx="11075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>
            <a:off x="5991530" y="976807"/>
            <a:ext cx="0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96678" y="1465211"/>
            <a:ext cx="234744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46726" y="12036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 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196678" y="1810580"/>
            <a:ext cx="2336370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6726" y="158112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53662" y="3024205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5416" y="2730240"/>
            <a:ext cx="189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 </a:t>
            </a:r>
            <a:r>
              <a:rPr lang="en-US" sz="1100" dirty="0" err="1" smtClean="0"/>
              <a:t>fpr</a:t>
            </a:r>
            <a:r>
              <a:rPr lang="en-US" sz="1100" dirty="0" smtClean="0"/>
              <a:t> Level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3662" y="3337219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98942" y="3059739"/>
            <a:ext cx="173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 for Level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46697" y="2667557"/>
            <a:ext cx="4794852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13095" y="236703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Level Button Clicked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71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777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45144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Listener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476521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79423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801" y="1572041"/>
            <a:ext cx="1196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222" y="1325820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Scene </a:t>
            </a:r>
            <a:endParaRPr lang="en-US" sz="1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5222" y="1886474"/>
            <a:ext cx="1196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473" y="1649403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 Scene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37478" y="2148975"/>
            <a:ext cx="1563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4010" y="1886474"/>
            <a:ext cx="141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61900" y="2588539"/>
            <a:ext cx="3020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58480" y="2342318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982086" y="2897861"/>
            <a:ext cx="886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82086" y="2523040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initial </a:t>
            </a:r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982088" y="3306328"/>
            <a:ext cx="835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61258" y="2896731"/>
            <a:ext cx="221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Receives Initial </a:t>
            </a:r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5186681" y="1572041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10" name="Straight Connector 9"/>
          <p:cNvCxnSpPr>
            <a:stCxn id="42" idx="2"/>
          </p:cNvCxnSpPr>
          <p:nvPr/>
        </p:nvCxnSpPr>
        <p:spPr>
          <a:xfrm>
            <a:off x="5818058" y="2467448"/>
            <a:ext cx="50179" cy="4390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98213" y="5851604"/>
            <a:ext cx="23152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498213" y="6266601"/>
            <a:ext cx="2315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98213" y="5379006"/>
            <a:ext cx="2951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initial </a:t>
            </a:r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502761" y="5837294"/>
            <a:ext cx="221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Adds Initial </a:t>
            </a:r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982086" y="3641140"/>
            <a:ext cx="29602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6359" y="3975600"/>
            <a:ext cx="299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0981" y="3358779"/>
            <a:ext cx="190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to add Objects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78168" y="3702748"/>
            <a:ext cx="19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 Objects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905312" y="4121961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Game Object</a:t>
            </a:r>
          </a:p>
        </p:txBody>
      </p:sp>
      <p:cxnSp>
        <p:nvCxnSpPr>
          <p:cNvPr id="15" name="Straight Connector 14"/>
          <p:cNvCxnSpPr>
            <a:stCxn id="63" idx="2"/>
          </p:cNvCxnSpPr>
          <p:nvPr/>
        </p:nvCxnSpPr>
        <p:spPr>
          <a:xfrm>
            <a:off x="7536689" y="5017368"/>
            <a:ext cx="19671" cy="1840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939342" y="4477040"/>
            <a:ext cx="1993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961258" y="4771000"/>
            <a:ext cx="1944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42803" y="421059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object bodies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095151" y="4504876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 object bodies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7803719" y="5168342"/>
            <a:ext cx="143461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MyRay</a:t>
            </a:r>
            <a:r>
              <a:rPr lang="en-US" dirty="0" err="1" smtClean="0"/>
              <a:t>Cast</a:t>
            </a:r>
            <a:endParaRPr lang="en-US" dirty="0" smtClean="0"/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444005" y="6114201"/>
            <a:ext cx="0" cy="743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998707" y="6476415"/>
            <a:ext cx="3445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09408" y="6125101"/>
            <a:ext cx="190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to add Objects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695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06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000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Listener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646377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3552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37478" y="6846751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937478" y="1919396"/>
            <a:ext cx="1563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1172" y="1642399"/>
            <a:ext cx="1534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Icon Dragged</a:t>
            </a:r>
            <a:endParaRPr lang="en-US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937478" y="2243522"/>
            <a:ext cx="299935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56881" y="1997301"/>
            <a:ext cx="1534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Physics Layer Signaled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936837" y="2551341"/>
            <a:ext cx="33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946359" y="2938472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905312" y="3315185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Game Object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939342" y="4477040"/>
            <a:ext cx="2597347" cy="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961258" y="4771000"/>
            <a:ext cx="2575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42803" y="421059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object bodies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095151" y="4504876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 object bodies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838687" y="2316610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to add Objects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905312" y="2659180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 Objects</a:t>
            </a:r>
            <a:endParaRPr lang="en-US" sz="1000" dirty="0"/>
          </a:p>
        </p:txBody>
      </p:sp>
      <p:cxnSp>
        <p:nvCxnSpPr>
          <p:cNvPr id="19" name="Straight Connector 18"/>
          <p:cNvCxnSpPr>
            <a:stCxn id="69" idx="2"/>
          </p:cNvCxnSpPr>
          <p:nvPr/>
        </p:nvCxnSpPr>
        <p:spPr>
          <a:xfrm>
            <a:off x="7536689" y="4210592"/>
            <a:ext cx="3594" cy="2647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937478" y="5920074"/>
            <a:ext cx="30237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96416" y="5519964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 dragged</a:t>
            </a:r>
            <a:br>
              <a:rPr lang="en-US" sz="1000" dirty="0" smtClean="0"/>
            </a:br>
            <a:r>
              <a:rPr lang="en-US" sz="1000" dirty="0" smtClean="0"/>
              <a:t>into inventory</a:t>
            </a:r>
            <a:endParaRPr lang="en-US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927209" y="6333391"/>
            <a:ext cx="1573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61900" y="5933281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 deleted, inventory</a:t>
            </a:r>
          </a:p>
          <a:p>
            <a:r>
              <a:rPr lang="en-US" sz="1000" dirty="0" smtClean="0"/>
              <a:t>alerted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5095151" y="4986009"/>
            <a:ext cx="143461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MyRay</a:t>
            </a:r>
            <a:r>
              <a:rPr lang="en-US" dirty="0" err="1" smtClean="0"/>
              <a:t>Cast</a:t>
            </a:r>
            <a:endParaRPr lang="en-US" dirty="0" smtClean="0"/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745255" y="5683250"/>
            <a:ext cx="0" cy="1174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42803" y="6333391"/>
            <a:ext cx="746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7782" y="5920074"/>
            <a:ext cx="205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to check ray casting of an object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939342" y="6643974"/>
            <a:ext cx="866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120" y="6423478"/>
            <a:ext cx="187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 the ray casting of an object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74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06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</a:t>
            </a:r>
          </a:p>
          <a:p>
            <a:pPr algn="ctr"/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000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Gameplay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646377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3552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946359" y="2665197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07907" y="2420785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Ball hit star</a:t>
            </a:r>
            <a:endParaRPr lang="en-US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937478" y="2817597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43929" y="251335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</a:t>
            </a:r>
          </a:p>
          <a:p>
            <a:endParaRPr lang="en-US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937478" y="3240172"/>
            <a:ext cx="470889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73518" y="297776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Increase score</a:t>
            </a:r>
          </a:p>
          <a:p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961900" y="1740572"/>
            <a:ext cx="4724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98213" y="146906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Play/reset pressed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977635" y="2042271"/>
            <a:ext cx="470889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92075" y="1775428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Press </a:t>
            </a:r>
            <a:r>
              <a:rPr lang="en-US" sz="1000" dirty="0" err="1" smtClean="0"/>
              <a:t>signalled</a:t>
            </a:r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956770" y="4392947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47889" y="4545347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54340" y="424110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 that game is won</a:t>
            </a:r>
          </a:p>
          <a:p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732145" y="4117995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Ball hit blue cupcake (portal)</a:t>
            </a:r>
            <a:endParaRPr lang="en-US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37478" y="4782952"/>
            <a:ext cx="33135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73518" y="4528170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Register win </a:t>
            </a:r>
          </a:p>
          <a:p>
            <a:endParaRPr lang="en-US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40801" y="4979372"/>
            <a:ext cx="1207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801" y="470551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 for Win Scene</a:t>
            </a:r>
          </a:p>
          <a:p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937478" y="5767048"/>
            <a:ext cx="47704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93949" y="5487933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 that all levels have been won</a:t>
            </a:r>
          </a:p>
          <a:p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40801" y="6147323"/>
            <a:ext cx="1207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1571" y="5744867"/>
            <a:ext cx="2708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 for Overall </a:t>
            </a:r>
          </a:p>
          <a:p>
            <a:r>
              <a:rPr lang="en-US" sz="1000" dirty="0" smtClean="0"/>
              <a:t>Win Scene</a:t>
            </a:r>
          </a:p>
          <a:p>
            <a:endParaRPr lang="en-US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5250990" y="4528170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25" name="Straight Connector 24"/>
          <p:cNvCxnSpPr>
            <a:stCxn id="82" idx="2"/>
          </p:cNvCxnSpPr>
          <p:nvPr/>
        </p:nvCxnSpPr>
        <p:spPr>
          <a:xfrm>
            <a:off x="5882367" y="5423577"/>
            <a:ext cx="18025" cy="1585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272</Words>
  <Application>Microsoft Macintosh PowerPoint</Application>
  <PresentationFormat>On-screen Show (4:3)</PresentationFormat>
  <Paragraphs>107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Ramsden</dc:creator>
  <cp:lastModifiedBy>Carson Ramsden</cp:lastModifiedBy>
  <cp:revision>26</cp:revision>
  <dcterms:created xsi:type="dcterms:W3CDTF">2013-03-26T19:58:18Z</dcterms:created>
  <dcterms:modified xsi:type="dcterms:W3CDTF">2013-07-26T21:16:15Z</dcterms:modified>
</cp:coreProperties>
</file>