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Playfair Displ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cd625b0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cd625b0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d625b05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d625b05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a37dcb51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a37dcb51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a37dcb5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a37dcb5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37dcb51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37dcb51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a37dcb51_3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a37dcb51_3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Interim Report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82488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0000" lnSpcReduction="20000"/>
          </a:bodyPr>
          <a:lstStyle/>
          <a:p>
            <a:pPr marL="457200" lvl="0" indent="-317182" algn="ctr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BrentChoi   -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https://github.com/HMCBSJ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to Jacky and Rex very much, I will keep up myself and do my best!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brent is doing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Seoul Business Trip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Learning </a:t>
            </a:r>
            <a:r>
              <a:rPr lang="en"/>
              <a:t>FAE task, which is 20% of job for a year (80% as an engineer a year)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 ACS Recsys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having developed the baseline Recsys for ACS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Dataset : TBC EPG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Method: Cosine similarity [Done]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advancement will coming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Deep reinforce learning [on the progress]</a:t>
            </a:r>
            <a:endParaRPr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brent is learning while resting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Self-Driving Cars （3 more courses to go more such as）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975" y="1650500"/>
            <a:ext cx="4156336" cy="29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brent is learning while resting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for Trading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52" y="1543200"/>
            <a:ext cx="4069801" cy="29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brent is learning while resting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Reinforcement Learning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49" y="1792650"/>
            <a:ext cx="3588800" cy="2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going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Factorization model -&gt; Wide &amp; Deep learning model -&gt; AutoRec &amp; CF model -&gt; LSTM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 nanodegree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modeling and creating pipelines with Postgres/Cassandra /Spark/AWS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Self-Driving Cars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Estimation and Localization for Self-Driving Cars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Perception for Self-Driving Cars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planning for Self-Driving Cars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 Feedback from Jacky</a:t>
            </a:r>
            <a:endParaRPr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developing the AI Recsys after the business trip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code of Audio/HDMI/RCU structure when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如螢幕大小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Lato</vt:lpstr>
      <vt:lpstr>Playfair Display</vt:lpstr>
      <vt:lpstr>Arial</vt:lpstr>
      <vt:lpstr>Coral</vt:lpstr>
      <vt:lpstr>Interim Report</vt:lpstr>
      <vt:lpstr>Preface</vt:lpstr>
      <vt:lpstr>What brent is doing</vt:lpstr>
      <vt:lpstr>What brent is learning while resting</vt:lpstr>
      <vt:lpstr>What brent is learning while resting</vt:lpstr>
      <vt:lpstr>What brent is learning while resting</vt:lpstr>
      <vt:lpstr>On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</dc:title>
  <cp:lastModifiedBy>brent choi</cp:lastModifiedBy>
  <cp:revision>1</cp:revision>
  <dcterms:modified xsi:type="dcterms:W3CDTF">2021-06-17T06:05:55Z</dcterms:modified>
</cp:coreProperties>
</file>