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4"/>
  </p:sldMasterIdLst>
  <p:sldIdLst>
    <p:sldId id="256" r:id="rId5"/>
    <p:sldId id="277" r:id="rId6"/>
    <p:sldId id="278" r:id="rId7"/>
    <p:sldId id="279" r:id="rId8"/>
    <p:sldId id="272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83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8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0" y="5382461"/>
            <a:ext cx="32910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45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 </a:t>
            </a:r>
            <a:r>
              <a:rPr lang="en-US" sz="2800" b="1" spc="-4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891" y="2782776"/>
            <a:ext cx="8472638" cy="66595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212725">
              <a:lnSpc>
                <a:spcPct val="80000"/>
              </a:lnSpc>
              <a:spcBef>
                <a:spcPts val="585"/>
              </a:spcBef>
            </a:pPr>
            <a:r>
              <a:rPr lang="es-PE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GEOPHYSICAL IMAGING</a:t>
            </a:r>
            <a:endParaRPr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755" y="4095310"/>
            <a:ext cx="818313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PE" sz="3200" b="1" spc="-5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</a:t>
            </a:r>
            <a:r>
              <a:rPr lang="es-PE" sz="3200" b="1" spc="-5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es-PE" sz="3200" b="1" spc="-5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PE" sz="3200" b="1" spc="-5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s-PE" sz="3200" b="1" spc="-5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- CCS Aerospaziale del Politecnico di Milano">
            <a:extLst>
              <a:ext uri="{FF2B5EF4-FFF2-40B4-BE49-F238E27FC236}">
                <a16:creationId xmlns:a16="http://schemas.microsoft.com/office/drawing/2014/main" id="{6325DF1B-FFEE-FD5C-2799-C357A933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1" y="228600"/>
            <a:ext cx="23241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/>
          <p:cNvSpPr txBox="1"/>
          <p:nvPr/>
        </p:nvSpPr>
        <p:spPr>
          <a:xfrm>
            <a:off x="4953000" y="4849493"/>
            <a:ext cx="32910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Hamed Lotfalizadeh</a:t>
            </a:r>
            <a:endParaRPr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63EF-B783-F985-96EE-E014D101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9296400" cy="430887"/>
          </a:xfrm>
        </p:spPr>
        <p:txBody>
          <a:bodyPr>
            <a:normAutofit fontScale="90000"/>
          </a:bodyPr>
          <a:lstStyle/>
          <a:p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Phyphox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IPhone –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Walking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5493"/>
            <a:ext cx="2107406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01" y="1445513"/>
            <a:ext cx="2125861" cy="4612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57" y="1445512"/>
            <a:ext cx="2125862" cy="4612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22" y="1445512"/>
            <a:ext cx="2113440" cy="45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BF63EF-B783-F985-96EE-E014D101491B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9296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PE" sz="2800" b="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s-PE" sz="2800" b="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PE" sz="2800" b="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Phyphox</a:t>
            </a:r>
            <a:r>
              <a:rPr lang="es-PE" sz="2800" b="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s-PE" sz="2800" b="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PE" sz="2800" b="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IPhone – Running </a:t>
            </a:r>
            <a:r>
              <a:rPr lang="es-PE" sz="2800" b="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s-PE" sz="2800" b="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8" y="1066800"/>
            <a:ext cx="2072283" cy="449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54" y="1052945"/>
            <a:ext cx="2078669" cy="4509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81" y="1066800"/>
            <a:ext cx="2072283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90" y="1039089"/>
            <a:ext cx="2085055" cy="45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BF63EF-B783-F985-96EE-E014D101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9296400" cy="430887"/>
          </a:xfrm>
        </p:spPr>
        <p:txBody>
          <a:bodyPr>
            <a:normAutofit fontScale="90000"/>
          </a:bodyPr>
          <a:lstStyle/>
          <a:p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Phyphox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IPhone –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Asansor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s-PE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63577"/>
            <a:ext cx="2130898" cy="462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99" y="1163577"/>
            <a:ext cx="2138724" cy="4639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63578"/>
            <a:ext cx="2133599" cy="4628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8" y="1163577"/>
            <a:ext cx="207228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533400"/>
            <a:ext cx="891755" cy="8921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8972" y="2133600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09" h="154939">
                <a:moveTo>
                  <a:pt x="20371" y="152516"/>
                </a:moveTo>
                <a:lnTo>
                  <a:pt x="1314" y="152516"/>
                </a:lnTo>
                <a:lnTo>
                  <a:pt x="0" y="150544"/>
                </a:lnTo>
                <a:lnTo>
                  <a:pt x="657" y="147257"/>
                </a:lnTo>
                <a:lnTo>
                  <a:pt x="26943" y="3287"/>
                </a:lnTo>
                <a:lnTo>
                  <a:pt x="27600" y="1314"/>
                </a:lnTo>
                <a:lnTo>
                  <a:pt x="28914" y="0"/>
                </a:lnTo>
                <a:lnTo>
                  <a:pt x="35486" y="0"/>
                </a:lnTo>
                <a:lnTo>
                  <a:pt x="37457" y="657"/>
                </a:lnTo>
                <a:lnTo>
                  <a:pt x="38114" y="1972"/>
                </a:lnTo>
                <a:lnTo>
                  <a:pt x="58986" y="53249"/>
                </a:lnTo>
                <a:lnTo>
                  <a:pt x="37457" y="53249"/>
                </a:lnTo>
                <a:lnTo>
                  <a:pt x="22343" y="149229"/>
                </a:lnTo>
                <a:lnTo>
                  <a:pt x="22343" y="150544"/>
                </a:lnTo>
                <a:lnTo>
                  <a:pt x="20371" y="152516"/>
                </a:lnTo>
                <a:close/>
              </a:path>
              <a:path w="1324609" h="154939">
                <a:moveTo>
                  <a:pt x="104482" y="111758"/>
                </a:moveTo>
                <a:lnTo>
                  <a:pt x="83458" y="111758"/>
                </a:lnTo>
                <a:lnTo>
                  <a:pt x="128144" y="1972"/>
                </a:lnTo>
                <a:lnTo>
                  <a:pt x="128801" y="657"/>
                </a:lnTo>
                <a:lnTo>
                  <a:pt x="130115" y="0"/>
                </a:lnTo>
                <a:lnTo>
                  <a:pt x="137344" y="0"/>
                </a:lnTo>
                <a:lnTo>
                  <a:pt x="138658" y="1314"/>
                </a:lnTo>
                <a:lnTo>
                  <a:pt x="139316" y="3287"/>
                </a:lnTo>
                <a:lnTo>
                  <a:pt x="148438" y="53249"/>
                </a:lnTo>
                <a:lnTo>
                  <a:pt x="127487" y="53249"/>
                </a:lnTo>
                <a:lnTo>
                  <a:pt x="104482" y="111758"/>
                </a:lnTo>
                <a:close/>
              </a:path>
              <a:path w="1324609" h="154939">
                <a:moveTo>
                  <a:pt x="86743" y="154489"/>
                </a:moveTo>
                <a:lnTo>
                  <a:pt x="79515" y="154489"/>
                </a:lnTo>
                <a:lnTo>
                  <a:pt x="77543" y="153174"/>
                </a:lnTo>
                <a:lnTo>
                  <a:pt x="77543" y="151859"/>
                </a:lnTo>
                <a:lnTo>
                  <a:pt x="38771" y="53249"/>
                </a:lnTo>
                <a:lnTo>
                  <a:pt x="58986" y="53249"/>
                </a:lnTo>
                <a:lnTo>
                  <a:pt x="82801" y="111758"/>
                </a:lnTo>
                <a:lnTo>
                  <a:pt x="104482" y="111758"/>
                </a:lnTo>
                <a:lnTo>
                  <a:pt x="88715" y="151859"/>
                </a:lnTo>
                <a:lnTo>
                  <a:pt x="88058" y="153174"/>
                </a:lnTo>
                <a:lnTo>
                  <a:pt x="86743" y="154489"/>
                </a:lnTo>
                <a:close/>
              </a:path>
              <a:path w="1324609" h="154939">
                <a:moveTo>
                  <a:pt x="164944" y="152516"/>
                </a:moveTo>
                <a:lnTo>
                  <a:pt x="145887" y="152516"/>
                </a:lnTo>
                <a:lnTo>
                  <a:pt x="143916" y="150544"/>
                </a:lnTo>
                <a:lnTo>
                  <a:pt x="143916" y="149229"/>
                </a:lnTo>
                <a:lnTo>
                  <a:pt x="128144" y="53249"/>
                </a:lnTo>
                <a:lnTo>
                  <a:pt x="148438" y="53249"/>
                </a:lnTo>
                <a:lnTo>
                  <a:pt x="165602" y="147257"/>
                </a:lnTo>
                <a:lnTo>
                  <a:pt x="166259" y="150544"/>
                </a:lnTo>
                <a:lnTo>
                  <a:pt x="164944" y="152516"/>
                </a:lnTo>
                <a:close/>
              </a:path>
              <a:path w="1324609" h="154939">
                <a:moveTo>
                  <a:pt x="217517" y="152516"/>
                </a:moveTo>
                <a:lnTo>
                  <a:pt x="199116" y="152516"/>
                </a:lnTo>
                <a:lnTo>
                  <a:pt x="197145" y="150544"/>
                </a:lnTo>
                <a:lnTo>
                  <a:pt x="197145" y="3944"/>
                </a:lnTo>
                <a:lnTo>
                  <a:pt x="199116" y="1972"/>
                </a:lnTo>
                <a:lnTo>
                  <a:pt x="217517" y="1972"/>
                </a:lnTo>
                <a:lnTo>
                  <a:pt x="219488" y="3944"/>
                </a:lnTo>
                <a:lnTo>
                  <a:pt x="219488" y="150544"/>
                </a:lnTo>
                <a:lnTo>
                  <a:pt x="217517" y="152516"/>
                </a:lnTo>
                <a:close/>
              </a:path>
              <a:path w="1324609" h="154939">
                <a:moveTo>
                  <a:pt x="343690" y="152516"/>
                </a:moveTo>
                <a:lnTo>
                  <a:pt x="262860" y="152516"/>
                </a:lnTo>
                <a:lnTo>
                  <a:pt x="260889" y="150544"/>
                </a:lnTo>
                <a:lnTo>
                  <a:pt x="260889" y="3944"/>
                </a:lnTo>
                <a:lnTo>
                  <a:pt x="262860" y="1972"/>
                </a:lnTo>
                <a:lnTo>
                  <a:pt x="281260" y="1972"/>
                </a:lnTo>
                <a:lnTo>
                  <a:pt x="283232" y="3944"/>
                </a:lnTo>
                <a:lnTo>
                  <a:pt x="283232" y="132137"/>
                </a:lnTo>
                <a:lnTo>
                  <a:pt x="343690" y="132137"/>
                </a:lnTo>
                <a:lnTo>
                  <a:pt x="345661" y="134109"/>
                </a:lnTo>
                <a:lnTo>
                  <a:pt x="345661" y="150544"/>
                </a:lnTo>
                <a:lnTo>
                  <a:pt x="343690" y="152516"/>
                </a:lnTo>
                <a:close/>
              </a:path>
              <a:path w="1324609" h="154939">
                <a:moveTo>
                  <a:pt x="378519" y="152516"/>
                </a:moveTo>
                <a:lnTo>
                  <a:pt x="358804" y="152516"/>
                </a:lnTo>
                <a:lnTo>
                  <a:pt x="357490" y="149229"/>
                </a:lnTo>
                <a:lnTo>
                  <a:pt x="358804" y="146600"/>
                </a:lnTo>
                <a:lnTo>
                  <a:pt x="424519" y="1972"/>
                </a:lnTo>
                <a:lnTo>
                  <a:pt x="425176" y="657"/>
                </a:lnTo>
                <a:lnTo>
                  <a:pt x="427148" y="0"/>
                </a:lnTo>
                <a:lnTo>
                  <a:pt x="431091" y="0"/>
                </a:lnTo>
                <a:lnTo>
                  <a:pt x="433062" y="657"/>
                </a:lnTo>
                <a:lnTo>
                  <a:pt x="433719" y="1972"/>
                </a:lnTo>
                <a:lnTo>
                  <a:pt x="451940" y="42073"/>
                </a:lnTo>
                <a:lnTo>
                  <a:pt x="428462" y="42073"/>
                </a:lnTo>
                <a:lnTo>
                  <a:pt x="402176" y="101239"/>
                </a:lnTo>
                <a:lnTo>
                  <a:pt x="478824" y="101239"/>
                </a:lnTo>
                <a:lnTo>
                  <a:pt x="487188" y="119646"/>
                </a:lnTo>
                <a:lnTo>
                  <a:pt x="393633" y="119646"/>
                </a:lnTo>
                <a:lnTo>
                  <a:pt x="390563" y="127042"/>
                </a:lnTo>
                <a:lnTo>
                  <a:pt x="387308" y="134438"/>
                </a:lnTo>
                <a:lnTo>
                  <a:pt x="383930" y="141834"/>
                </a:lnTo>
                <a:lnTo>
                  <a:pt x="380490" y="149229"/>
                </a:lnTo>
                <a:lnTo>
                  <a:pt x="379833" y="150544"/>
                </a:lnTo>
                <a:lnTo>
                  <a:pt x="378519" y="152516"/>
                </a:lnTo>
                <a:close/>
              </a:path>
              <a:path w="1324609" h="154939">
                <a:moveTo>
                  <a:pt x="478824" y="101239"/>
                </a:moveTo>
                <a:lnTo>
                  <a:pt x="456063" y="101239"/>
                </a:lnTo>
                <a:lnTo>
                  <a:pt x="429119" y="42073"/>
                </a:lnTo>
                <a:lnTo>
                  <a:pt x="451940" y="42073"/>
                </a:lnTo>
                <a:lnTo>
                  <a:pt x="478824" y="101239"/>
                </a:lnTo>
                <a:close/>
              </a:path>
              <a:path w="1324609" h="154939">
                <a:moveTo>
                  <a:pt x="498777" y="152516"/>
                </a:moveTo>
                <a:lnTo>
                  <a:pt x="479720" y="152516"/>
                </a:lnTo>
                <a:lnTo>
                  <a:pt x="478406" y="151202"/>
                </a:lnTo>
                <a:lnTo>
                  <a:pt x="477091" y="149229"/>
                </a:lnTo>
                <a:lnTo>
                  <a:pt x="463948" y="119646"/>
                </a:lnTo>
                <a:lnTo>
                  <a:pt x="487188" y="119646"/>
                </a:lnTo>
                <a:lnTo>
                  <a:pt x="499435" y="146600"/>
                </a:lnTo>
                <a:lnTo>
                  <a:pt x="500749" y="149229"/>
                </a:lnTo>
                <a:lnTo>
                  <a:pt x="498777" y="152516"/>
                </a:lnTo>
                <a:close/>
              </a:path>
              <a:path w="1324609" h="154939">
                <a:moveTo>
                  <a:pt x="540835" y="152516"/>
                </a:moveTo>
                <a:lnTo>
                  <a:pt x="522435" y="152516"/>
                </a:lnTo>
                <a:lnTo>
                  <a:pt x="521121" y="150544"/>
                </a:lnTo>
                <a:lnTo>
                  <a:pt x="521121" y="1314"/>
                </a:lnTo>
                <a:lnTo>
                  <a:pt x="522435" y="0"/>
                </a:lnTo>
                <a:lnTo>
                  <a:pt x="530321" y="0"/>
                </a:lnTo>
                <a:lnTo>
                  <a:pt x="567874" y="43388"/>
                </a:lnTo>
                <a:lnTo>
                  <a:pt x="542807" y="43388"/>
                </a:lnTo>
                <a:lnTo>
                  <a:pt x="542807" y="150544"/>
                </a:lnTo>
                <a:lnTo>
                  <a:pt x="540835" y="152516"/>
                </a:lnTo>
                <a:close/>
              </a:path>
              <a:path w="1324609" h="154939">
                <a:moveTo>
                  <a:pt x="645322" y="107813"/>
                </a:moveTo>
                <a:lnTo>
                  <a:pt x="623636" y="107813"/>
                </a:lnTo>
                <a:lnTo>
                  <a:pt x="623636" y="3944"/>
                </a:lnTo>
                <a:lnTo>
                  <a:pt x="625608" y="1972"/>
                </a:lnTo>
                <a:lnTo>
                  <a:pt x="643351" y="1972"/>
                </a:lnTo>
                <a:lnTo>
                  <a:pt x="645322" y="3944"/>
                </a:lnTo>
                <a:lnTo>
                  <a:pt x="645322" y="107813"/>
                </a:lnTo>
                <a:close/>
              </a:path>
              <a:path w="1324609" h="154939">
                <a:moveTo>
                  <a:pt x="643351" y="154489"/>
                </a:moveTo>
                <a:lnTo>
                  <a:pt x="636122" y="154489"/>
                </a:lnTo>
                <a:lnTo>
                  <a:pt x="542807" y="43388"/>
                </a:lnTo>
                <a:lnTo>
                  <a:pt x="567874" y="43388"/>
                </a:lnTo>
                <a:lnTo>
                  <a:pt x="623636" y="107813"/>
                </a:lnTo>
                <a:lnTo>
                  <a:pt x="645322" y="107813"/>
                </a:lnTo>
                <a:lnTo>
                  <a:pt x="645322" y="152516"/>
                </a:lnTo>
                <a:lnTo>
                  <a:pt x="643351" y="154489"/>
                </a:lnTo>
                <a:close/>
              </a:path>
              <a:path w="1324609" h="154939">
                <a:moveTo>
                  <a:pt x="753095" y="154489"/>
                </a:moveTo>
                <a:lnTo>
                  <a:pt x="723061" y="148480"/>
                </a:lnTo>
                <a:lnTo>
                  <a:pt x="698634" y="132055"/>
                </a:lnTo>
                <a:lnTo>
                  <a:pt x="682215" y="107618"/>
                </a:lnTo>
                <a:lnTo>
                  <a:pt x="676208" y="77573"/>
                </a:lnTo>
                <a:lnTo>
                  <a:pt x="682215" y="47147"/>
                </a:lnTo>
                <a:lnTo>
                  <a:pt x="698634" y="22515"/>
                </a:lnTo>
                <a:lnTo>
                  <a:pt x="723061" y="6019"/>
                </a:lnTo>
                <a:lnTo>
                  <a:pt x="753095" y="0"/>
                </a:lnTo>
                <a:lnTo>
                  <a:pt x="783232" y="6019"/>
                </a:lnTo>
                <a:lnTo>
                  <a:pt x="805674" y="21036"/>
                </a:lnTo>
                <a:lnTo>
                  <a:pt x="753095" y="21036"/>
                </a:lnTo>
                <a:lnTo>
                  <a:pt x="731717" y="25525"/>
                </a:lnTo>
                <a:lnTo>
                  <a:pt x="714159" y="37718"/>
                </a:lnTo>
                <a:lnTo>
                  <a:pt x="702268" y="55704"/>
                </a:lnTo>
                <a:lnTo>
                  <a:pt x="697894" y="77573"/>
                </a:lnTo>
                <a:lnTo>
                  <a:pt x="702268" y="98959"/>
                </a:lnTo>
                <a:lnTo>
                  <a:pt x="714159" y="116524"/>
                </a:lnTo>
                <a:lnTo>
                  <a:pt x="731717" y="128419"/>
                </a:lnTo>
                <a:lnTo>
                  <a:pt x="753095" y="132794"/>
                </a:lnTo>
                <a:lnTo>
                  <a:pt x="806775" y="132794"/>
                </a:lnTo>
                <a:lnTo>
                  <a:pt x="783232" y="148480"/>
                </a:lnTo>
                <a:lnTo>
                  <a:pt x="753095" y="154489"/>
                </a:lnTo>
                <a:close/>
              </a:path>
              <a:path w="1324609" h="154939">
                <a:moveTo>
                  <a:pt x="806775" y="132794"/>
                </a:moveTo>
                <a:lnTo>
                  <a:pt x="753095" y="132794"/>
                </a:lnTo>
                <a:lnTo>
                  <a:pt x="774853" y="128419"/>
                </a:lnTo>
                <a:lnTo>
                  <a:pt x="792606" y="116524"/>
                </a:lnTo>
                <a:lnTo>
                  <a:pt x="804568" y="98959"/>
                </a:lnTo>
                <a:lnTo>
                  <a:pt x="808953" y="77573"/>
                </a:lnTo>
                <a:lnTo>
                  <a:pt x="804568" y="55704"/>
                </a:lnTo>
                <a:lnTo>
                  <a:pt x="792606" y="37718"/>
                </a:lnTo>
                <a:lnTo>
                  <a:pt x="774853" y="25525"/>
                </a:lnTo>
                <a:lnTo>
                  <a:pt x="753095" y="21036"/>
                </a:lnTo>
                <a:lnTo>
                  <a:pt x="805674" y="21036"/>
                </a:lnTo>
                <a:lnTo>
                  <a:pt x="807885" y="22515"/>
                </a:lnTo>
                <a:lnTo>
                  <a:pt x="824529" y="47147"/>
                </a:lnTo>
                <a:lnTo>
                  <a:pt x="830639" y="77573"/>
                </a:lnTo>
                <a:lnTo>
                  <a:pt x="824529" y="107618"/>
                </a:lnTo>
                <a:lnTo>
                  <a:pt x="807885" y="132055"/>
                </a:lnTo>
                <a:lnTo>
                  <a:pt x="806775" y="132794"/>
                </a:lnTo>
                <a:close/>
              </a:path>
              <a:path w="1324609" h="154939">
                <a:moveTo>
                  <a:pt x="902268" y="49305"/>
                </a:moveTo>
                <a:lnTo>
                  <a:pt x="900297" y="49305"/>
                </a:lnTo>
                <a:lnTo>
                  <a:pt x="897011" y="39444"/>
                </a:lnTo>
                <a:lnTo>
                  <a:pt x="896354" y="38129"/>
                </a:lnTo>
                <a:lnTo>
                  <a:pt x="897011" y="36157"/>
                </a:lnTo>
                <a:lnTo>
                  <a:pt x="897668" y="35499"/>
                </a:lnTo>
                <a:lnTo>
                  <a:pt x="929869" y="6574"/>
                </a:lnTo>
                <a:lnTo>
                  <a:pt x="942355" y="6574"/>
                </a:lnTo>
                <a:lnTo>
                  <a:pt x="944326" y="8546"/>
                </a:lnTo>
                <a:lnTo>
                  <a:pt x="944326" y="39444"/>
                </a:lnTo>
                <a:lnTo>
                  <a:pt x="923297" y="39444"/>
                </a:lnTo>
                <a:lnTo>
                  <a:pt x="904240" y="48647"/>
                </a:lnTo>
                <a:lnTo>
                  <a:pt x="902268" y="49305"/>
                </a:lnTo>
                <a:close/>
              </a:path>
              <a:path w="1324609" h="154939">
                <a:moveTo>
                  <a:pt x="944326" y="134767"/>
                </a:moveTo>
                <a:lnTo>
                  <a:pt x="923297" y="134767"/>
                </a:lnTo>
                <a:lnTo>
                  <a:pt x="923297" y="39444"/>
                </a:lnTo>
                <a:lnTo>
                  <a:pt x="944326" y="39444"/>
                </a:lnTo>
                <a:lnTo>
                  <a:pt x="944326" y="134767"/>
                </a:lnTo>
                <a:close/>
              </a:path>
              <a:path w="1324609" h="154939">
                <a:moveTo>
                  <a:pt x="969955" y="152516"/>
                </a:moveTo>
                <a:lnTo>
                  <a:pt x="890440" y="152516"/>
                </a:lnTo>
                <a:lnTo>
                  <a:pt x="889125" y="150544"/>
                </a:lnTo>
                <a:lnTo>
                  <a:pt x="889125" y="136739"/>
                </a:lnTo>
                <a:lnTo>
                  <a:pt x="890440" y="134767"/>
                </a:lnTo>
                <a:lnTo>
                  <a:pt x="969955" y="134767"/>
                </a:lnTo>
                <a:lnTo>
                  <a:pt x="971926" y="136739"/>
                </a:lnTo>
                <a:lnTo>
                  <a:pt x="971926" y="150544"/>
                </a:lnTo>
                <a:lnTo>
                  <a:pt x="969955" y="152516"/>
                </a:lnTo>
                <a:close/>
              </a:path>
              <a:path w="1324609" h="154939">
                <a:moveTo>
                  <a:pt x="1044870" y="154489"/>
                </a:moveTo>
                <a:lnTo>
                  <a:pt x="1024796" y="151345"/>
                </a:lnTo>
                <a:lnTo>
                  <a:pt x="1009466" y="142655"/>
                </a:lnTo>
                <a:lnTo>
                  <a:pt x="999681" y="129528"/>
                </a:lnTo>
                <a:lnTo>
                  <a:pt x="996241" y="113072"/>
                </a:lnTo>
                <a:lnTo>
                  <a:pt x="999137" y="100222"/>
                </a:lnTo>
                <a:lnTo>
                  <a:pt x="1006098" y="89652"/>
                </a:lnTo>
                <a:lnTo>
                  <a:pt x="1014539" y="81918"/>
                </a:lnTo>
                <a:lnTo>
                  <a:pt x="1021870" y="77573"/>
                </a:lnTo>
                <a:lnTo>
                  <a:pt x="1021870" y="76915"/>
                </a:lnTo>
                <a:lnTo>
                  <a:pt x="1014600" y="71862"/>
                </a:lnTo>
                <a:lnTo>
                  <a:pt x="1007577" y="64589"/>
                </a:lnTo>
                <a:lnTo>
                  <a:pt x="1002279" y="55098"/>
                </a:lnTo>
                <a:lnTo>
                  <a:pt x="1000184" y="43388"/>
                </a:lnTo>
                <a:lnTo>
                  <a:pt x="1003665" y="27241"/>
                </a:lnTo>
                <a:lnTo>
                  <a:pt x="1013245" y="14791"/>
                </a:lnTo>
                <a:lnTo>
                  <a:pt x="1027630" y="6779"/>
                </a:lnTo>
                <a:lnTo>
                  <a:pt x="1045527" y="3944"/>
                </a:lnTo>
                <a:lnTo>
                  <a:pt x="1063804" y="6779"/>
                </a:lnTo>
                <a:lnTo>
                  <a:pt x="1078385" y="14791"/>
                </a:lnTo>
                <a:lnTo>
                  <a:pt x="1083736" y="21694"/>
                </a:lnTo>
                <a:lnTo>
                  <a:pt x="1044870" y="21694"/>
                </a:lnTo>
                <a:lnTo>
                  <a:pt x="1035629" y="23337"/>
                </a:lnTo>
                <a:lnTo>
                  <a:pt x="1028113" y="27939"/>
                </a:lnTo>
                <a:lnTo>
                  <a:pt x="1023061" y="35006"/>
                </a:lnTo>
                <a:lnTo>
                  <a:pt x="1021213" y="44045"/>
                </a:lnTo>
                <a:lnTo>
                  <a:pt x="1022702" y="52263"/>
                </a:lnTo>
                <a:lnTo>
                  <a:pt x="1027209" y="59001"/>
                </a:lnTo>
                <a:lnTo>
                  <a:pt x="1034797" y="64014"/>
                </a:lnTo>
                <a:lnTo>
                  <a:pt x="1045527" y="67054"/>
                </a:lnTo>
                <a:lnTo>
                  <a:pt x="1081006" y="67054"/>
                </a:lnTo>
                <a:lnTo>
                  <a:pt x="1076557" y="71492"/>
                </a:lnTo>
                <a:lnTo>
                  <a:pt x="1069185" y="76258"/>
                </a:lnTo>
                <a:lnTo>
                  <a:pt x="1069185" y="77573"/>
                </a:lnTo>
                <a:lnTo>
                  <a:pt x="1077348" y="82195"/>
                </a:lnTo>
                <a:lnTo>
                  <a:pt x="1083737" y="88091"/>
                </a:lnTo>
                <a:lnTo>
                  <a:pt x="1045527" y="88091"/>
                </a:lnTo>
                <a:lnTo>
                  <a:pt x="1034109" y="91542"/>
                </a:lnTo>
                <a:lnTo>
                  <a:pt x="1025648" y="97459"/>
                </a:lnTo>
                <a:lnTo>
                  <a:pt x="1020391" y="105101"/>
                </a:lnTo>
                <a:lnTo>
                  <a:pt x="1018584" y="113730"/>
                </a:lnTo>
                <a:lnTo>
                  <a:pt x="1020761" y="123149"/>
                </a:lnTo>
                <a:lnTo>
                  <a:pt x="1026634" y="130411"/>
                </a:lnTo>
                <a:lnTo>
                  <a:pt x="1035218" y="135085"/>
                </a:lnTo>
                <a:lnTo>
                  <a:pt x="1045527" y="136739"/>
                </a:lnTo>
                <a:lnTo>
                  <a:pt x="1086076" y="136739"/>
                </a:lnTo>
                <a:lnTo>
                  <a:pt x="1081671" y="142655"/>
                </a:lnTo>
                <a:lnTo>
                  <a:pt x="1065981" y="151345"/>
                </a:lnTo>
                <a:lnTo>
                  <a:pt x="1044870" y="154489"/>
                </a:lnTo>
                <a:close/>
              </a:path>
              <a:path w="1324609" h="154939">
                <a:moveTo>
                  <a:pt x="1081006" y="67054"/>
                </a:moveTo>
                <a:lnTo>
                  <a:pt x="1045527" y="67054"/>
                </a:lnTo>
                <a:lnTo>
                  <a:pt x="1056257" y="64291"/>
                </a:lnTo>
                <a:lnTo>
                  <a:pt x="1063845" y="59248"/>
                </a:lnTo>
                <a:lnTo>
                  <a:pt x="1068353" y="52355"/>
                </a:lnTo>
                <a:lnTo>
                  <a:pt x="1069842" y="44045"/>
                </a:lnTo>
                <a:lnTo>
                  <a:pt x="1067973" y="35006"/>
                </a:lnTo>
                <a:lnTo>
                  <a:pt x="1062778" y="27939"/>
                </a:lnTo>
                <a:lnTo>
                  <a:pt x="1054871" y="23337"/>
                </a:lnTo>
                <a:lnTo>
                  <a:pt x="1044870" y="21694"/>
                </a:lnTo>
                <a:lnTo>
                  <a:pt x="1083736" y="21694"/>
                </a:lnTo>
                <a:lnTo>
                  <a:pt x="1088037" y="27241"/>
                </a:lnTo>
                <a:lnTo>
                  <a:pt x="1091528" y="43388"/>
                </a:lnTo>
                <a:lnTo>
                  <a:pt x="1089331" y="54810"/>
                </a:lnTo>
                <a:lnTo>
                  <a:pt x="1083776" y="64291"/>
                </a:lnTo>
                <a:lnTo>
                  <a:pt x="1081006" y="67054"/>
                </a:lnTo>
                <a:close/>
              </a:path>
              <a:path w="1324609" h="154939">
                <a:moveTo>
                  <a:pt x="1086076" y="136739"/>
                </a:moveTo>
                <a:lnTo>
                  <a:pt x="1045527" y="136739"/>
                </a:lnTo>
                <a:lnTo>
                  <a:pt x="1056114" y="135177"/>
                </a:lnTo>
                <a:lnTo>
                  <a:pt x="1064667" y="130658"/>
                </a:lnTo>
                <a:lnTo>
                  <a:pt x="1070386" y="123426"/>
                </a:lnTo>
                <a:lnTo>
                  <a:pt x="1072471" y="113730"/>
                </a:lnTo>
                <a:lnTo>
                  <a:pt x="1070663" y="105101"/>
                </a:lnTo>
                <a:lnTo>
                  <a:pt x="1065406" y="97459"/>
                </a:lnTo>
                <a:lnTo>
                  <a:pt x="1056945" y="91542"/>
                </a:lnTo>
                <a:lnTo>
                  <a:pt x="1045527" y="88091"/>
                </a:lnTo>
                <a:lnTo>
                  <a:pt x="1083737" y="88091"/>
                </a:lnTo>
                <a:lnTo>
                  <a:pt x="1085696" y="89899"/>
                </a:lnTo>
                <a:lnTo>
                  <a:pt x="1092195" y="100315"/>
                </a:lnTo>
                <a:lnTo>
                  <a:pt x="1094814" y="113072"/>
                </a:lnTo>
                <a:lnTo>
                  <a:pt x="1091446" y="129528"/>
                </a:lnTo>
                <a:lnTo>
                  <a:pt x="1086076" y="136739"/>
                </a:lnTo>
                <a:close/>
              </a:path>
              <a:path w="1324609" h="154939">
                <a:moveTo>
                  <a:pt x="1167757" y="154489"/>
                </a:moveTo>
                <a:lnTo>
                  <a:pt x="1145435" y="149753"/>
                </a:lnTo>
                <a:lnTo>
                  <a:pt x="1129643" y="136821"/>
                </a:lnTo>
                <a:lnTo>
                  <a:pt x="1120258" y="117602"/>
                </a:lnTo>
                <a:lnTo>
                  <a:pt x="1117157" y="94008"/>
                </a:lnTo>
                <a:lnTo>
                  <a:pt x="1125474" y="55396"/>
                </a:lnTo>
                <a:lnTo>
                  <a:pt x="1145250" y="28186"/>
                </a:lnTo>
                <a:lnTo>
                  <a:pt x="1168723" y="10713"/>
                </a:lnTo>
                <a:lnTo>
                  <a:pt x="1188129" y="1314"/>
                </a:lnTo>
                <a:lnTo>
                  <a:pt x="1190758" y="657"/>
                </a:lnTo>
                <a:lnTo>
                  <a:pt x="1192729" y="1972"/>
                </a:lnTo>
                <a:lnTo>
                  <a:pt x="1193386" y="3944"/>
                </a:lnTo>
                <a:lnTo>
                  <a:pt x="1197329" y="13148"/>
                </a:lnTo>
                <a:lnTo>
                  <a:pt x="1197986" y="15777"/>
                </a:lnTo>
                <a:lnTo>
                  <a:pt x="1197329" y="17749"/>
                </a:lnTo>
                <a:lnTo>
                  <a:pt x="1193386" y="19064"/>
                </a:lnTo>
                <a:lnTo>
                  <a:pt x="1182235" y="24149"/>
                </a:lnTo>
                <a:lnTo>
                  <a:pt x="1166772" y="34102"/>
                </a:lnTo>
                <a:lnTo>
                  <a:pt x="1151801" y="48370"/>
                </a:lnTo>
                <a:lnTo>
                  <a:pt x="1142129" y="66397"/>
                </a:lnTo>
                <a:lnTo>
                  <a:pt x="1194923" y="66397"/>
                </a:lnTo>
                <a:lnTo>
                  <a:pt x="1201765" y="70752"/>
                </a:lnTo>
                <a:lnTo>
                  <a:pt x="1205568" y="76258"/>
                </a:lnTo>
                <a:lnTo>
                  <a:pt x="1167100" y="76258"/>
                </a:lnTo>
                <a:lnTo>
                  <a:pt x="1155836" y="78271"/>
                </a:lnTo>
                <a:lnTo>
                  <a:pt x="1146975" y="82996"/>
                </a:lnTo>
                <a:lnTo>
                  <a:pt x="1140948" y="88461"/>
                </a:lnTo>
                <a:lnTo>
                  <a:pt x="1138186" y="92693"/>
                </a:lnTo>
                <a:lnTo>
                  <a:pt x="1138648" y="106755"/>
                </a:lnTo>
                <a:lnTo>
                  <a:pt x="1143361" y="120386"/>
                </a:lnTo>
                <a:lnTo>
                  <a:pt x="1152879" y="130689"/>
                </a:lnTo>
                <a:lnTo>
                  <a:pt x="1167757" y="134767"/>
                </a:lnTo>
                <a:lnTo>
                  <a:pt x="1205010" y="134767"/>
                </a:lnTo>
                <a:lnTo>
                  <a:pt x="1201601" y="139944"/>
                </a:lnTo>
                <a:lnTo>
                  <a:pt x="1186343" y="150575"/>
                </a:lnTo>
                <a:lnTo>
                  <a:pt x="1167757" y="154489"/>
                </a:lnTo>
                <a:close/>
              </a:path>
              <a:path w="1324609" h="154939">
                <a:moveTo>
                  <a:pt x="1194923" y="66397"/>
                </a:moveTo>
                <a:lnTo>
                  <a:pt x="1142129" y="66397"/>
                </a:lnTo>
                <a:lnTo>
                  <a:pt x="1145445" y="64887"/>
                </a:lnTo>
                <a:lnTo>
                  <a:pt x="1151904" y="62206"/>
                </a:lnTo>
                <a:lnTo>
                  <a:pt x="1160703" y="59648"/>
                </a:lnTo>
                <a:lnTo>
                  <a:pt x="1171043" y="58508"/>
                </a:lnTo>
                <a:lnTo>
                  <a:pt x="1187451" y="61641"/>
                </a:lnTo>
                <a:lnTo>
                  <a:pt x="1194923" y="66397"/>
                </a:lnTo>
                <a:close/>
              </a:path>
              <a:path w="1324609" h="154939">
                <a:moveTo>
                  <a:pt x="1205010" y="134767"/>
                </a:moveTo>
                <a:lnTo>
                  <a:pt x="1167757" y="134767"/>
                </a:lnTo>
                <a:lnTo>
                  <a:pt x="1178826" y="132455"/>
                </a:lnTo>
                <a:lnTo>
                  <a:pt x="1187801" y="126138"/>
                </a:lnTo>
                <a:lnTo>
                  <a:pt x="1193818" y="116739"/>
                </a:lnTo>
                <a:lnTo>
                  <a:pt x="1196015" y="105184"/>
                </a:lnTo>
                <a:lnTo>
                  <a:pt x="1193807" y="94008"/>
                </a:lnTo>
                <a:lnTo>
                  <a:pt x="1187718" y="84804"/>
                </a:lnTo>
                <a:lnTo>
                  <a:pt x="1178549" y="78559"/>
                </a:lnTo>
                <a:lnTo>
                  <a:pt x="1167100" y="76258"/>
                </a:lnTo>
                <a:lnTo>
                  <a:pt x="1205568" y="76258"/>
                </a:lnTo>
                <a:lnTo>
                  <a:pt x="1211889" y="85410"/>
                </a:lnTo>
                <a:lnTo>
                  <a:pt x="1215730" y="105184"/>
                </a:lnTo>
                <a:lnTo>
                  <a:pt x="1211930" y="124258"/>
                </a:lnTo>
                <a:lnTo>
                  <a:pt x="1205010" y="134767"/>
                </a:lnTo>
                <a:close/>
              </a:path>
              <a:path w="1324609" h="154939">
                <a:moveTo>
                  <a:pt x="1245958" y="37471"/>
                </a:moveTo>
                <a:lnTo>
                  <a:pt x="1243987" y="35499"/>
                </a:lnTo>
                <a:lnTo>
                  <a:pt x="1236101" y="28925"/>
                </a:lnTo>
                <a:lnTo>
                  <a:pt x="1234130" y="26953"/>
                </a:lnTo>
                <a:lnTo>
                  <a:pt x="1275530" y="3944"/>
                </a:lnTo>
                <a:lnTo>
                  <a:pt x="1293150" y="6686"/>
                </a:lnTo>
                <a:lnTo>
                  <a:pt x="1307566" y="14544"/>
                </a:lnTo>
                <a:lnTo>
                  <a:pt x="1314201" y="23009"/>
                </a:lnTo>
                <a:lnTo>
                  <a:pt x="1274216" y="23009"/>
                </a:lnTo>
                <a:lnTo>
                  <a:pt x="1265694" y="24221"/>
                </a:lnTo>
                <a:lnTo>
                  <a:pt x="1258773" y="27282"/>
                </a:lnTo>
                <a:lnTo>
                  <a:pt x="1253331" y="31329"/>
                </a:lnTo>
                <a:lnTo>
                  <a:pt x="1249244" y="35499"/>
                </a:lnTo>
                <a:lnTo>
                  <a:pt x="1247930" y="36814"/>
                </a:lnTo>
                <a:lnTo>
                  <a:pt x="1245958" y="37471"/>
                </a:lnTo>
                <a:close/>
              </a:path>
              <a:path w="1324609" h="154939">
                <a:moveTo>
                  <a:pt x="1316050" y="136081"/>
                </a:moveTo>
                <a:lnTo>
                  <a:pt x="1275530" y="136081"/>
                </a:lnTo>
                <a:lnTo>
                  <a:pt x="1285562" y="134520"/>
                </a:lnTo>
                <a:lnTo>
                  <a:pt x="1294177" y="130000"/>
                </a:lnTo>
                <a:lnTo>
                  <a:pt x="1300204" y="122769"/>
                </a:lnTo>
                <a:lnTo>
                  <a:pt x="1302474" y="113072"/>
                </a:lnTo>
                <a:lnTo>
                  <a:pt x="1300369" y="103622"/>
                </a:lnTo>
                <a:lnTo>
                  <a:pt x="1294013" y="95651"/>
                </a:lnTo>
                <a:lnTo>
                  <a:pt x="1283344" y="90146"/>
                </a:lnTo>
                <a:lnTo>
                  <a:pt x="1268302" y="88091"/>
                </a:lnTo>
                <a:lnTo>
                  <a:pt x="1253844" y="88091"/>
                </a:lnTo>
                <a:lnTo>
                  <a:pt x="1252530" y="86119"/>
                </a:lnTo>
                <a:lnTo>
                  <a:pt x="1252530" y="70999"/>
                </a:lnTo>
                <a:lnTo>
                  <a:pt x="1253844" y="69684"/>
                </a:lnTo>
                <a:lnTo>
                  <a:pt x="1268302" y="69684"/>
                </a:lnTo>
                <a:lnTo>
                  <a:pt x="1281722" y="67845"/>
                </a:lnTo>
                <a:lnTo>
                  <a:pt x="1291384" y="62863"/>
                </a:lnTo>
                <a:lnTo>
                  <a:pt x="1297227" y="55540"/>
                </a:lnTo>
                <a:lnTo>
                  <a:pt x="1299188" y="46675"/>
                </a:lnTo>
                <a:lnTo>
                  <a:pt x="1297134" y="36876"/>
                </a:lnTo>
                <a:lnTo>
                  <a:pt x="1291631" y="29418"/>
                </a:lnTo>
                <a:lnTo>
                  <a:pt x="1283663" y="24673"/>
                </a:lnTo>
                <a:lnTo>
                  <a:pt x="1274216" y="23009"/>
                </a:lnTo>
                <a:lnTo>
                  <a:pt x="1314201" y="23009"/>
                </a:lnTo>
                <a:lnTo>
                  <a:pt x="1317292" y="26953"/>
                </a:lnTo>
                <a:lnTo>
                  <a:pt x="1320874" y="43388"/>
                </a:lnTo>
                <a:lnTo>
                  <a:pt x="1318769" y="54913"/>
                </a:lnTo>
                <a:lnTo>
                  <a:pt x="1313399" y="64589"/>
                </a:lnTo>
                <a:lnTo>
                  <a:pt x="1306180" y="72046"/>
                </a:lnTo>
                <a:lnTo>
                  <a:pt x="1298531" y="76915"/>
                </a:lnTo>
                <a:lnTo>
                  <a:pt x="1298531" y="77573"/>
                </a:lnTo>
                <a:lnTo>
                  <a:pt x="1306694" y="82472"/>
                </a:lnTo>
                <a:lnTo>
                  <a:pt x="1315042" y="90146"/>
                </a:lnTo>
                <a:lnTo>
                  <a:pt x="1321541" y="100407"/>
                </a:lnTo>
                <a:lnTo>
                  <a:pt x="1324160" y="113072"/>
                </a:lnTo>
                <a:lnTo>
                  <a:pt x="1320822" y="129528"/>
                </a:lnTo>
                <a:lnTo>
                  <a:pt x="1316050" y="136081"/>
                </a:lnTo>
                <a:close/>
              </a:path>
              <a:path w="1324609" h="154939">
                <a:moveTo>
                  <a:pt x="1276187" y="154489"/>
                </a:moveTo>
                <a:lnTo>
                  <a:pt x="1237190" y="140622"/>
                </a:lnTo>
                <a:lnTo>
                  <a:pt x="1230844" y="133452"/>
                </a:lnTo>
                <a:lnTo>
                  <a:pt x="1230844" y="131480"/>
                </a:lnTo>
                <a:lnTo>
                  <a:pt x="1232158" y="130165"/>
                </a:lnTo>
                <a:lnTo>
                  <a:pt x="1240701" y="122276"/>
                </a:lnTo>
                <a:lnTo>
                  <a:pt x="1242673" y="120961"/>
                </a:lnTo>
                <a:lnTo>
                  <a:pt x="1244644" y="120961"/>
                </a:lnTo>
                <a:lnTo>
                  <a:pt x="1249193" y="125542"/>
                </a:lnTo>
                <a:lnTo>
                  <a:pt x="1255405" y="130000"/>
                </a:lnTo>
                <a:lnTo>
                  <a:pt x="1264451" y="134212"/>
                </a:lnTo>
                <a:lnTo>
                  <a:pt x="1275530" y="136081"/>
                </a:lnTo>
                <a:lnTo>
                  <a:pt x="1316050" y="136081"/>
                </a:lnTo>
                <a:lnTo>
                  <a:pt x="1311263" y="142655"/>
                </a:lnTo>
                <a:lnTo>
                  <a:pt x="1296159" y="151345"/>
                </a:lnTo>
                <a:lnTo>
                  <a:pt x="1276187" y="154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502" y="1524000"/>
            <a:ext cx="1987550" cy="220979"/>
          </a:xfrm>
          <a:custGeom>
            <a:avLst/>
            <a:gdLst/>
            <a:ahLst/>
            <a:cxnLst/>
            <a:rect l="l" t="t" r="r" b="b"/>
            <a:pathLst>
              <a:path w="1987550" h="220980">
                <a:moveTo>
                  <a:pt x="37457" y="217599"/>
                </a:moveTo>
                <a:lnTo>
                  <a:pt x="2628" y="217599"/>
                </a:lnTo>
                <a:lnTo>
                  <a:pt x="0" y="214969"/>
                </a:lnTo>
                <a:lnTo>
                  <a:pt x="0" y="5916"/>
                </a:lnTo>
                <a:lnTo>
                  <a:pt x="2628" y="3287"/>
                </a:lnTo>
                <a:lnTo>
                  <a:pt x="78201" y="3287"/>
                </a:lnTo>
                <a:lnTo>
                  <a:pt x="104682" y="8597"/>
                </a:lnTo>
                <a:lnTo>
                  <a:pt x="126419" y="23091"/>
                </a:lnTo>
                <a:lnTo>
                  <a:pt x="138499" y="40758"/>
                </a:lnTo>
                <a:lnTo>
                  <a:pt x="40086" y="40758"/>
                </a:lnTo>
                <a:lnTo>
                  <a:pt x="40086" y="102554"/>
                </a:lnTo>
                <a:lnTo>
                  <a:pt x="137992" y="102554"/>
                </a:lnTo>
                <a:lnTo>
                  <a:pt x="126419" y="119811"/>
                </a:lnTo>
                <a:lnTo>
                  <a:pt x="104682" y="134602"/>
                </a:lnTo>
                <a:lnTo>
                  <a:pt x="78201" y="140026"/>
                </a:lnTo>
                <a:lnTo>
                  <a:pt x="40086" y="140026"/>
                </a:lnTo>
                <a:lnTo>
                  <a:pt x="40086" y="214969"/>
                </a:lnTo>
                <a:lnTo>
                  <a:pt x="37457" y="217599"/>
                </a:lnTo>
                <a:close/>
              </a:path>
              <a:path w="1987550" h="220980">
                <a:moveTo>
                  <a:pt x="137992" y="102554"/>
                </a:moveTo>
                <a:lnTo>
                  <a:pt x="75572" y="102554"/>
                </a:lnTo>
                <a:lnTo>
                  <a:pt x="87709" y="100109"/>
                </a:lnTo>
                <a:lnTo>
                  <a:pt x="97751" y="93350"/>
                </a:lnTo>
                <a:lnTo>
                  <a:pt x="104589" y="83140"/>
                </a:lnTo>
                <a:lnTo>
                  <a:pt x="107115" y="70341"/>
                </a:lnTo>
                <a:lnTo>
                  <a:pt x="104589" y="58785"/>
                </a:lnTo>
                <a:lnTo>
                  <a:pt x="97751" y="49387"/>
                </a:lnTo>
                <a:lnTo>
                  <a:pt x="87709" y="43069"/>
                </a:lnTo>
                <a:lnTo>
                  <a:pt x="75572" y="40758"/>
                </a:lnTo>
                <a:lnTo>
                  <a:pt x="138499" y="40758"/>
                </a:lnTo>
                <a:lnTo>
                  <a:pt x="141133" y="44610"/>
                </a:lnTo>
                <a:lnTo>
                  <a:pt x="146544" y="70999"/>
                </a:lnTo>
                <a:lnTo>
                  <a:pt x="141133" y="97870"/>
                </a:lnTo>
                <a:lnTo>
                  <a:pt x="137992" y="102554"/>
                </a:lnTo>
                <a:close/>
              </a:path>
              <a:path w="1987550" h="220980">
                <a:moveTo>
                  <a:pt x="279946" y="220886"/>
                </a:moveTo>
                <a:lnTo>
                  <a:pt x="237016" y="212319"/>
                </a:lnTo>
                <a:lnTo>
                  <a:pt x="202156" y="188838"/>
                </a:lnTo>
                <a:lnTo>
                  <a:pt x="178755" y="153770"/>
                </a:lnTo>
                <a:lnTo>
                  <a:pt x="170202" y="110443"/>
                </a:lnTo>
                <a:lnTo>
                  <a:pt x="178755" y="67393"/>
                </a:lnTo>
                <a:lnTo>
                  <a:pt x="202156" y="32294"/>
                </a:lnTo>
                <a:lnTo>
                  <a:pt x="237016" y="8659"/>
                </a:lnTo>
                <a:lnTo>
                  <a:pt x="279946" y="0"/>
                </a:lnTo>
                <a:lnTo>
                  <a:pt x="322979" y="8659"/>
                </a:lnTo>
                <a:lnTo>
                  <a:pt x="358065" y="32294"/>
                </a:lnTo>
                <a:lnTo>
                  <a:pt x="363320" y="40101"/>
                </a:lnTo>
                <a:lnTo>
                  <a:pt x="279946" y="40101"/>
                </a:lnTo>
                <a:lnTo>
                  <a:pt x="252602" y="45730"/>
                </a:lnTo>
                <a:lnTo>
                  <a:pt x="230249" y="60973"/>
                </a:lnTo>
                <a:lnTo>
                  <a:pt x="215165" y="83366"/>
                </a:lnTo>
                <a:lnTo>
                  <a:pt x="209631" y="110443"/>
                </a:lnTo>
                <a:lnTo>
                  <a:pt x="215165" y="137797"/>
                </a:lnTo>
                <a:lnTo>
                  <a:pt x="230249" y="160159"/>
                </a:lnTo>
                <a:lnTo>
                  <a:pt x="252602" y="175248"/>
                </a:lnTo>
                <a:lnTo>
                  <a:pt x="279946" y="180785"/>
                </a:lnTo>
                <a:lnTo>
                  <a:pt x="363491" y="180785"/>
                </a:lnTo>
                <a:lnTo>
                  <a:pt x="358065" y="188838"/>
                </a:lnTo>
                <a:lnTo>
                  <a:pt x="322979" y="212319"/>
                </a:lnTo>
                <a:lnTo>
                  <a:pt x="279946" y="220886"/>
                </a:lnTo>
                <a:close/>
              </a:path>
              <a:path w="1987550" h="220980">
                <a:moveTo>
                  <a:pt x="363491" y="180785"/>
                </a:moveTo>
                <a:lnTo>
                  <a:pt x="279946" y="180785"/>
                </a:lnTo>
                <a:lnTo>
                  <a:pt x="307290" y="175248"/>
                </a:lnTo>
                <a:lnTo>
                  <a:pt x="329643" y="160159"/>
                </a:lnTo>
                <a:lnTo>
                  <a:pt x="344727" y="137797"/>
                </a:lnTo>
                <a:lnTo>
                  <a:pt x="350261" y="110443"/>
                </a:lnTo>
                <a:lnTo>
                  <a:pt x="344727" y="83366"/>
                </a:lnTo>
                <a:lnTo>
                  <a:pt x="329643" y="60973"/>
                </a:lnTo>
                <a:lnTo>
                  <a:pt x="307290" y="45730"/>
                </a:lnTo>
                <a:lnTo>
                  <a:pt x="279946" y="40101"/>
                </a:lnTo>
                <a:lnTo>
                  <a:pt x="363320" y="40101"/>
                </a:lnTo>
                <a:lnTo>
                  <a:pt x="381691" y="67393"/>
                </a:lnTo>
                <a:lnTo>
                  <a:pt x="390347" y="110443"/>
                </a:lnTo>
                <a:lnTo>
                  <a:pt x="381691" y="153770"/>
                </a:lnTo>
                <a:lnTo>
                  <a:pt x="363491" y="180785"/>
                </a:lnTo>
                <a:close/>
              </a:path>
              <a:path w="1987550" h="220980">
                <a:moveTo>
                  <a:pt x="544121" y="217599"/>
                </a:moveTo>
                <a:lnTo>
                  <a:pt x="425176" y="217599"/>
                </a:lnTo>
                <a:lnTo>
                  <a:pt x="422548" y="214969"/>
                </a:lnTo>
                <a:lnTo>
                  <a:pt x="422548" y="5916"/>
                </a:lnTo>
                <a:lnTo>
                  <a:pt x="425176" y="3287"/>
                </a:lnTo>
                <a:lnTo>
                  <a:pt x="459348" y="3287"/>
                </a:lnTo>
                <a:lnTo>
                  <a:pt x="462634" y="5916"/>
                </a:lnTo>
                <a:lnTo>
                  <a:pt x="462634" y="180785"/>
                </a:lnTo>
                <a:lnTo>
                  <a:pt x="544121" y="180785"/>
                </a:lnTo>
                <a:lnTo>
                  <a:pt x="546092" y="183414"/>
                </a:lnTo>
                <a:lnTo>
                  <a:pt x="546092" y="214969"/>
                </a:lnTo>
                <a:lnTo>
                  <a:pt x="544121" y="217599"/>
                </a:lnTo>
                <a:close/>
              </a:path>
              <a:path w="1987550" h="220980">
                <a:moveTo>
                  <a:pt x="623636" y="217599"/>
                </a:moveTo>
                <a:lnTo>
                  <a:pt x="589464" y="217599"/>
                </a:lnTo>
                <a:lnTo>
                  <a:pt x="586179" y="214969"/>
                </a:lnTo>
                <a:lnTo>
                  <a:pt x="586179" y="5916"/>
                </a:lnTo>
                <a:lnTo>
                  <a:pt x="589464" y="3287"/>
                </a:lnTo>
                <a:lnTo>
                  <a:pt x="623636" y="3287"/>
                </a:lnTo>
                <a:lnTo>
                  <a:pt x="626922" y="5916"/>
                </a:lnTo>
                <a:lnTo>
                  <a:pt x="626922" y="214969"/>
                </a:lnTo>
                <a:lnTo>
                  <a:pt x="623636" y="217599"/>
                </a:lnTo>
                <a:close/>
              </a:path>
              <a:path w="1987550" h="220980">
                <a:moveTo>
                  <a:pt x="808296" y="40101"/>
                </a:moveTo>
                <a:lnTo>
                  <a:pt x="667665" y="40101"/>
                </a:lnTo>
                <a:lnTo>
                  <a:pt x="665037" y="36814"/>
                </a:lnTo>
                <a:lnTo>
                  <a:pt x="665037" y="5916"/>
                </a:lnTo>
                <a:lnTo>
                  <a:pt x="667665" y="3287"/>
                </a:lnTo>
                <a:lnTo>
                  <a:pt x="808296" y="3287"/>
                </a:lnTo>
                <a:lnTo>
                  <a:pt x="810924" y="5916"/>
                </a:lnTo>
                <a:lnTo>
                  <a:pt x="810924" y="36814"/>
                </a:lnTo>
                <a:lnTo>
                  <a:pt x="808296" y="40101"/>
                </a:lnTo>
                <a:close/>
              </a:path>
              <a:path w="1987550" h="220980">
                <a:moveTo>
                  <a:pt x="755066" y="217599"/>
                </a:moveTo>
                <a:lnTo>
                  <a:pt x="720895" y="217599"/>
                </a:lnTo>
                <a:lnTo>
                  <a:pt x="718266" y="214969"/>
                </a:lnTo>
                <a:lnTo>
                  <a:pt x="718266" y="40101"/>
                </a:lnTo>
                <a:lnTo>
                  <a:pt x="758352" y="40101"/>
                </a:lnTo>
                <a:lnTo>
                  <a:pt x="758352" y="214969"/>
                </a:lnTo>
                <a:lnTo>
                  <a:pt x="755066" y="217599"/>
                </a:lnTo>
                <a:close/>
              </a:path>
              <a:path w="1987550" h="220980">
                <a:moveTo>
                  <a:pt x="979812" y="217599"/>
                </a:moveTo>
                <a:lnTo>
                  <a:pt x="848382" y="217599"/>
                </a:lnTo>
                <a:lnTo>
                  <a:pt x="845753" y="214969"/>
                </a:lnTo>
                <a:lnTo>
                  <a:pt x="845753" y="5916"/>
                </a:lnTo>
                <a:lnTo>
                  <a:pt x="848382" y="3287"/>
                </a:lnTo>
                <a:lnTo>
                  <a:pt x="979812" y="3287"/>
                </a:lnTo>
                <a:lnTo>
                  <a:pt x="981784" y="5916"/>
                </a:lnTo>
                <a:lnTo>
                  <a:pt x="981784" y="36814"/>
                </a:lnTo>
                <a:lnTo>
                  <a:pt x="979812" y="40101"/>
                </a:lnTo>
                <a:lnTo>
                  <a:pt x="885840" y="40101"/>
                </a:lnTo>
                <a:lnTo>
                  <a:pt x="885840" y="90063"/>
                </a:lnTo>
                <a:lnTo>
                  <a:pt x="964041" y="90063"/>
                </a:lnTo>
                <a:lnTo>
                  <a:pt x="967326" y="92693"/>
                </a:lnTo>
                <a:lnTo>
                  <a:pt x="967326" y="124906"/>
                </a:lnTo>
                <a:lnTo>
                  <a:pt x="964041" y="127535"/>
                </a:lnTo>
                <a:lnTo>
                  <a:pt x="885840" y="127535"/>
                </a:lnTo>
                <a:lnTo>
                  <a:pt x="885840" y="180785"/>
                </a:lnTo>
                <a:lnTo>
                  <a:pt x="979812" y="180785"/>
                </a:lnTo>
                <a:lnTo>
                  <a:pt x="981784" y="183414"/>
                </a:lnTo>
                <a:lnTo>
                  <a:pt x="981784" y="214969"/>
                </a:lnTo>
                <a:lnTo>
                  <a:pt x="979812" y="217599"/>
                </a:lnTo>
                <a:close/>
              </a:path>
              <a:path w="1987550" h="220980">
                <a:moveTo>
                  <a:pt x="1123728" y="220886"/>
                </a:moveTo>
                <a:lnTo>
                  <a:pt x="1080695" y="212319"/>
                </a:lnTo>
                <a:lnTo>
                  <a:pt x="1045609" y="188838"/>
                </a:lnTo>
                <a:lnTo>
                  <a:pt x="1021983" y="153770"/>
                </a:lnTo>
                <a:lnTo>
                  <a:pt x="1013327" y="110443"/>
                </a:lnTo>
                <a:lnTo>
                  <a:pt x="1021983" y="67393"/>
                </a:lnTo>
                <a:lnTo>
                  <a:pt x="1045609" y="32294"/>
                </a:lnTo>
                <a:lnTo>
                  <a:pt x="1080695" y="8659"/>
                </a:lnTo>
                <a:lnTo>
                  <a:pt x="1123728" y="0"/>
                </a:lnTo>
                <a:lnTo>
                  <a:pt x="1145496" y="1828"/>
                </a:lnTo>
                <a:lnTo>
                  <a:pt x="1164800" y="7231"/>
                </a:lnTo>
                <a:lnTo>
                  <a:pt x="1182133" y="16085"/>
                </a:lnTo>
                <a:lnTo>
                  <a:pt x="1197986" y="28268"/>
                </a:lnTo>
                <a:lnTo>
                  <a:pt x="1200615" y="30897"/>
                </a:lnTo>
                <a:lnTo>
                  <a:pt x="1200615" y="34842"/>
                </a:lnTo>
                <a:lnTo>
                  <a:pt x="1198644" y="36814"/>
                </a:lnTo>
                <a:lnTo>
                  <a:pt x="1197373" y="38129"/>
                </a:lnTo>
                <a:lnTo>
                  <a:pt x="1125043" y="38129"/>
                </a:lnTo>
                <a:lnTo>
                  <a:pt x="1097730" y="43871"/>
                </a:lnTo>
                <a:lnTo>
                  <a:pt x="1076085" y="59412"/>
                </a:lnTo>
                <a:lnTo>
                  <a:pt x="1061833" y="82226"/>
                </a:lnTo>
                <a:lnTo>
                  <a:pt x="1056699" y="109785"/>
                </a:lnTo>
                <a:lnTo>
                  <a:pt x="1061925" y="136965"/>
                </a:lnTo>
                <a:lnTo>
                  <a:pt x="1076331" y="159583"/>
                </a:lnTo>
                <a:lnTo>
                  <a:pt x="1098007" y="175053"/>
                </a:lnTo>
                <a:lnTo>
                  <a:pt x="1125043" y="180785"/>
                </a:lnTo>
                <a:lnTo>
                  <a:pt x="1196738" y="180785"/>
                </a:lnTo>
                <a:lnTo>
                  <a:pt x="1198644" y="182757"/>
                </a:lnTo>
                <a:lnTo>
                  <a:pt x="1201272" y="184729"/>
                </a:lnTo>
                <a:lnTo>
                  <a:pt x="1200615" y="188673"/>
                </a:lnTo>
                <a:lnTo>
                  <a:pt x="1198644" y="191303"/>
                </a:lnTo>
                <a:lnTo>
                  <a:pt x="1181948" y="204246"/>
                </a:lnTo>
                <a:lnTo>
                  <a:pt x="1163650" y="213490"/>
                </a:lnTo>
                <a:lnTo>
                  <a:pt x="1144121" y="219037"/>
                </a:lnTo>
                <a:lnTo>
                  <a:pt x="1123728" y="220886"/>
                </a:lnTo>
                <a:close/>
              </a:path>
              <a:path w="1987550" h="220980">
                <a:moveTo>
                  <a:pt x="1177615" y="59166"/>
                </a:moveTo>
                <a:lnTo>
                  <a:pt x="1174329" y="59166"/>
                </a:lnTo>
                <a:lnTo>
                  <a:pt x="1172358" y="56536"/>
                </a:lnTo>
                <a:lnTo>
                  <a:pt x="1161823" y="48945"/>
                </a:lnTo>
                <a:lnTo>
                  <a:pt x="1150179" y="43141"/>
                </a:lnTo>
                <a:lnTo>
                  <a:pt x="1137795" y="39433"/>
                </a:lnTo>
                <a:lnTo>
                  <a:pt x="1125043" y="38129"/>
                </a:lnTo>
                <a:lnTo>
                  <a:pt x="1197373" y="38129"/>
                </a:lnTo>
                <a:lnTo>
                  <a:pt x="1179586" y="56536"/>
                </a:lnTo>
                <a:lnTo>
                  <a:pt x="1177615" y="59166"/>
                </a:lnTo>
                <a:close/>
              </a:path>
              <a:path w="1987550" h="220980">
                <a:moveTo>
                  <a:pt x="1196738" y="180785"/>
                </a:moveTo>
                <a:lnTo>
                  <a:pt x="1125043" y="180785"/>
                </a:lnTo>
                <a:lnTo>
                  <a:pt x="1138350" y="179490"/>
                </a:lnTo>
                <a:lnTo>
                  <a:pt x="1150672" y="175854"/>
                </a:lnTo>
                <a:lnTo>
                  <a:pt x="1162007" y="170246"/>
                </a:lnTo>
                <a:lnTo>
                  <a:pt x="1172358" y="163035"/>
                </a:lnTo>
                <a:lnTo>
                  <a:pt x="1174329" y="161063"/>
                </a:lnTo>
                <a:lnTo>
                  <a:pt x="1177615" y="161063"/>
                </a:lnTo>
                <a:lnTo>
                  <a:pt x="1179586" y="163035"/>
                </a:lnTo>
                <a:lnTo>
                  <a:pt x="1196738" y="180785"/>
                </a:lnTo>
                <a:close/>
              </a:path>
              <a:path w="1987550" h="220980">
                <a:moveTo>
                  <a:pt x="1276187" y="217599"/>
                </a:moveTo>
                <a:lnTo>
                  <a:pt x="1242016" y="217599"/>
                </a:lnTo>
                <a:lnTo>
                  <a:pt x="1239387" y="214969"/>
                </a:lnTo>
                <a:lnTo>
                  <a:pt x="1239387" y="2629"/>
                </a:lnTo>
                <a:lnTo>
                  <a:pt x="1242016" y="0"/>
                </a:lnTo>
                <a:lnTo>
                  <a:pt x="1252530" y="0"/>
                </a:lnTo>
                <a:lnTo>
                  <a:pt x="1328032" y="80202"/>
                </a:lnTo>
                <a:lnTo>
                  <a:pt x="1278816" y="80202"/>
                </a:lnTo>
                <a:lnTo>
                  <a:pt x="1278816" y="214969"/>
                </a:lnTo>
                <a:lnTo>
                  <a:pt x="1276187" y="217599"/>
                </a:lnTo>
                <a:close/>
              </a:path>
              <a:path w="1987550" h="220980">
                <a:moveTo>
                  <a:pt x="1420104" y="135424"/>
                </a:moveTo>
                <a:lnTo>
                  <a:pt x="1380675" y="135424"/>
                </a:lnTo>
                <a:lnTo>
                  <a:pt x="1380675" y="5916"/>
                </a:lnTo>
                <a:lnTo>
                  <a:pt x="1382646" y="3287"/>
                </a:lnTo>
                <a:lnTo>
                  <a:pt x="1417475" y="3287"/>
                </a:lnTo>
                <a:lnTo>
                  <a:pt x="1420104" y="5916"/>
                </a:lnTo>
                <a:lnTo>
                  <a:pt x="1420104" y="135424"/>
                </a:lnTo>
                <a:close/>
              </a:path>
              <a:path w="1987550" h="220980">
                <a:moveTo>
                  <a:pt x="1417475" y="220886"/>
                </a:moveTo>
                <a:lnTo>
                  <a:pt x="1406961" y="220886"/>
                </a:lnTo>
                <a:lnTo>
                  <a:pt x="1278816" y="80202"/>
                </a:lnTo>
                <a:lnTo>
                  <a:pt x="1328032" y="80202"/>
                </a:lnTo>
                <a:lnTo>
                  <a:pt x="1380017" y="135424"/>
                </a:lnTo>
                <a:lnTo>
                  <a:pt x="1420104" y="135424"/>
                </a:lnTo>
                <a:lnTo>
                  <a:pt x="1420104" y="218256"/>
                </a:lnTo>
                <a:lnTo>
                  <a:pt x="1417475" y="220886"/>
                </a:lnTo>
                <a:close/>
              </a:path>
              <a:path w="1987550" h="220980">
                <a:moveTo>
                  <a:pt x="1510133" y="217599"/>
                </a:moveTo>
                <a:lnTo>
                  <a:pt x="1475961" y="217599"/>
                </a:lnTo>
                <a:lnTo>
                  <a:pt x="1473333" y="214969"/>
                </a:lnTo>
                <a:lnTo>
                  <a:pt x="1473333" y="5916"/>
                </a:lnTo>
                <a:lnTo>
                  <a:pt x="1475961" y="3287"/>
                </a:lnTo>
                <a:lnTo>
                  <a:pt x="1510133" y="3287"/>
                </a:lnTo>
                <a:lnTo>
                  <a:pt x="1513419" y="5916"/>
                </a:lnTo>
                <a:lnTo>
                  <a:pt x="1513419" y="214969"/>
                </a:lnTo>
                <a:lnTo>
                  <a:pt x="1510133" y="217599"/>
                </a:lnTo>
                <a:close/>
              </a:path>
              <a:path w="1987550" h="220980">
                <a:moveTo>
                  <a:pt x="1663907" y="220886"/>
                </a:moveTo>
                <a:lnTo>
                  <a:pt x="1620874" y="212319"/>
                </a:lnTo>
                <a:lnTo>
                  <a:pt x="1585788" y="188838"/>
                </a:lnTo>
                <a:lnTo>
                  <a:pt x="1562161" y="153770"/>
                </a:lnTo>
                <a:lnTo>
                  <a:pt x="1553505" y="110443"/>
                </a:lnTo>
                <a:lnTo>
                  <a:pt x="1562161" y="67393"/>
                </a:lnTo>
                <a:lnTo>
                  <a:pt x="1585788" y="32294"/>
                </a:lnTo>
                <a:lnTo>
                  <a:pt x="1620874" y="8659"/>
                </a:lnTo>
                <a:lnTo>
                  <a:pt x="1663907" y="0"/>
                </a:lnTo>
                <a:lnTo>
                  <a:pt x="1685582" y="1828"/>
                </a:lnTo>
                <a:lnTo>
                  <a:pt x="1704732" y="7231"/>
                </a:lnTo>
                <a:lnTo>
                  <a:pt x="1722034" y="16085"/>
                </a:lnTo>
                <a:lnTo>
                  <a:pt x="1738165" y="28268"/>
                </a:lnTo>
                <a:lnTo>
                  <a:pt x="1740793" y="30897"/>
                </a:lnTo>
                <a:lnTo>
                  <a:pt x="1740793" y="34842"/>
                </a:lnTo>
                <a:lnTo>
                  <a:pt x="1738165" y="36814"/>
                </a:lnTo>
                <a:lnTo>
                  <a:pt x="1736938" y="38129"/>
                </a:lnTo>
                <a:lnTo>
                  <a:pt x="1664564" y="38129"/>
                </a:lnTo>
                <a:lnTo>
                  <a:pt x="1637528" y="43871"/>
                </a:lnTo>
                <a:lnTo>
                  <a:pt x="1615853" y="59412"/>
                </a:lnTo>
                <a:lnTo>
                  <a:pt x="1601447" y="82226"/>
                </a:lnTo>
                <a:lnTo>
                  <a:pt x="1596220" y="109785"/>
                </a:lnTo>
                <a:lnTo>
                  <a:pt x="1601457" y="136965"/>
                </a:lnTo>
                <a:lnTo>
                  <a:pt x="1615935" y="159583"/>
                </a:lnTo>
                <a:lnTo>
                  <a:pt x="1637806" y="175053"/>
                </a:lnTo>
                <a:lnTo>
                  <a:pt x="1665221" y="180785"/>
                </a:lnTo>
                <a:lnTo>
                  <a:pt x="1736916" y="180785"/>
                </a:lnTo>
                <a:lnTo>
                  <a:pt x="1738822" y="182757"/>
                </a:lnTo>
                <a:lnTo>
                  <a:pt x="1741451" y="184729"/>
                </a:lnTo>
                <a:lnTo>
                  <a:pt x="1740793" y="188673"/>
                </a:lnTo>
                <a:lnTo>
                  <a:pt x="1738165" y="191303"/>
                </a:lnTo>
                <a:lnTo>
                  <a:pt x="1721849" y="204246"/>
                </a:lnTo>
                <a:lnTo>
                  <a:pt x="1703747" y="213490"/>
                </a:lnTo>
                <a:lnTo>
                  <a:pt x="1684289" y="219037"/>
                </a:lnTo>
                <a:lnTo>
                  <a:pt x="1663907" y="220886"/>
                </a:lnTo>
                <a:close/>
              </a:path>
              <a:path w="1987550" h="220980">
                <a:moveTo>
                  <a:pt x="1717793" y="59166"/>
                </a:moveTo>
                <a:lnTo>
                  <a:pt x="1714507" y="59166"/>
                </a:lnTo>
                <a:lnTo>
                  <a:pt x="1711879" y="56536"/>
                </a:lnTo>
                <a:lnTo>
                  <a:pt x="1701714" y="48945"/>
                </a:lnTo>
                <a:lnTo>
                  <a:pt x="1690193" y="43141"/>
                </a:lnTo>
                <a:lnTo>
                  <a:pt x="1677686" y="39433"/>
                </a:lnTo>
                <a:lnTo>
                  <a:pt x="1664564" y="38129"/>
                </a:lnTo>
                <a:lnTo>
                  <a:pt x="1736938" y="38129"/>
                </a:lnTo>
                <a:lnTo>
                  <a:pt x="1719765" y="56536"/>
                </a:lnTo>
                <a:lnTo>
                  <a:pt x="1717793" y="59166"/>
                </a:lnTo>
                <a:close/>
              </a:path>
              <a:path w="1987550" h="220980">
                <a:moveTo>
                  <a:pt x="1736916" y="180785"/>
                </a:moveTo>
                <a:lnTo>
                  <a:pt x="1665221" y="180785"/>
                </a:lnTo>
                <a:lnTo>
                  <a:pt x="1678518" y="179490"/>
                </a:lnTo>
                <a:lnTo>
                  <a:pt x="1690768" y="175854"/>
                </a:lnTo>
                <a:lnTo>
                  <a:pt x="1701909" y="170246"/>
                </a:lnTo>
                <a:lnTo>
                  <a:pt x="1711879" y="163035"/>
                </a:lnTo>
                <a:lnTo>
                  <a:pt x="1714507" y="161063"/>
                </a:lnTo>
                <a:lnTo>
                  <a:pt x="1717793" y="161063"/>
                </a:lnTo>
                <a:lnTo>
                  <a:pt x="1719765" y="163035"/>
                </a:lnTo>
                <a:lnTo>
                  <a:pt x="1736916" y="180785"/>
                </a:lnTo>
                <a:close/>
              </a:path>
              <a:path w="1987550" h="220980">
                <a:moveTo>
                  <a:pt x="1876824" y="220886"/>
                </a:moveTo>
                <a:lnTo>
                  <a:pt x="1833893" y="212319"/>
                </a:lnTo>
                <a:lnTo>
                  <a:pt x="1799034" y="188838"/>
                </a:lnTo>
                <a:lnTo>
                  <a:pt x="1775633" y="153770"/>
                </a:lnTo>
                <a:lnTo>
                  <a:pt x="1767080" y="110443"/>
                </a:lnTo>
                <a:lnTo>
                  <a:pt x="1775633" y="67393"/>
                </a:lnTo>
                <a:lnTo>
                  <a:pt x="1799034" y="32294"/>
                </a:lnTo>
                <a:lnTo>
                  <a:pt x="1833893" y="8659"/>
                </a:lnTo>
                <a:lnTo>
                  <a:pt x="1876824" y="0"/>
                </a:lnTo>
                <a:lnTo>
                  <a:pt x="1919857" y="8659"/>
                </a:lnTo>
                <a:lnTo>
                  <a:pt x="1954943" y="32294"/>
                </a:lnTo>
                <a:lnTo>
                  <a:pt x="1960198" y="40101"/>
                </a:lnTo>
                <a:lnTo>
                  <a:pt x="1876824" y="40101"/>
                </a:lnTo>
                <a:lnTo>
                  <a:pt x="1849480" y="45730"/>
                </a:lnTo>
                <a:lnTo>
                  <a:pt x="1827127" y="60973"/>
                </a:lnTo>
                <a:lnTo>
                  <a:pt x="1812043" y="83366"/>
                </a:lnTo>
                <a:lnTo>
                  <a:pt x="1806509" y="110443"/>
                </a:lnTo>
                <a:lnTo>
                  <a:pt x="1812043" y="137797"/>
                </a:lnTo>
                <a:lnTo>
                  <a:pt x="1827127" y="160159"/>
                </a:lnTo>
                <a:lnTo>
                  <a:pt x="1849480" y="175248"/>
                </a:lnTo>
                <a:lnTo>
                  <a:pt x="1876824" y="180785"/>
                </a:lnTo>
                <a:lnTo>
                  <a:pt x="1960368" y="180785"/>
                </a:lnTo>
                <a:lnTo>
                  <a:pt x="1954943" y="188838"/>
                </a:lnTo>
                <a:lnTo>
                  <a:pt x="1919857" y="212319"/>
                </a:lnTo>
                <a:lnTo>
                  <a:pt x="1876824" y="220886"/>
                </a:lnTo>
                <a:close/>
              </a:path>
              <a:path w="1987550" h="220980">
                <a:moveTo>
                  <a:pt x="1960368" y="180785"/>
                </a:moveTo>
                <a:lnTo>
                  <a:pt x="1876824" y="180785"/>
                </a:lnTo>
                <a:lnTo>
                  <a:pt x="1904167" y="175248"/>
                </a:lnTo>
                <a:lnTo>
                  <a:pt x="1926521" y="160159"/>
                </a:lnTo>
                <a:lnTo>
                  <a:pt x="1941605" y="137797"/>
                </a:lnTo>
                <a:lnTo>
                  <a:pt x="1947139" y="110443"/>
                </a:lnTo>
                <a:lnTo>
                  <a:pt x="1941605" y="83366"/>
                </a:lnTo>
                <a:lnTo>
                  <a:pt x="1926521" y="60973"/>
                </a:lnTo>
                <a:lnTo>
                  <a:pt x="1904167" y="45730"/>
                </a:lnTo>
                <a:lnTo>
                  <a:pt x="1876824" y="40101"/>
                </a:lnTo>
                <a:lnTo>
                  <a:pt x="1960198" y="40101"/>
                </a:lnTo>
                <a:lnTo>
                  <a:pt x="1978569" y="67393"/>
                </a:lnTo>
                <a:lnTo>
                  <a:pt x="1987225" y="110443"/>
                </a:lnTo>
                <a:lnTo>
                  <a:pt x="1978569" y="153770"/>
                </a:lnTo>
                <a:lnTo>
                  <a:pt x="1960368" y="180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3048000"/>
            <a:ext cx="4215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s-PE" sz="4000" b="1" spc="-5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s-PE" sz="4000" b="1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000" b="1" spc="-5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PE" sz="36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2E5598B4B0C141A1FB29F4D176F8F3" ma:contentTypeVersion="12" ma:contentTypeDescription="Creare un nuovo documento." ma:contentTypeScope="" ma:versionID="06e368dada8dc8ba662cb87bf1dcfa96">
  <xsd:schema xmlns:xsd="http://www.w3.org/2001/XMLSchema" xmlns:xs="http://www.w3.org/2001/XMLSchema" xmlns:p="http://schemas.microsoft.com/office/2006/metadata/properties" xmlns:ns3="2c8b27ad-9356-4399-be6e-b8895a5c9226" targetNamespace="http://schemas.microsoft.com/office/2006/metadata/properties" ma:root="true" ma:fieldsID="3576971e7bc6999d73aa8e99674d7b32" ns3:_="">
    <xsd:import namespace="2c8b27ad-9356-4399-be6e-b8895a5c92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b27ad-9356-4399-be6e-b8895a5c9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74AC2-2F45-4112-8A5C-C1D138B9B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8b27ad-9356-4399-be6e-b8895a5c9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06332C-8666-489C-8394-392BD34902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D953AD-6423-437F-97FA-2113AD03AE0C}">
  <ds:schemaRefs>
    <ds:schemaRef ds:uri="http://schemas.microsoft.com/office/2006/metadata/properties"/>
    <ds:schemaRef ds:uri="http://www.w3.org/XML/1998/namespace"/>
    <ds:schemaRef ds:uri="2c8b27ad-9356-4399-be6e-b8895a5c9226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41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PowerPoint Presentation</vt:lpstr>
      <vt:lpstr>Screenshots of Phyphox App on IPhone – Walking Mode </vt:lpstr>
      <vt:lpstr>PowerPoint Presentation</vt:lpstr>
      <vt:lpstr>Screenshots of Phyphox App on IPhone – Driving/Asansor Mode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Hamed Lotfalizadeh</cp:lastModifiedBy>
  <cp:revision>18</cp:revision>
  <dcterms:created xsi:type="dcterms:W3CDTF">2022-05-30T07:30:03Z</dcterms:created>
  <dcterms:modified xsi:type="dcterms:W3CDTF">2024-02-21T18:47:56Z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2021-05-14T00:00:00Z</vt:filetime>
  </property>
  <property fmtid="{D5CDD505-2E9C-101B-9397-08002B2CF9AE}" pid="3" name="Creator">
    <vt:lpwstr>Acrobat PDFMaker 11 per PowerPoint</vt:lpwstr>
  </property>
  <property fmtid="{D5CDD505-2E9C-101B-9397-08002B2CF9AE}" pid="4" name="LastSaved">
    <vt:filetime>2022-05-30T00:00:00Z</vt:filetime>
  </property>
  <property fmtid="{D5CDD505-2E9C-101B-9397-08002B2CF9AE}" pid="5" name="ContentTypeId">
    <vt:lpwstr>0x010100C22E5598B4B0C141A1FB29F4D176F8F3</vt:lpwstr>
  </property>
</Properties>
</file>