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7" r:id="rId3"/>
    <p:sldId id="260" r:id="rId4"/>
    <p:sldId id="261" r:id="rId5"/>
    <p:sldId id="263" r:id="rId6"/>
    <p:sldId id="262" r:id="rId7"/>
    <p:sldId id="264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076-E404-4CE1-9AA9-1504E9F7B5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843D-B3F5-4840-BB60-3004A1E7B300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076-E404-4CE1-9AA9-1504E9F7B5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843D-B3F5-4840-BB60-3004A1E7B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076-E404-4CE1-9AA9-1504E9F7B5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843D-B3F5-4840-BB60-3004A1E7B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076-E404-4CE1-9AA9-1504E9F7B5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843D-B3F5-4840-BB60-3004A1E7B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076-E404-4CE1-9AA9-1504E9F7B5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843D-B3F5-4840-BB60-3004A1E7B3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076-E404-4CE1-9AA9-1504E9F7B5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843D-B3F5-4840-BB60-3004A1E7B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076-E404-4CE1-9AA9-1504E9F7B5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843D-B3F5-4840-BB60-3004A1E7B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076-E404-4CE1-9AA9-1504E9F7B5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843D-B3F5-4840-BB60-3004A1E7B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076-E404-4CE1-9AA9-1504E9F7B5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843D-B3F5-4840-BB60-3004A1E7B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076-E404-4CE1-9AA9-1504E9F7B5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843D-B3F5-4840-BB60-3004A1E7B300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076-E404-4CE1-9AA9-1504E9F7B5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843D-B3F5-4840-BB60-3004A1E7B300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1896076-E404-4CE1-9AA9-1504E9F7B5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278843D-B3F5-4840-BB60-3004A1E7B30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MFarhad/Voice-Search-Bengal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905000"/>
            <a:ext cx="7391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Prepared by: </a:t>
            </a:r>
            <a:r>
              <a:rPr lang="en-US" sz="2800" b="1" dirty="0" smtClean="0"/>
              <a:t>Hossain MD Farhad</a:t>
            </a:r>
          </a:p>
          <a:p>
            <a:r>
              <a:rPr lang="en-US" sz="2800" dirty="0" smtClean="0"/>
              <a:t>Roll: </a:t>
            </a:r>
            <a:r>
              <a:rPr lang="en-US" sz="2800" b="1" dirty="0" smtClean="0"/>
              <a:t>201138</a:t>
            </a:r>
          </a:p>
          <a:p>
            <a:r>
              <a:rPr lang="en-US" sz="2800" dirty="0" smtClean="0"/>
              <a:t>Batch:22, MIT, IIT, University of Dhaka.</a:t>
            </a:r>
          </a:p>
          <a:p>
            <a:endParaRPr lang="en-US" sz="2800" dirty="0" smtClean="0"/>
          </a:p>
          <a:p>
            <a:r>
              <a:rPr lang="en-US" sz="2800" dirty="0" smtClean="0"/>
              <a:t>Project Supervisor: </a:t>
            </a:r>
            <a:r>
              <a:rPr lang="en-US" sz="2800" b="1" dirty="0" smtClean="0"/>
              <a:t>Dr. </a:t>
            </a:r>
            <a:r>
              <a:rPr lang="en-US" sz="2800" b="1" dirty="0" err="1" smtClean="0"/>
              <a:t>Kazi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Muheymin</a:t>
            </a:r>
            <a:r>
              <a:rPr lang="en-US" sz="2800" b="1" dirty="0" smtClean="0"/>
              <a:t>-Us-</a:t>
            </a:r>
            <a:r>
              <a:rPr lang="en-US" sz="2800" b="1" dirty="0" err="1" smtClean="0"/>
              <a:t>Sakib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Professor, IIT,</a:t>
            </a:r>
            <a:r>
              <a:rPr lang="en-US" sz="2800" b="1" dirty="0" smtClean="0"/>
              <a:t> </a:t>
            </a:r>
            <a:r>
              <a:rPr lang="en-US" sz="2800" dirty="0" smtClean="0"/>
              <a:t>University of Dhaka.</a:t>
            </a:r>
          </a:p>
          <a:p>
            <a:endParaRPr lang="en-US" sz="2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533400" y="3810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609600" y="611832"/>
            <a:ext cx="61287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Final Project Presentation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9289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 Bengali voice enabled semantic search for air ticket booking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 a tool, through which a user can search flight from a flight booking website using ‘Bengali’ voice command.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website which uses this tool will listen to user’s voice command in ‘Bengali’ language, convert the voice into text and will find the semantic meaning. Based on </a:t>
            </a:r>
            <a:r>
              <a:rPr lang="en-US" dirty="0" smtClean="0"/>
              <a:t>that, </a:t>
            </a:r>
            <a:r>
              <a:rPr lang="en-US" dirty="0"/>
              <a:t>search will be initiated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search result will also show the price comparison among various airlines from which user can select a flight.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0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Flight search using Bengali </a:t>
            </a:r>
            <a:r>
              <a:rPr lang="en-US" dirty="0"/>
              <a:t>v</a:t>
            </a:r>
            <a:r>
              <a:rPr lang="en-US" dirty="0" smtClean="0"/>
              <a:t>oice command.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Price Comparison among various airlines.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Select suitable flight from result.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2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Languages, tools and </a:t>
            </a:r>
            <a:r>
              <a:rPr lang="en-US" dirty="0" smtClean="0"/>
              <a:t>technologies: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Language: ASP.NET, JavaScript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Framework: MVC, Entity Framework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Tools: Visual Studio, MSSQL 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Technology: Natural Language </a:t>
            </a:r>
            <a:r>
              <a:rPr lang="en-US" dirty="0" smtClean="0"/>
              <a:t>Processing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API: Google Translate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1555214" y="2653108"/>
            <a:ext cx="1623304" cy="534952"/>
            <a:chOff x="110589" y="1640282"/>
            <a:chExt cx="1623304" cy="534952"/>
          </a:xfrm>
        </p:grpSpPr>
        <p:sp>
          <p:nvSpPr>
            <p:cNvPr id="118" name="Rectangle 117"/>
            <p:cNvSpPr/>
            <p:nvPr/>
          </p:nvSpPr>
          <p:spPr>
            <a:xfrm>
              <a:off x="110589" y="1640282"/>
              <a:ext cx="1623304" cy="53495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9" name="Rectangle 118"/>
            <p:cNvSpPr/>
            <p:nvPr/>
          </p:nvSpPr>
          <p:spPr>
            <a:xfrm>
              <a:off x="110589" y="1640282"/>
              <a:ext cx="1623304" cy="5349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Bengali Voice Input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555214" y="3781139"/>
            <a:ext cx="1623304" cy="1002240"/>
            <a:chOff x="110589" y="2768313"/>
            <a:chExt cx="1623304" cy="1002240"/>
          </a:xfrm>
        </p:grpSpPr>
        <p:sp>
          <p:nvSpPr>
            <p:cNvPr id="116" name="Rectangle 115"/>
            <p:cNvSpPr/>
            <p:nvPr/>
          </p:nvSpPr>
          <p:spPr>
            <a:xfrm>
              <a:off x="110589" y="2768313"/>
              <a:ext cx="1623304" cy="100224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7" name="Rectangle 116"/>
            <p:cNvSpPr/>
            <p:nvPr/>
          </p:nvSpPr>
          <p:spPr>
            <a:xfrm>
              <a:off x="110589" y="2768313"/>
              <a:ext cx="1623304" cy="100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/>
                <a:t>Speech </a:t>
              </a:r>
              <a:r>
                <a:rPr lang="en-US" kern="1200" dirty="0" smtClean="0"/>
                <a:t>Synthesis </a:t>
              </a:r>
              <a:r>
                <a:rPr lang="en-US" kern="1200" dirty="0"/>
                <a:t>in </a:t>
              </a:r>
              <a:r>
                <a:rPr lang="en-US" kern="1200" dirty="0" smtClean="0"/>
                <a:t>JavaScript</a:t>
              </a:r>
              <a:endParaRPr lang="en-US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/>
                <a:t>Submit to Controller by AJAX</a:t>
              </a:r>
            </a:p>
          </p:txBody>
        </p:sp>
      </p:grpSp>
      <p:sp>
        <p:nvSpPr>
          <p:cNvPr id="84" name="Oval 83"/>
          <p:cNvSpPr/>
          <p:nvPr/>
        </p:nvSpPr>
        <p:spPr>
          <a:xfrm>
            <a:off x="1553369" y="2490409"/>
            <a:ext cx="129126" cy="12912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5" name="Oval 84"/>
          <p:cNvSpPr/>
          <p:nvPr/>
        </p:nvSpPr>
        <p:spPr>
          <a:xfrm>
            <a:off x="1643757" y="2309631"/>
            <a:ext cx="129126" cy="12912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6" name="Oval 85"/>
          <p:cNvSpPr/>
          <p:nvPr/>
        </p:nvSpPr>
        <p:spPr>
          <a:xfrm>
            <a:off x="1860690" y="2345787"/>
            <a:ext cx="202913" cy="20291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7" name="Oval 86"/>
          <p:cNvSpPr/>
          <p:nvPr/>
        </p:nvSpPr>
        <p:spPr>
          <a:xfrm>
            <a:off x="2041467" y="2146932"/>
            <a:ext cx="129126" cy="12912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8" name="Oval 87"/>
          <p:cNvSpPr/>
          <p:nvPr/>
        </p:nvSpPr>
        <p:spPr>
          <a:xfrm>
            <a:off x="2276477" y="2074621"/>
            <a:ext cx="129126" cy="12912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9" name="Oval 88"/>
          <p:cNvSpPr/>
          <p:nvPr/>
        </p:nvSpPr>
        <p:spPr>
          <a:xfrm>
            <a:off x="2565721" y="2201165"/>
            <a:ext cx="129126" cy="12912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0" name="Oval 89"/>
          <p:cNvSpPr/>
          <p:nvPr/>
        </p:nvSpPr>
        <p:spPr>
          <a:xfrm>
            <a:off x="2746498" y="2291554"/>
            <a:ext cx="202913" cy="20291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1" name="Oval 90"/>
          <p:cNvSpPr/>
          <p:nvPr/>
        </p:nvSpPr>
        <p:spPr>
          <a:xfrm>
            <a:off x="2999586" y="2490409"/>
            <a:ext cx="129126" cy="12912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2" name="Oval 91"/>
          <p:cNvSpPr/>
          <p:nvPr/>
        </p:nvSpPr>
        <p:spPr>
          <a:xfrm>
            <a:off x="3108052" y="2689263"/>
            <a:ext cx="129126" cy="12912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3" name="Oval 92"/>
          <p:cNvSpPr/>
          <p:nvPr/>
        </p:nvSpPr>
        <p:spPr>
          <a:xfrm>
            <a:off x="2168011" y="2309631"/>
            <a:ext cx="332039" cy="33203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4" name="Oval 93"/>
          <p:cNvSpPr/>
          <p:nvPr/>
        </p:nvSpPr>
        <p:spPr>
          <a:xfrm>
            <a:off x="1462980" y="2996585"/>
            <a:ext cx="129126" cy="12912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5" name="Oval 94"/>
          <p:cNvSpPr/>
          <p:nvPr/>
        </p:nvSpPr>
        <p:spPr>
          <a:xfrm>
            <a:off x="1571447" y="3159284"/>
            <a:ext cx="202913" cy="20291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6" name="Oval 95"/>
          <p:cNvSpPr/>
          <p:nvPr/>
        </p:nvSpPr>
        <p:spPr>
          <a:xfrm>
            <a:off x="1842612" y="3303906"/>
            <a:ext cx="295146" cy="29514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7" name="Oval 96"/>
          <p:cNvSpPr/>
          <p:nvPr/>
        </p:nvSpPr>
        <p:spPr>
          <a:xfrm>
            <a:off x="2222244" y="3538916"/>
            <a:ext cx="129126" cy="12912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Oval 97"/>
          <p:cNvSpPr/>
          <p:nvPr/>
        </p:nvSpPr>
        <p:spPr>
          <a:xfrm>
            <a:off x="2294555" y="3303906"/>
            <a:ext cx="202913" cy="20291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9" name="Oval 98"/>
          <p:cNvSpPr/>
          <p:nvPr/>
        </p:nvSpPr>
        <p:spPr>
          <a:xfrm>
            <a:off x="2475332" y="3556994"/>
            <a:ext cx="129126" cy="12912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0" name="Oval 99"/>
          <p:cNvSpPr/>
          <p:nvPr/>
        </p:nvSpPr>
        <p:spPr>
          <a:xfrm>
            <a:off x="2638032" y="3267750"/>
            <a:ext cx="295146" cy="29514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1" name="Oval 100"/>
          <p:cNvSpPr/>
          <p:nvPr/>
        </p:nvSpPr>
        <p:spPr>
          <a:xfrm>
            <a:off x="3035741" y="3195439"/>
            <a:ext cx="202913" cy="20291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2" name="Chevron 101"/>
          <p:cNvSpPr/>
          <p:nvPr/>
        </p:nvSpPr>
        <p:spPr>
          <a:xfrm>
            <a:off x="3238654" y="2345486"/>
            <a:ext cx="595926" cy="1137689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3" name="Group 102"/>
          <p:cNvGrpSpPr/>
          <p:nvPr/>
        </p:nvGrpSpPr>
        <p:grpSpPr>
          <a:xfrm>
            <a:off x="3834581" y="2346039"/>
            <a:ext cx="1625255" cy="1137678"/>
            <a:chOff x="2389956" y="1333213"/>
            <a:chExt cx="1625255" cy="1137678"/>
          </a:xfrm>
        </p:grpSpPr>
        <p:sp>
          <p:nvSpPr>
            <p:cNvPr id="114" name="Rectangle 113"/>
            <p:cNvSpPr/>
            <p:nvPr/>
          </p:nvSpPr>
          <p:spPr>
            <a:xfrm>
              <a:off x="2389956" y="1333213"/>
              <a:ext cx="1625255" cy="113767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5" name="Rectangle 114"/>
            <p:cNvSpPr/>
            <p:nvPr/>
          </p:nvSpPr>
          <p:spPr>
            <a:xfrm>
              <a:off x="2389956" y="1333213"/>
              <a:ext cx="1625255" cy="11376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Translation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34581" y="3781139"/>
            <a:ext cx="1625255" cy="1002240"/>
            <a:chOff x="2389956" y="2768313"/>
            <a:chExt cx="1625255" cy="1002240"/>
          </a:xfrm>
        </p:grpSpPr>
        <p:sp>
          <p:nvSpPr>
            <p:cNvPr id="112" name="Rectangle 111"/>
            <p:cNvSpPr/>
            <p:nvPr/>
          </p:nvSpPr>
          <p:spPr>
            <a:xfrm>
              <a:off x="2389956" y="2768313"/>
              <a:ext cx="1625255" cy="100224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3" name="Rectangle 112"/>
            <p:cNvSpPr/>
            <p:nvPr/>
          </p:nvSpPr>
          <p:spPr>
            <a:xfrm>
              <a:off x="2389956" y="2768313"/>
              <a:ext cx="1625255" cy="100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/>
                <a:t>Translate to English through API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/>
                <a:t>Analyze API result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/>
                <a:t>Check if the result is </a:t>
              </a:r>
              <a:r>
                <a:rPr lang="en-US" dirty="0" smtClean="0"/>
                <a:t>valid</a:t>
              </a:r>
              <a:endParaRPr lang="en-US" kern="1200" dirty="0"/>
            </a:p>
          </p:txBody>
        </p:sp>
      </p:grpSp>
      <p:sp>
        <p:nvSpPr>
          <p:cNvPr id="105" name="Chevron 104"/>
          <p:cNvSpPr/>
          <p:nvPr/>
        </p:nvSpPr>
        <p:spPr>
          <a:xfrm>
            <a:off x="5459837" y="2345486"/>
            <a:ext cx="595926" cy="1137689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6" name="Group 105"/>
          <p:cNvGrpSpPr/>
          <p:nvPr/>
        </p:nvGrpSpPr>
        <p:grpSpPr>
          <a:xfrm>
            <a:off x="6177658" y="2264776"/>
            <a:ext cx="1381466" cy="1381466"/>
            <a:chOff x="4733033" y="1251950"/>
            <a:chExt cx="1381466" cy="1381466"/>
          </a:xfrm>
        </p:grpSpPr>
        <p:sp>
          <p:nvSpPr>
            <p:cNvPr id="110" name="Oval 109"/>
            <p:cNvSpPr/>
            <p:nvPr/>
          </p:nvSpPr>
          <p:spPr>
            <a:xfrm>
              <a:off x="4733033" y="1251950"/>
              <a:ext cx="1381466" cy="138146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32"/>
            <p:cNvSpPr/>
            <p:nvPr/>
          </p:nvSpPr>
          <p:spPr>
            <a:xfrm>
              <a:off x="4935344" y="1454261"/>
              <a:ext cx="976844" cy="976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Result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055764" y="3781139"/>
            <a:ext cx="1625255" cy="1002240"/>
            <a:chOff x="4611139" y="2768313"/>
            <a:chExt cx="1625255" cy="1002240"/>
          </a:xfrm>
        </p:grpSpPr>
        <p:sp>
          <p:nvSpPr>
            <p:cNvPr id="108" name="Rectangle 107"/>
            <p:cNvSpPr/>
            <p:nvPr/>
          </p:nvSpPr>
          <p:spPr>
            <a:xfrm>
              <a:off x="4611139" y="2768313"/>
              <a:ext cx="1625255" cy="100224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9" name="Rectangle 108"/>
            <p:cNvSpPr/>
            <p:nvPr/>
          </p:nvSpPr>
          <p:spPr>
            <a:xfrm>
              <a:off x="4611139" y="2768313"/>
              <a:ext cx="1625255" cy="100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 </a:t>
              </a:r>
              <a:r>
                <a:rPr lang="en-US" kern="1200" dirty="0"/>
                <a:t>Selects </a:t>
              </a:r>
              <a:r>
                <a:rPr lang="en-US" kern="1200" dirty="0" smtClean="0"/>
                <a:t>Airport/Date in the user interface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105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github.com/HMFarhad/Voice-Search-Bengali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25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25"/>
          </a:xfrm>
        </p:spPr>
        <p:txBody>
          <a:bodyPr/>
          <a:lstStyle/>
          <a:p>
            <a:r>
              <a:rPr lang="en-US" dirty="0" smtClean="0"/>
              <a:t>Multi-City, Passenger details, Complete process till flight booking.</a:t>
            </a:r>
          </a:p>
          <a:p>
            <a:r>
              <a:rPr lang="en-US" dirty="0" smtClean="0"/>
              <a:t>Hotel search and booking.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9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8296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70671354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326</TotalTime>
  <Words>252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Thatch</vt:lpstr>
      <vt:lpstr>PowerPoint Presentation</vt:lpstr>
      <vt:lpstr>A Bengali voice enabled semantic search for air ticket booking system</vt:lpstr>
      <vt:lpstr>Features:</vt:lpstr>
      <vt:lpstr>Languages, tools and technologies:</vt:lpstr>
      <vt:lpstr>Integration:</vt:lpstr>
      <vt:lpstr>Git:</vt:lpstr>
      <vt:lpstr>Future Scope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Bengali voice enabled semantic search for air ticket booking system</dc:title>
  <dc:creator>Hossain Mohammad Farhad</dc:creator>
  <cp:lastModifiedBy>Hossain Mohammad Farhad</cp:lastModifiedBy>
  <cp:revision>19</cp:revision>
  <dcterms:created xsi:type="dcterms:W3CDTF">2021-09-17T06:05:09Z</dcterms:created>
  <dcterms:modified xsi:type="dcterms:W3CDTF">2021-11-13T07:07:45Z</dcterms:modified>
</cp:coreProperties>
</file>