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2_906DEA77.xml" ContentType="application/vnd.ms-powerpoint.comments+xml"/>
  <Override PartName="/ppt/notesSlides/notesSlide2.xml" ContentType="application/vnd.openxmlformats-officedocument.presentationml.notesSlide+xml"/>
  <Override PartName="/ppt/comments/modernComment_101_D38D4676.xml" ContentType="application/vnd.ms-powerpoint.comments+xml"/>
  <Override PartName="/ppt/notesSlides/notesSlide3.xml" ContentType="application/vnd.openxmlformats-officedocument.presentationml.notesSlide+xml"/>
  <Override PartName="/ppt/comments/modernComment_104_1639AB17.xml" ContentType="application/vnd.ms-powerpoint.comments+xml"/>
  <Override PartName="/ppt/notesSlides/notesSlide4.xml" ContentType="application/vnd.openxmlformats-officedocument.presentationml.notesSlide+xml"/>
  <Override PartName="/ppt/comments/modernComment_106_59CD21E4.xml" ContentType="application/vnd.ms-powerpoint.comments+xml"/>
  <Override PartName="/ppt/notesSlides/notesSlide5.xml" ContentType="application/vnd.openxmlformats-officedocument.presentationml.notesSlide+xml"/>
  <Override PartName="/ppt/comments/modernComment_109_BC4458E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0C_1F4645B4.xml" ContentType="application/vnd.ms-powerpoint.comments+xml"/>
  <Override PartName="/ppt/notesSlides/notesSlide9.xml" ContentType="application/vnd.openxmlformats-officedocument.presentationml.notesSlide+xml"/>
  <Override PartName="/ppt/comments/modernComment_107_FF68DA80.xml" ContentType="application/vnd.ms-powerpoint.comments+xml"/>
  <Override PartName="/ppt/notesSlides/notesSlide10.xml" ContentType="application/vnd.openxmlformats-officedocument.presentationml.notesSlide+xml"/>
  <Override PartName="/ppt/comments/modernComment_10A_299C25F5.xml" ContentType="application/vnd.ms-powerpoint.comments+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8" r:id="rId4"/>
    <p:sldId id="257" r:id="rId5"/>
    <p:sldId id="260" r:id="rId6"/>
    <p:sldId id="262" r:id="rId7"/>
    <p:sldId id="265" r:id="rId8"/>
    <p:sldId id="264" r:id="rId9"/>
    <p:sldId id="267" r:id="rId10"/>
    <p:sldId id="268" r:id="rId11"/>
    <p:sldId id="263"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67EF018-4E3E-B154-0F9E-D58EFFB2057D}" name="Harrison Milburn" initials="HM" userId="4ce9e5cdda8cb84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5F"/>
    <a:srgbClr val="C60C30"/>
    <a:srgbClr val="003259"/>
    <a:srgbClr val="946E41"/>
    <a:srgbClr val="A22388"/>
    <a:srgbClr val="936E41"/>
    <a:srgbClr val="C5A900"/>
    <a:srgbClr val="9CA0A3"/>
    <a:srgbClr val="5582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CE16BD-808C-4BB3-9B7F-E425E35EC167}" v="479" dt="2024-04-17T06:53:47.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68"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clark" userId="9aed906ee6c645c7" providerId="Windows Live" clId="Web-{F238B734-05DF-4C89-8E0B-40FD811A7C27}"/>
    <pc:docChg chg="addSld delSld modSld">
      <pc:chgData name="lucas clark" userId="9aed906ee6c645c7" providerId="Windows Live" clId="Web-{F238B734-05DF-4C89-8E0B-40FD811A7C27}" dt="2024-04-14T19:48:55.779" v="740" actId="1076"/>
      <pc:docMkLst>
        <pc:docMk/>
      </pc:docMkLst>
      <pc:sldChg chg="modNotes">
        <pc:chgData name="lucas clark" userId="9aed906ee6c645c7" providerId="Windows Live" clId="Web-{F238B734-05DF-4C89-8E0B-40FD811A7C27}" dt="2024-04-14T19:13:18.396" v="351"/>
        <pc:sldMkLst>
          <pc:docMk/>
          <pc:sldMk cId="3083276816" sldId="256"/>
        </pc:sldMkLst>
      </pc:sldChg>
      <pc:sldChg chg="addAnim delAnim modAnim modNotes">
        <pc:chgData name="lucas clark" userId="9aed906ee6c645c7" providerId="Windows Live" clId="Web-{F238B734-05DF-4C89-8E0B-40FD811A7C27}" dt="2024-04-14T19:44:35.352" v="666"/>
        <pc:sldMkLst>
          <pc:docMk/>
          <pc:sldMk cId="3549251190" sldId="257"/>
        </pc:sldMkLst>
      </pc:sldChg>
      <pc:sldChg chg="addAnim delAnim modAnim">
        <pc:chgData name="lucas clark" userId="9aed906ee6c645c7" providerId="Windows Live" clId="Web-{F238B734-05DF-4C89-8E0B-40FD811A7C27}" dt="2024-04-14T19:07:33.076" v="44"/>
        <pc:sldMkLst>
          <pc:docMk/>
          <pc:sldMk cId="2423122551" sldId="258"/>
        </pc:sldMkLst>
      </pc:sldChg>
      <pc:sldChg chg="addSp delSp modSp addAnim delAnim modAnim modNotes">
        <pc:chgData name="lucas clark" userId="9aed906ee6c645c7" providerId="Windows Live" clId="Web-{F238B734-05DF-4C89-8E0B-40FD811A7C27}" dt="2024-04-14T19:46:04.572" v="681"/>
        <pc:sldMkLst>
          <pc:docMk/>
          <pc:sldMk cId="372878103" sldId="260"/>
        </pc:sldMkLst>
        <pc:spChg chg="add mod">
          <ac:chgData name="lucas clark" userId="9aed906ee6c645c7" providerId="Windows Live" clId="Web-{F238B734-05DF-4C89-8E0B-40FD811A7C27}" dt="2024-04-14T19:05:32.568" v="18" actId="14100"/>
          <ac:spMkLst>
            <pc:docMk/>
            <pc:sldMk cId="372878103" sldId="260"/>
            <ac:spMk id="4" creationId="{E59DCD68-CC19-7B4D-476D-F6E23402EA55}"/>
          </ac:spMkLst>
        </pc:spChg>
        <pc:spChg chg="add mod">
          <ac:chgData name="lucas clark" userId="9aed906ee6c645c7" providerId="Windows Live" clId="Web-{F238B734-05DF-4C89-8E0B-40FD811A7C27}" dt="2024-04-14T19:05:58.396" v="28" actId="1076"/>
          <ac:spMkLst>
            <pc:docMk/>
            <pc:sldMk cId="372878103" sldId="260"/>
            <ac:spMk id="6" creationId="{CD989087-6167-87BB-84D8-8B7CA8215CAD}"/>
          </ac:spMkLst>
        </pc:spChg>
        <pc:spChg chg="add mod">
          <ac:chgData name="lucas clark" userId="9aed906ee6c645c7" providerId="Windows Live" clId="Web-{F238B734-05DF-4C89-8E0B-40FD811A7C27}" dt="2024-04-14T19:06:08.631" v="35" actId="14100"/>
          <ac:spMkLst>
            <pc:docMk/>
            <pc:sldMk cId="372878103" sldId="260"/>
            <ac:spMk id="8" creationId="{6D33DB04-5442-4552-BCE9-E1D84C2A5B11}"/>
          </ac:spMkLst>
        </pc:spChg>
        <pc:cxnChg chg="add del">
          <ac:chgData name="lucas clark" userId="9aed906ee6c645c7" providerId="Windows Live" clId="Web-{F238B734-05DF-4C89-8E0B-40FD811A7C27}" dt="2024-04-14T19:04:43.754" v="3"/>
          <ac:cxnSpMkLst>
            <pc:docMk/>
            <pc:sldMk cId="372878103" sldId="260"/>
            <ac:cxnSpMk id="2" creationId="{A9A188A6-B147-CFF6-7B4C-32A4C5A764F2}"/>
          </ac:cxnSpMkLst>
        </pc:cxnChg>
        <pc:cxnChg chg="add mod">
          <ac:chgData name="lucas clark" userId="9aed906ee6c645c7" providerId="Windows Live" clId="Web-{F238B734-05DF-4C89-8E0B-40FD811A7C27}" dt="2024-04-14T19:05:26.146" v="15" actId="14100"/>
          <ac:cxnSpMkLst>
            <pc:docMk/>
            <pc:sldMk cId="372878103" sldId="260"/>
            <ac:cxnSpMk id="3" creationId="{C584C591-A3E5-F61E-3B0B-220A0B915E56}"/>
          </ac:cxnSpMkLst>
        </pc:cxnChg>
        <pc:cxnChg chg="add mod">
          <ac:chgData name="lucas clark" userId="9aed906ee6c645c7" providerId="Windows Live" clId="Web-{F238B734-05DF-4C89-8E0B-40FD811A7C27}" dt="2024-04-14T19:06:01.147" v="29" actId="1076"/>
          <ac:cxnSpMkLst>
            <pc:docMk/>
            <pc:sldMk cId="372878103" sldId="260"/>
            <ac:cxnSpMk id="5" creationId="{BC603B44-CB98-50E9-2DF2-72FB003711A3}"/>
          </ac:cxnSpMkLst>
        </pc:cxnChg>
        <pc:cxnChg chg="add mod">
          <ac:chgData name="lucas clark" userId="9aed906ee6c645c7" providerId="Windows Live" clId="Web-{F238B734-05DF-4C89-8E0B-40FD811A7C27}" dt="2024-04-14T19:06:12.834" v="36" actId="14100"/>
          <ac:cxnSpMkLst>
            <pc:docMk/>
            <pc:sldMk cId="372878103" sldId="260"/>
            <ac:cxnSpMk id="7" creationId="{B14D5DCD-1C95-5DCC-5817-4BBD6CB70A15}"/>
          </ac:cxnSpMkLst>
        </pc:cxnChg>
      </pc:sldChg>
      <pc:sldChg chg="modSp addAnim modAnim modCm modNotes">
        <pc:chgData name="lucas clark" userId="9aed906ee6c645c7" providerId="Windows Live" clId="Web-{F238B734-05DF-4C89-8E0B-40FD811A7C27}" dt="2024-04-14T19:46:10.369" v="683"/>
        <pc:sldMkLst>
          <pc:docMk/>
          <pc:sldMk cId="1506615780" sldId="262"/>
        </pc:sldMkLst>
        <pc:spChg chg="mod">
          <ac:chgData name="lucas clark" userId="9aed906ee6c645c7" providerId="Windows Live" clId="Web-{F238B734-05DF-4C89-8E0B-40FD811A7C27}" dt="2024-04-14T19:21:36.001" v="534" actId="20577"/>
          <ac:spMkLst>
            <pc:docMk/>
            <pc:sldMk cId="1506615780" sldId="262"/>
            <ac:spMk id="16" creationId="{098F4F9B-0598-564E-9A55-41C92303EF9A}"/>
          </ac:spMkLst>
        </pc:spChg>
        <pc:extLst>
          <p:ext xmlns:p="http://schemas.openxmlformats.org/presentationml/2006/main" uri="{D6D511B9-2390-475A-947B-AFAB55BFBCF1}">
            <pc226:cmChg xmlns:pc226="http://schemas.microsoft.com/office/powerpoint/2022/06/main/command" chg="mod">
              <pc226:chgData name="lucas clark" userId="9aed906ee6c645c7" providerId="Windows Live" clId="Web-{F238B734-05DF-4C89-8E0B-40FD811A7C27}" dt="2024-04-14T19:21:36.001" v="534" actId="20577"/>
              <pc2:cmMkLst xmlns:pc2="http://schemas.microsoft.com/office/powerpoint/2019/9/main/command">
                <pc:docMk/>
                <pc:sldMk cId="1506615780" sldId="262"/>
                <pc2:cmMk id="{89EED800-AFBD-4D7D-AC16-7961A0D2C8CC}"/>
              </pc2:cmMkLst>
            </pc226:cmChg>
            <pc226:cmChg xmlns:pc226="http://schemas.microsoft.com/office/powerpoint/2022/06/main/command" chg="mod">
              <pc226:chgData name="lucas clark" userId="9aed906ee6c645c7" providerId="Windows Live" clId="Web-{F238B734-05DF-4C89-8E0B-40FD811A7C27}" dt="2024-04-14T19:21:36.001" v="534" actId="20577"/>
              <pc2:cmMkLst xmlns:pc2="http://schemas.microsoft.com/office/powerpoint/2019/9/main/command">
                <pc:docMk/>
                <pc:sldMk cId="1506615780" sldId="262"/>
                <pc2:cmMk id="{F3DE343E-8D5C-44DD-9574-B913B8E96AAF}"/>
              </pc2:cmMkLst>
            </pc226:cmChg>
            <pc226:cmChg xmlns:pc226="http://schemas.microsoft.com/office/powerpoint/2022/06/main/command" chg="mod">
              <pc226:chgData name="lucas clark" userId="9aed906ee6c645c7" providerId="Windows Live" clId="Web-{F238B734-05DF-4C89-8E0B-40FD811A7C27}" dt="2024-04-14T19:21:36.001" v="534" actId="20577"/>
              <pc2:cmMkLst xmlns:pc2="http://schemas.microsoft.com/office/powerpoint/2019/9/main/command">
                <pc:docMk/>
                <pc:sldMk cId="1506615780" sldId="262"/>
                <pc2:cmMk id="{5FCC3CEA-3981-4CDB-A6F1-5F6C482554FC}"/>
              </pc2:cmMkLst>
            </pc226:cmChg>
          </p:ext>
        </pc:extLst>
      </pc:sldChg>
      <pc:sldChg chg="modSp addAnim modAnim">
        <pc:chgData name="lucas clark" userId="9aed906ee6c645c7" providerId="Windows Live" clId="Web-{F238B734-05DF-4C89-8E0B-40FD811A7C27}" dt="2024-04-14T19:39:46.345" v="648"/>
        <pc:sldMkLst>
          <pc:docMk/>
          <pc:sldMk cId="4285061760" sldId="263"/>
        </pc:sldMkLst>
        <pc:spChg chg="mod">
          <ac:chgData name="lucas clark" userId="9aed906ee6c645c7" providerId="Windows Live" clId="Web-{F238B734-05DF-4C89-8E0B-40FD811A7C27}" dt="2024-04-14T19:26:49.554" v="621" actId="1076"/>
          <ac:spMkLst>
            <pc:docMk/>
            <pc:sldMk cId="4285061760" sldId="263"/>
            <ac:spMk id="2" creationId="{09A5B892-01A4-4F5D-DBE2-FEDAF2B1CF22}"/>
          </ac:spMkLst>
        </pc:spChg>
        <pc:picChg chg="mod">
          <ac:chgData name="lucas clark" userId="9aed906ee6c645c7" providerId="Windows Live" clId="Web-{F238B734-05DF-4C89-8E0B-40FD811A7C27}" dt="2024-04-14T19:26:43.945" v="619" actId="1076"/>
          <ac:picMkLst>
            <pc:docMk/>
            <pc:sldMk cId="4285061760" sldId="263"/>
            <ac:picMk id="5" creationId="{AC234F9E-8DFB-A78B-4B51-8A2D87CF7727}"/>
          </ac:picMkLst>
        </pc:picChg>
      </pc:sldChg>
      <pc:sldChg chg="addAnim">
        <pc:chgData name="lucas clark" userId="9aed906ee6c645c7" providerId="Windows Live" clId="Web-{F238B734-05DF-4C89-8E0B-40FD811A7C27}" dt="2024-04-14T19:46:47.323" v="685"/>
        <pc:sldMkLst>
          <pc:docMk/>
          <pc:sldMk cId="3399072547" sldId="264"/>
        </pc:sldMkLst>
      </pc:sldChg>
      <pc:sldChg chg="addSp modSp addAnim modAnim modCm">
        <pc:chgData name="lucas clark" userId="9aed906ee6c645c7" providerId="Windows Live" clId="Web-{F238B734-05DF-4C89-8E0B-40FD811A7C27}" dt="2024-04-14T19:33:49.986" v="631" actId="20577"/>
        <pc:sldMkLst>
          <pc:docMk/>
          <pc:sldMk cId="3158595815" sldId="265"/>
        </pc:sldMkLst>
        <pc:spChg chg="mod">
          <ac:chgData name="lucas clark" userId="9aed906ee6c645c7" providerId="Windows Live" clId="Web-{F238B734-05DF-4C89-8E0B-40FD811A7C27}" dt="2024-04-14T19:33:49.986" v="631" actId="20577"/>
          <ac:spMkLst>
            <pc:docMk/>
            <pc:sldMk cId="3158595815" sldId="265"/>
            <ac:spMk id="16" creationId="{098F4F9B-0598-564E-9A55-41C92303EF9A}"/>
          </ac:spMkLst>
        </pc:spChg>
        <pc:picChg chg="add mod">
          <ac:chgData name="lucas clark" userId="9aed906ee6c645c7" providerId="Windows Live" clId="Web-{F238B734-05DF-4C89-8E0B-40FD811A7C27}" dt="2024-04-14T19:33:37.423" v="628" actId="1076"/>
          <ac:picMkLst>
            <pc:docMk/>
            <pc:sldMk cId="3158595815" sldId="265"/>
            <ac:picMk id="2" creationId="{735F0F4B-12E2-D923-4DAA-E7E52707F92B}"/>
          </ac:picMkLst>
        </pc:picChg>
        <pc:extLst>
          <p:ext xmlns:p="http://schemas.openxmlformats.org/presentationml/2006/main" uri="{D6D511B9-2390-475A-947B-AFAB55BFBCF1}">
            <pc226:cmChg xmlns:pc226="http://schemas.microsoft.com/office/powerpoint/2022/06/main/command" chg="mod">
              <pc226:chgData name="lucas clark" userId="9aed906ee6c645c7" providerId="Windows Live" clId="Web-{F238B734-05DF-4C89-8E0B-40FD811A7C27}" dt="2024-04-14T19:33:49.017" v="629" actId="20577"/>
              <pc2:cmMkLst xmlns:pc2="http://schemas.microsoft.com/office/powerpoint/2019/9/main/command">
                <pc:docMk/>
                <pc:sldMk cId="3158595815" sldId="265"/>
                <pc2:cmMk id="{76468E96-B766-4909-870F-7DC94D4C979A}"/>
              </pc2:cmMkLst>
            </pc226:cmChg>
          </p:ext>
        </pc:extLst>
      </pc:sldChg>
      <pc:sldChg chg="addAnim modAnim">
        <pc:chgData name="lucas clark" userId="9aed906ee6c645c7" providerId="Windows Live" clId="Web-{F238B734-05DF-4C89-8E0B-40FD811A7C27}" dt="2024-04-14T19:43:35.366" v="662"/>
        <pc:sldMkLst>
          <pc:docMk/>
          <pc:sldMk cId="698099189" sldId="266"/>
        </pc:sldMkLst>
      </pc:sldChg>
      <pc:sldChg chg="modSp addAnim">
        <pc:chgData name="lucas clark" userId="9aed906ee6c645c7" providerId="Windows Live" clId="Web-{F238B734-05DF-4C89-8E0B-40FD811A7C27}" dt="2024-04-14T19:47:17.199" v="703" actId="1076"/>
        <pc:sldMkLst>
          <pc:docMk/>
          <pc:sldMk cId="355289467" sldId="267"/>
        </pc:sldMkLst>
        <pc:spChg chg="mod">
          <ac:chgData name="lucas clark" userId="9aed906ee6c645c7" providerId="Windows Live" clId="Web-{F238B734-05DF-4C89-8E0B-40FD811A7C27}" dt="2024-04-14T19:47:17.199" v="703" actId="1076"/>
          <ac:spMkLst>
            <pc:docMk/>
            <pc:sldMk cId="355289467" sldId="267"/>
            <ac:spMk id="21" creationId="{7207F899-BD6D-08AF-24FE-85BA073D1C2F}"/>
          </ac:spMkLst>
        </pc:spChg>
      </pc:sldChg>
      <pc:sldChg chg="modSp addAnim modAnim modNotes">
        <pc:chgData name="lucas clark" userId="9aed906ee6c645c7" providerId="Windows Live" clId="Web-{F238B734-05DF-4C89-8E0B-40FD811A7C27}" dt="2024-04-14T19:47:23.105" v="705" actId="1076"/>
        <pc:sldMkLst>
          <pc:docMk/>
          <pc:sldMk cId="524699060" sldId="268"/>
        </pc:sldMkLst>
        <pc:spChg chg="mod">
          <ac:chgData name="lucas clark" userId="9aed906ee6c645c7" providerId="Windows Live" clId="Web-{F238B734-05DF-4C89-8E0B-40FD811A7C27}" dt="2024-04-14T19:36:57.569" v="640" actId="20577"/>
          <ac:spMkLst>
            <pc:docMk/>
            <pc:sldMk cId="524699060" sldId="268"/>
            <ac:spMk id="2" creationId="{9FEC1A4D-81C6-027E-5490-D7C486A0CDF2}"/>
          </ac:spMkLst>
        </pc:spChg>
        <pc:spChg chg="mod">
          <ac:chgData name="lucas clark" userId="9aed906ee6c645c7" providerId="Windows Live" clId="Web-{F238B734-05DF-4C89-8E0B-40FD811A7C27}" dt="2024-04-14T19:47:23.105" v="705" actId="1076"/>
          <ac:spMkLst>
            <pc:docMk/>
            <pc:sldMk cId="524699060" sldId="268"/>
            <ac:spMk id="21" creationId="{7207F899-BD6D-08AF-24FE-85BA073D1C2F}"/>
          </ac:spMkLst>
        </pc:spChg>
        <pc:picChg chg="mod">
          <ac:chgData name="lucas clark" userId="9aed906ee6c645c7" providerId="Windows Live" clId="Web-{F238B734-05DF-4C89-8E0B-40FD811A7C27}" dt="2024-04-14T19:37:08.147" v="645" actId="1076"/>
          <ac:picMkLst>
            <pc:docMk/>
            <pc:sldMk cId="524699060" sldId="268"/>
            <ac:picMk id="4" creationId="{17E5F144-DF8C-020F-9304-3FE6157EA434}"/>
          </ac:picMkLst>
        </pc:picChg>
        <pc:picChg chg="mod">
          <ac:chgData name="lucas clark" userId="9aed906ee6c645c7" providerId="Windows Live" clId="Web-{F238B734-05DF-4C89-8E0B-40FD811A7C27}" dt="2024-04-14T19:37:07.569" v="644" actId="1076"/>
          <ac:picMkLst>
            <pc:docMk/>
            <pc:sldMk cId="524699060" sldId="268"/>
            <ac:picMk id="5" creationId="{C578C7C0-9834-5B2B-AF96-C376FB0E3CA9}"/>
          </ac:picMkLst>
        </pc:picChg>
      </pc:sldChg>
      <pc:sldChg chg="new del">
        <pc:chgData name="lucas clark" userId="9aed906ee6c645c7" providerId="Windows Live" clId="Web-{F238B734-05DF-4C89-8E0B-40FD811A7C27}" dt="2024-04-14T19:48:11.981" v="708"/>
        <pc:sldMkLst>
          <pc:docMk/>
          <pc:sldMk cId="1157099047" sldId="269"/>
        </pc:sldMkLst>
      </pc:sldChg>
      <pc:sldChg chg="delSp modSp add replId delAnim">
        <pc:chgData name="lucas clark" userId="9aed906ee6c645c7" providerId="Windows Live" clId="Web-{F238B734-05DF-4C89-8E0B-40FD811A7C27}" dt="2024-04-14T19:48:55.779" v="740" actId="1076"/>
        <pc:sldMkLst>
          <pc:docMk/>
          <pc:sldMk cId="1888705996" sldId="270"/>
        </pc:sldMkLst>
        <pc:spChg chg="mod">
          <ac:chgData name="lucas clark" userId="9aed906ee6c645c7" providerId="Windows Live" clId="Web-{F238B734-05DF-4C89-8E0B-40FD811A7C27}" dt="2024-04-14T19:48:55.779" v="740" actId="1076"/>
          <ac:spMkLst>
            <pc:docMk/>
            <pc:sldMk cId="1888705996" sldId="270"/>
            <ac:spMk id="3" creationId="{2DF3B12E-2285-24B3-286D-48F691965D6B}"/>
          </ac:spMkLst>
        </pc:spChg>
        <pc:spChg chg="del mod">
          <ac:chgData name="lucas clark" userId="9aed906ee6c645c7" providerId="Windows Live" clId="Web-{F238B734-05DF-4C89-8E0B-40FD811A7C27}" dt="2024-04-14T19:48:18.809" v="715"/>
          <ac:spMkLst>
            <pc:docMk/>
            <pc:sldMk cId="1888705996" sldId="270"/>
            <ac:spMk id="5" creationId="{A7A53A95-8DBC-41FA-FDA5-33ECC2D6C0EC}"/>
          </ac:spMkLst>
        </pc:spChg>
        <pc:picChg chg="del">
          <ac:chgData name="lucas clark" userId="9aed906ee6c645c7" providerId="Windows Live" clId="Web-{F238B734-05DF-4C89-8E0B-40FD811A7C27}" dt="2024-04-14T19:48:18.809" v="714"/>
          <ac:picMkLst>
            <pc:docMk/>
            <pc:sldMk cId="1888705996" sldId="270"/>
            <ac:picMk id="2" creationId="{ADE89CB2-64D4-A456-D8B4-D93D215B7730}"/>
          </ac:picMkLst>
        </pc:picChg>
        <pc:picChg chg="del">
          <ac:chgData name="lucas clark" userId="9aed906ee6c645c7" providerId="Windows Live" clId="Web-{F238B734-05DF-4C89-8E0B-40FD811A7C27}" dt="2024-04-14T19:48:18.809" v="713"/>
          <ac:picMkLst>
            <pc:docMk/>
            <pc:sldMk cId="1888705996" sldId="270"/>
            <ac:picMk id="4" creationId="{20DD9A3C-60A2-925E-5706-76AC8CC48E8E}"/>
          </ac:picMkLst>
        </pc:picChg>
        <pc:picChg chg="del">
          <ac:chgData name="lucas clark" userId="9aed906ee6c645c7" providerId="Windows Live" clId="Web-{F238B734-05DF-4C89-8E0B-40FD811A7C27}" dt="2024-04-14T19:48:18.794" v="712"/>
          <ac:picMkLst>
            <pc:docMk/>
            <pc:sldMk cId="1888705996" sldId="270"/>
            <ac:picMk id="7" creationId="{ADCD8C3F-96F0-7FBC-2C01-C9648655D0D1}"/>
          </ac:picMkLst>
        </pc:picChg>
        <pc:picChg chg="del">
          <ac:chgData name="lucas clark" userId="9aed906ee6c645c7" providerId="Windows Live" clId="Web-{F238B734-05DF-4C89-8E0B-40FD811A7C27}" dt="2024-04-14T19:48:18.794" v="711"/>
          <ac:picMkLst>
            <pc:docMk/>
            <pc:sldMk cId="1888705996" sldId="270"/>
            <ac:picMk id="8" creationId="{AF817712-A6EE-2BEB-472B-E0AB47671220}"/>
          </ac:picMkLst>
        </pc:picChg>
      </pc:sldChg>
    </pc:docChg>
  </pc:docChgLst>
  <pc:docChgLst>
    <pc:chgData name="lucas clark" userId="9aed906ee6c645c7" providerId="Windows Live" clId="Web-{96ED3356-C23D-4BF8-B500-3A435FCCB6EE}"/>
    <pc:docChg chg="delSld modSld">
      <pc:chgData name="lucas clark" userId="9aed906ee6c645c7" providerId="Windows Live" clId="Web-{96ED3356-C23D-4BF8-B500-3A435FCCB6EE}" dt="2024-04-06T17:15:01.288" v="162" actId="20577"/>
      <pc:docMkLst>
        <pc:docMk/>
      </pc:docMkLst>
      <pc:sldChg chg="modSp">
        <pc:chgData name="lucas clark" userId="9aed906ee6c645c7" providerId="Windows Live" clId="Web-{96ED3356-C23D-4BF8-B500-3A435FCCB6EE}" dt="2024-04-06T16:57:17.350" v="2" actId="14100"/>
        <pc:sldMkLst>
          <pc:docMk/>
          <pc:sldMk cId="3083276816" sldId="256"/>
        </pc:sldMkLst>
        <pc:spChg chg="mod">
          <ac:chgData name="lucas clark" userId="9aed906ee6c645c7" providerId="Windows Live" clId="Web-{96ED3356-C23D-4BF8-B500-3A435FCCB6EE}" dt="2024-04-06T16:57:17.350" v="2" actId="14100"/>
          <ac:spMkLst>
            <pc:docMk/>
            <pc:sldMk cId="3083276816" sldId="256"/>
            <ac:spMk id="9" creationId="{0641421D-AFAF-AF64-C5B8-7D9B2FEDAE38}"/>
          </ac:spMkLst>
        </pc:spChg>
      </pc:sldChg>
      <pc:sldChg chg="del">
        <pc:chgData name="lucas clark" userId="9aed906ee6c645c7" providerId="Windows Live" clId="Web-{96ED3356-C23D-4BF8-B500-3A435FCCB6EE}" dt="2024-04-06T17:08:44.167" v="155"/>
        <pc:sldMkLst>
          <pc:docMk/>
          <pc:sldMk cId="1611484147" sldId="261"/>
        </pc:sldMkLst>
      </pc:sldChg>
      <pc:sldChg chg="modSp">
        <pc:chgData name="lucas clark" userId="9aed906ee6c645c7" providerId="Windows Live" clId="Web-{96ED3356-C23D-4BF8-B500-3A435FCCB6EE}" dt="2024-04-06T17:15:01.288" v="162" actId="20577"/>
        <pc:sldMkLst>
          <pc:docMk/>
          <pc:sldMk cId="1506615780" sldId="262"/>
        </pc:sldMkLst>
        <pc:spChg chg="mod">
          <ac:chgData name="lucas clark" userId="9aed906ee6c645c7" providerId="Windows Live" clId="Web-{96ED3356-C23D-4BF8-B500-3A435FCCB6EE}" dt="2024-04-06T17:15:01.288" v="162" actId="20577"/>
          <ac:spMkLst>
            <pc:docMk/>
            <pc:sldMk cId="1506615780" sldId="262"/>
            <ac:spMk id="16" creationId="{098F4F9B-0598-564E-9A55-41C92303EF9A}"/>
          </ac:spMkLst>
        </pc:spChg>
      </pc:sldChg>
      <pc:sldChg chg="addSp delSp modSp modNotes">
        <pc:chgData name="lucas clark" userId="9aed906ee6c645c7" providerId="Windows Live" clId="Web-{96ED3356-C23D-4BF8-B500-3A435FCCB6EE}" dt="2024-04-06T17:05:19.489" v="44" actId="1076"/>
        <pc:sldMkLst>
          <pc:docMk/>
          <pc:sldMk cId="4285061760" sldId="263"/>
        </pc:sldMkLst>
        <pc:spChg chg="add mod">
          <ac:chgData name="lucas clark" userId="9aed906ee6c645c7" providerId="Windows Live" clId="Web-{96ED3356-C23D-4BF8-B500-3A435FCCB6EE}" dt="2024-04-06T17:05:10.489" v="39" actId="20577"/>
          <ac:spMkLst>
            <pc:docMk/>
            <pc:sldMk cId="4285061760" sldId="263"/>
            <ac:spMk id="2" creationId="{09A5B892-01A4-4F5D-DBE2-FEDAF2B1CF22}"/>
          </ac:spMkLst>
        </pc:spChg>
        <pc:picChg chg="add mod">
          <ac:chgData name="lucas clark" userId="9aed906ee6c645c7" providerId="Windows Live" clId="Web-{96ED3356-C23D-4BF8-B500-3A435FCCB6EE}" dt="2024-04-06T17:05:19.489" v="44" actId="1076"/>
          <ac:picMkLst>
            <pc:docMk/>
            <pc:sldMk cId="4285061760" sldId="263"/>
            <ac:picMk id="3" creationId="{B6A554DD-6943-0537-5AC3-E210D611956B}"/>
          </ac:picMkLst>
        </pc:picChg>
        <pc:picChg chg="del mod">
          <ac:chgData name="lucas clark" userId="9aed906ee6c645c7" providerId="Windows Live" clId="Web-{96ED3356-C23D-4BF8-B500-3A435FCCB6EE}" dt="2024-04-06T17:04:42.488" v="36"/>
          <ac:picMkLst>
            <pc:docMk/>
            <pc:sldMk cId="4285061760" sldId="263"/>
            <ac:picMk id="22" creationId="{4C1F099D-91C4-E456-4ACB-98AA1518ECA8}"/>
          </ac:picMkLst>
        </pc:picChg>
      </pc:sldChg>
      <pc:sldChg chg="addSp delSp modSp">
        <pc:chgData name="lucas clark" userId="9aed906ee6c645c7" providerId="Windows Live" clId="Web-{96ED3356-C23D-4BF8-B500-3A435FCCB6EE}" dt="2024-04-06T17:13:36.176" v="161" actId="20577"/>
        <pc:sldMkLst>
          <pc:docMk/>
          <pc:sldMk cId="698099189" sldId="266"/>
        </pc:sldMkLst>
        <pc:spChg chg="mod">
          <ac:chgData name="lucas clark" userId="9aed906ee6c645c7" providerId="Windows Live" clId="Web-{96ED3356-C23D-4BF8-B500-3A435FCCB6EE}" dt="2024-04-06T17:06:10.131" v="57" actId="20577"/>
          <ac:spMkLst>
            <pc:docMk/>
            <pc:sldMk cId="698099189" sldId="266"/>
            <ac:spMk id="3" creationId="{2DF3B12E-2285-24B3-286D-48F691965D6B}"/>
          </ac:spMkLst>
        </pc:spChg>
        <pc:spChg chg="add mod">
          <ac:chgData name="lucas clark" userId="9aed906ee6c645c7" providerId="Windows Live" clId="Web-{96ED3356-C23D-4BF8-B500-3A435FCCB6EE}" dt="2024-04-06T17:13:36.176" v="161" actId="20577"/>
          <ac:spMkLst>
            <pc:docMk/>
            <pc:sldMk cId="698099189" sldId="266"/>
            <ac:spMk id="5" creationId="{A7A53A95-8DBC-41FA-FDA5-33ECC2D6C0EC}"/>
          </ac:spMkLst>
        </pc:spChg>
        <pc:picChg chg="add del">
          <ac:chgData name="lucas clark" userId="9aed906ee6c645c7" providerId="Windows Live" clId="Web-{96ED3356-C23D-4BF8-B500-3A435FCCB6EE}" dt="2024-04-06T17:05:15.817" v="42"/>
          <ac:picMkLst>
            <pc:docMk/>
            <pc:sldMk cId="698099189" sldId="266"/>
            <ac:picMk id="4" creationId="{BED59E4F-00ED-AFC8-E5E8-44DD64A63C43}"/>
          </ac:picMkLst>
        </pc:picChg>
      </pc:sldChg>
      <pc:sldChg chg="addSp delSp modSp">
        <pc:chgData name="lucas clark" userId="9aed906ee6c645c7" providerId="Windows Live" clId="Web-{96ED3356-C23D-4BF8-B500-3A435FCCB6EE}" dt="2024-04-06T17:00:10.917" v="12"/>
        <pc:sldMkLst>
          <pc:docMk/>
          <pc:sldMk cId="524699060" sldId="268"/>
        </pc:sldMkLst>
        <pc:spChg chg="mod">
          <ac:chgData name="lucas clark" userId="9aed906ee6c645c7" providerId="Windows Live" clId="Web-{96ED3356-C23D-4BF8-B500-3A435FCCB6EE}" dt="2024-04-06T17:00:06.167" v="11" actId="1076"/>
          <ac:spMkLst>
            <pc:docMk/>
            <pc:sldMk cId="524699060" sldId="268"/>
            <ac:spMk id="2" creationId="{9FEC1A4D-81C6-027E-5490-D7C486A0CDF2}"/>
          </ac:spMkLst>
        </pc:spChg>
        <pc:picChg chg="add del mod">
          <ac:chgData name="lucas clark" userId="9aed906ee6c645c7" providerId="Windows Live" clId="Web-{96ED3356-C23D-4BF8-B500-3A435FCCB6EE}" dt="2024-04-06T17:00:10.917" v="12"/>
          <ac:picMkLst>
            <pc:docMk/>
            <pc:sldMk cId="524699060" sldId="268"/>
            <ac:picMk id="4" creationId="{DC81B8DB-B10C-7BE9-4383-4913B1A3BD27}"/>
          </ac:picMkLst>
        </pc:picChg>
      </pc:sldChg>
      <pc:sldChg chg="addSp modSp">
        <pc:chgData name="lucas clark" userId="9aed906ee6c645c7" providerId="Windows Live" clId="Web-{96ED3356-C23D-4BF8-B500-3A435FCCB6EE}" dt="2024-04-06T17:02:53.282" v="20" actId="1076"/>
        <pc:sldMkLst>
          <pc:docMk/>
          <pc:sldMk cId="1574406144" sldId="269"/>
        </pc:sldMkLst>
        <pc:picChg chg="add mod">
          <ac:chgData name="lucas clark" userId="9aed906ee6c645c7" providerId="Windows Live" clId="Web-{96ED3356-C23D-4BF8-B500-3A435FCCB6EE}" dt="2024-04-06T17:02:51.969" v="19" actId="1076"/>
          <ac:picMkLst>
            <pc:docMk/>
            <pc:sldMk cId="1574406144" sldId="269"/>
            <ac:picMk id="2" creationId="{62B5F1A7-6CBA-E35E-4DF0-C10FEE8AABF4}"/>
          </ac:picMkLst>
        </pc:picChg>
        <pc:picChg chg="mod">
          <ac:chgData name="lucas clark" userId="9aed906ee6c645c7" providerId="Windows Live" clId="Web-{96ED3356-C23D-4BF8-B500-3A435FCCB6EE}" dt="2024-04-06T17:02:53.282" v="20" actId="1076"/>
          <ac:picMkLst>
            <pc:docMk/>
            <pc:sldMk cId="1574406144" sldId="269"/>
            <ac:picMk id="3" creationId="{94D6AA8D-AB83-BFA1-7D60-630DB4D89882}"/>
          </ac:picMkLst>
        </pc:picChg>
      </pc:sldChg>
    </pc:docChg>
  </pc:docChgLst>
  <pc:docChgLst>
    <pc:chgData name="lucas clark" userId="9aed906ee6c645c7" providerId="Windows Live" clId="Web-{8D2AEB87-5E51-4C3A-8723-5C6607C7E0B9}"/>
    <pc:docChg chg="addSld delSld modSld">
      <pc:chgData name="lucas clark" userId="9aed906ee6c645c7" providerId="Windows Live" clId="Web-{8D2AEB87-5E51-4C3A-8723-5C6607C7E0B9}" dt="2024-04-07T21:27:43.473" v="733" actId="20577"/>
      <pc:docMkLst>
        <pc:docMk/>
      </pc:docMkLst>
      <pc:sldChg chg="modSp modCm">
        <pc:chgData name="lucas clark" userId="9aed906ee6c645c7" providerId="Windows Live" clId="Web-{8D2AEB87-5E51-4C3A-8723-5C6607C7E0B9}" dt="2024-04-07T20:24:40.240" v="13" actId="14100"/>
        <pc:sldMkLst>
          <pc:docMk/>
          <pc:sldMk cId="3549251190" sldId="257"/>
        </pc:sldMkLst>
        <pc:spChg chg="mod">
          <ac:chgData name="lucas clark" userId="9aed906ee6c645c7" providerId="Windows Live" clId="Web-{8D2AEB87-5E51-4C3A-8723-5C6607C7E0B9}" dt="2024-04-07T20:24:40.240" v="13" actId="14100"/>
          <ac:spMkLst>
            <pc:docMk/>
            <pc:sldMk cId="3549251190" sldId="257"/>
            <ac:spMk id="6" creationId="{E3DE23B2-19AF-A0A4-D08C-110F50C25F60}"/>
          </ac:spMkLst>
        </pc:spChg>
        <pc:extLst>
          <p:ext xmlns:p="http://schemas.openxmlformats.org/presentationml/2006/main" uri="{D6D511B9-2390-475A-947B-AFAB55BFBCF1}">
            <pc226:cmChg xmlns:pc226="http://schemas.microsoft.com/office/powerpoint/2022/06/main/command" chg="mod">
              <pc226:chgData name="lucas clark" userId="9aed906ee6c645c7" providerId="Windows Live" clId="Web-{8D2AEB87-5E51-4C3A-8723-5C6607C7E0B9}" dt="2024-04-07T20:24:19.817" v="11" actId="20577"/>
              <pc2:cmMkLst xmlns:pc2="http://schemas.microsoft.com/office/powerpoint/2019/9/main/command">
                <pc:docMk/>
                <pc:sldMk cId="3549251190" sldId="257"/>
                <pc2:cmMk id="{F435D54B-758F-4C57-8030-C379A4920459}"/>
              </pc2:cmMkLst>
            </pc226:cmChg>
          </p:ext>
        </pc:extLst>
      </pc:sldChg>
      <pc:sldChg chg="modSp modCm">
        <pc:chgData name="lucas clark" userId="9aed906ee6c645c7" providerId="Windows Live" clId="Web-{8D2AEB87-5E51-4C3A-8723-5C6607C7E0B9}" dt="2024-04-07T20:29:40.732" v="124" actId="20577"/>
        <pc:sldMkLst>
          <pc:docMk/>
          <pc:sldMk cId="2423122551" sldId="258"/>
        </pc:sldMkLst>
        <pc:spChg chg="mod">
          <ac:chgData name="lucas clark" userId="9aed906ee6c645c7" providerId="Windows Live" clId="Web-{8D2AEB87-5E51-4C3A-8723-5C6607C7E0B9}" dt="2024-04-07T20:29:40.732" v="124" actId="20577"/>
          <ac:spMkLst>
            <pc:docMk/>
            <pc:sldMk cId="2423122551" sldId="258"/>
            <ac:spMk id="12" creationId="{2AE5C1D1-39B0-A572-E6BB-EA93D45C9EE1}"/>
          </ac:spMkLst>
        </pc:spChg>
        <pc:extLst>
          <p:ext xmlns:p="http://schemas.openxmlformats.org/presentationml/2006/main" uri="{D6D511B9-2390-475A-947B-AFAB55BFBCF1}">
            <pc226:cmChg xmlns:pc226="http://schemas.microsoft.com/office/powerpoint/2022/06/main/command" chg="mod">
              <pc226:chgData name="lucas clark" userId="9aed906ee6c645c7" providerId="Windows Live" clId="Web-{8D2AEB87-5E51-4C3A-8723-5C6607C7E0B9}" dt="2024-04-07T20:29:40.732" v="124" actId="20577"/>
              <pc2:cmMkLst xmlns:pc2="http://schemas.microsoft.com/office/powerpoint/2019/9/main/command">
                <pc:docMk/>
                <pc:sldMk cId="2423122551" sldId="258"/>
                <pc2:cmMk id="{B6EBBA6F-0013-4E47-8A1D-663643412A93}"/>
              </pc2:cmMkLst>
            </pc226:cmChg>
            <pc226:cmChg xmlns:pc226="http://schemas.microsoft.com/office/powerpoint/2022/06/main/command" chg="mod">
              <pc226:chgData name="lucas clark" userId="9aed906ee6c645c7" providerId="Windows Live" clId="Web-{8D2AEB87-5E51-4C3A-8723-5C6607C7E0B9}" dt="2024-04-07T20:29:40.732" v="124" actId="20577"/>
              <pc2:cmMkLst xmlns:pc2="http://schemas.microsoft.com/office/powerpoint/2019/9/main/command">
                <pc:docMk/>
                <pc:sldMk cId="2423122551" sldId="258"/>
                <pc2:cmMk id="{FD2D7DF6-1DA8-42B6-8758-922CBDA9CDC6}"/>
              </pc2:cmMkLst>
            </pc226:cmChg>
          </p:ext>
        </pc:extLst>
      </pc:sldChg>
      <pc:sldChg chg="addSp delSp modSp modNotes">
        <pc:chgData name="lucas clark" userId="9aed906ee6c645c7" providerId="Windows Live" clId="Web-{8D2AEB87-5E51-4C3A-8723-5C6607C7E0B9}" dt="2024-04-07T20:27:26.269" v="59" actId="1076"/>
        <pc:sldMkLst>
          <pc:docMk/>
          <pc:sldMk cId="372878103" sldId="260"/>
        </pc:sldMkLst>
        <pc:spChg chg="del">
          <ac:chgData name="lucas clark" userId="9aed906ee6c645c7" providerId="Windows Live" clId="Web-{8D2AEB87-5E51-4C3A-8723-5C6607C7E0B9}" dt="2024-04-07T20:25:22.790" v="18"/>
          <ac:spMkLst>
            <pc:docMk/>
            <pc:sldMk cId="372878103" sldId="260"/>
            <ac:spMk id="3" creationId="{62C70AB9-F505-E115-4B6E-414C25D652CC}"/>
          </ac:spMkLst>
        </pc:spChg>
        <pc:spChg chg="del">
          <ac:chgData name="lucas clark" userId="9aed906ee6c645c7" providerId="Windows Live" clId="Web-{8D2AEB87-5E51-4C3A-8723-5C6607C7E0B9}" dt="2024-04-07T20:25:21.056" v="17"/>
          <ac:spMkLst>
            <pc:docMk/>
            <pc:sldMk cId="372878103" sldId="260"/>
            <ac:spMk id="4" creationId="{A25E01DD-91F6-2692-36A8-327CB073740A}"/>
          </ac:spMkLst>
        </pc:spChg>
        <pc:spChg chg="del">
          <ac:chgData name="lucas clark" userId="9aed906ee6c645c7" providerId="Windows Live" clId="Web-{8D2AEB87-5E51-4C3A-8723-5C6607C7E0B9}" dt="2024-04-07T20:26:50.016" v="51"/>
          <ac:spMkLst>
            <pc:docMk/>
            <pc:sldMk cId="372878103" sldId="260"/>
            <ac:spMk id="5" creationId="{18F35F5B-9FCF-2B56-6A16-D597BF7F2B1B}"/>
          </ac:spMkLst>
        </pc:spChg>
        <pc:spChg chg="del">
          <ac:chgData name="lucas clark" userId="9aed906ee6c645c7" providerId="Windows Live" clId="Web-{8D2AEB87-5E51-4C3A-8723-5C6607C7E0B9}" dt="2024-04-07T20:26:39.859" v="48"/>
          <ac:spMkLst>
            <pc:docMk/>
            <pc:sldMk cId="372878103" sldId="260"/>
            <ac:spMk id="6" creationId="{1A2917CC-163C-F9F8-5F1D-01164CA1821C}"/>
          </ac:spMkLst>
        </pc:spChg>
        <pc:spChg chg="add del mod">
          <ac:chgData name="lucas clark" userId="9aed906ee6c645c7" providerId="Windows Live" clId="Web-{8D2AEB87-5E51-4C3A-8723-5C6607C7E0B9}" dt="2024-04-07T20:26:57.579" v="54"/>
          <ac:spMkLst>
            <pc:docMk/>
            <pc:sldMk cId="372878103" sldId="260"/>
            <ac:spMk id="11" creationId="{9C0AA40B-B911-A78B-9626-E6FFCBC80955}"/>
          </ac:spMkLst>
        </pc:spChg>
        <pc:spChg chg="mod">
          <ac:chgData name="lucas clark" userId="9aed906ee6c645c7" providerId="Windows Live" clId="Web-{8D2AEB87-5E51-4C3A-8723-5C6607C7E0B9}" dt="2024-04-07T20:27:21.612" v="58" actId="20577"/>
          <ac:spMkLst>
            <pc:docMk/>
            <pc:sldMk cId="372878103" sldId="260"/>
            <ac:spMk id="15" creationId="{F6AFA8F7-0759-BA66-F1C8-0085AB0CD2E1}"/>
          </ac:spMkLst>
        </pc:spChg>
        <pc:picChg chg="del">
          <ac:chgData name="lucas clark" userId="9aed906ee6c645c7" providerId="Windows Live" clId="Web-{8D2AEB87-5E51-4C3A-8723-5C6607C7E0B9}" dt="2024-04-07T20:26:35.999" v="46"/>
          <ac:picMkLst>
            <pc:docMk/>
            <pc:sldMk cId="372878103" sldId="260"/>
            <ac:picMk id="2" creationId="{256496FB-8BB8-B3D1-FC15-C1892A470818}"/>
          </ac:picMkLst>
        </pc:picChg>
        <pc:picChg chg="mod">
          <ac:chgData name="lucas clark" userId="9aed906ee6c645c7" providerId="Windows Live" clId="Web-{8D2AEB87-5E51-4C3A-8723-5C6607C7E0B9}" dt="2024-04-07T20:27:26.269" v="59" actId="1076"/>
          <ac:picMkLst>
            <pc:docMk/>
            <pc:sldMk cId="372878103" sldId="260"/>
            <ac:picMk id="1026" creationId="{7627CD6D-9785-27CE-4A6C-20DDD575F3A0}"/>
          </ac:picMkLst>
        </pc:picChg>
        <pc:cxnChg chg="del">
          <ac:chgData name="lucas clark" userId="9aed906ee6c645c7" providerId="Windows Live" clId="Web-{8D2AEB87-5E51-4C3A-8723-5C6607C7E0B9}" dt="2024-04-07T20:25:13.321" v="14"/>
          <ac:cxnSpMkLst>
            <pc:docMk/>
            <pc:sldMk cId="372878103" sldId="260"/>
            <ac:cxnSpMk id="7" creationId="{47EFE769-3BEF-7057-B614-FBF05397C68E}"/>
          </ac:cxnSpMkLst>
        </pc:cxnChg>
        <pc:cxnChg chg="del">
          <ac:chgData name="lucas clark" userId="9aed906ee6c645c7" providerId="Windows Live" clId="Web-{8D2AEB87-5E51-4C3A-8723-5C6607C7E0B9}" dt="2024-04-07T20:25:14.634" v="15"/>
          <ac:cxnSpMkLst>
            <pc:docMk/>
            <pc:sldMk cId="372878103" sldId="260"/>
            <ac:cxnSpMk id="8" creationId="{6C7BF7A8-006D-AC34-B92B-B05CBFEF3088}"/>
          </ac:cxnSpMkLst>
        </pc:cxnChg>
        <pc:cxnChg chg="del">
          <ac:chgData name="lucas clark" userId="9aed906ee6c645c7" providerId="Windows Live" clId="Web-{8D2AEB87-5E51-4C3A-8723-5C6607C7E0B9}" dt="2024-04-07T20:25:16.087" v="16"/>
          <ac:cxnSpMkLst>
            <pc:docMk/>
            <pc:sldMk cId="372878103" sldId="260"/>
            <ac:cxnSpMk id="9" creationId="{40FBB3E3-9CA3-2DA6-5DAF-6F5C188E2A5F}"/>
          </ac:cxnSpMkLst>
        </pc:cxnChg>
      </pc:sldChg>
      <pc:sldChg chg="modSp">
        <pc:chgData name="lucas clark" userId="9aed906ee6c645c7" providerId="Windows Live" clId="Web-{8D2AEB87-5E51-4C3A-8723-5C6607C7E0B9}" dt="2024-04-07T20:30:25.845" v="127" actId="1076"/>
        <pc:sldMkLst>
          <pc:docMk/>
          <pc:sldMk cId="1506615780" sldId="262"/>
        </pc:sldMkLst>
        <pc:spChg chg="mod">
          <ac:chgData name="lucas clark" userId="9aed906ee6c645c7" providerId="Windows Live" clId="Web-{8D2AEB87-5E51-4C3A-8723-5C6607C7E0B9}" dt="2024-04-07T20:30:25.845" v="127" actId="1076"/>
          <ac:spMkLst>
            <pc:docMk/>
            <pc:sldMk cId="1506615780" sldId="262"/>
            <ac:spMk id="16" creationId="{098F4F9B-0598-564E-9A55-41C92303EF9A}"/>
          </ac:spMkLst>
        </pc:spChg>
      </pc:sldChg>
      <pc:sldChg chg="addSp delSp modSp">
        <pc:chgData name="lucas clark" userId="9aed906ee6c645c7" providerId="Windows Live" clId="Web-{8D2AEB87-5E51-4C3A-8723-5C6607C7E0B9}" dt="2024-04-07T21:27:43.473" v="733" actId="20577"/>
        <pc:sldMkLst>
          <pc:docMk/>
          <pc:sldMk cId="4285061760" sldId="263"/>
        </pc:sldMkLst>
        <pc:spChg chg="mod">
          <ac:chgData name="lucas clark" userId="9aed906ee6c645c7" providerId="Windows Live" clId="Web-{8D2AEB87-5E51-4C3A-8723-5C6607C7E0B9}" dt="2024-04-07T21:27:43.473" v="733" actId="20577"/>
          <ac:spMkLst>
            <pc:docMk/>
            <pc:sldMk cId="4285061760" sldId="263"/>
            <ac:spMk id="2" creationId="{09A5B892-01A4-4F5D-DBE2-FEDAF2B1CF22}"/>
          </ac:spMkLst>
        </pc:spChg>
        <pc:spChg chg="add del mod">
          <ac:chgData name="lucas clark" userId="9aed906ee6c645c7" providerId="Windows Live" clId="Web-{8D2AEB87-5E51-4C3A-8723-5C6607C7E0B9}" dt="2024-04-07T21:26:11.689" v="650"/>
          <ac:spMkLst>
            <pc:docMk/>
            <pc:sldMk cId="4285061760" sldId="263"/>
            <ac:spMk id="6" creationId="{23AE26C9-8F0D-A875-1FAE-40BCA598609B}"/>
          </ac:spMkLst>
        </pc:spChg>
        <pc:picChg chg="del mod">
          <ac:chgData name="lucas clark" userId="9aed906ee6c645c7" providerId="Windows Live" clId="Web-{8D2AEB87-5E51-4C3A-8723-5C6607C7E0B9}" dt="2024-04-07T21:23:53.387" v="584"/>
          <ac:picMkLst>
            <pc:docMk/>
            <pc:sldMk cId="4285061760" sldId="263"/>
            <ac:picMk id="3" creationId="{B6A554DD-6943-0537-5AC3-E210D611956B}"/>
          </ac:picMkLst>
        </pc:picChg>
        <pc:picChg chg="add del mod">
          <ac:chgData name="lucas clark" userId="9aed906ee6c645c7" providerId="Windows Live" clId="Web-{8D2AEB87-5E51-4C3A-8723-5C6607C7E0B9}" dt="2024-04-07T21:23:57.231" v="586"/>
          <ac:picMkLst>
            <pc:docMk/>
            <pc:sldMk cId="4285061760" sldId="263"/>
            <ac:picMk id="4" creationId="{0E3D6152-7CAB-69A4-07D6-CCE09D0799C0}"/>
          </ac:picMkLst>
        </pc:picChg>
        <pc:picChg chg="add mod">
          <ac:chgData name="lucas clark" userId="9aed906ee6c645c7" providerId="Windows Live" clId="Web-{8D2AEB87-5E51-4C3A-8723-5C6607C7E0B9}" dt="2024-04-07T21:26:04.641" v="647" actId="1076"/>
          <ac:picMkLst>
            <pc:docMk/>
            <pc:sldMk cId="4285061760" sldId="263"/>
            <ac:picMk id="5" creationId="{AC234F9E-8DFB-A78B-4B51-8A2D87CF7727}"/>
          </ac:picMkLst>
        </pc:picChg>
      </pc:sldChg>
      <pc:sldChg chg="modSp modCm modNotes">
        <pc:chgData name="lucas clark" userId="9aed906ee6c645c7" providerId="Windows Live" clId="Web-{8D2AEB87-5E51-4C3A-8723-5C6607C7E0B9}" dt="2024-04-07T21:17:29.108" v="453" actId="1076"/>
        <pc:sldMkLst>
          <pc:docMk/>
          <pc:sldMk cId="3158595815" sldId="265"/>
        </pc:sldMkLst>
        <pc:spChg chg="mod">
          <ac:chgData name="lucas clark" userId="9aed906ee6c645c7" providerId="Windows Live" clId="Web-{8D2AEB87-5E51-4C3A-8723-5C6607C7E0B9}" dt="2024-04-07T21:17:29.108" v="453" actId="1076"/>
          <ac:spMkLst>
            <pc:docMk/>
            <pc:sldMk cId="3158595815" sldId="265"/>
            <ac:spMk id="16" creationId="{098F4F9B-0598-564E-9A55-41C92303EF9A}"/>
          </ac:spMkLst>
        </pc:spChg>
        <pc:extLst>
          <p:ext xmlns:p="http://schemas.openxmlformats.org/presentationml/2006/main" uri="{D6D511B9-2390-475A-947B-AFAB55BFBCF1}">
            <pc226:cmChg xmlns:pc226="http://schemas.microsoft.com/office/powerpoint/2022/06/main/command" chg="mod">
              <pc226:chgData name="lucas clark" userId="9aed906ee6c645c7" providerId="Windows Live" clId="Web-{8D2AEB87-5E51-4C3A-8723-5C6607C7E0B9}" dt="2024-04-07T21:17:11.154" v="446" actId="20577"/>
              <pc2:cmMkLst xmlns:pc2="http://schemas.microsoft.com/office/powerpoint/2019/9/main/command">
                <pc:docMk/>
                <pc:sldMk cId="3158595815" sldId="265"/>
                <pc2:cmMk id="{76468E96-B766-4909-870F-7DC94D4C979A}"/>
              </pc2:cmMkLst>
            </pc226:cmChg>
          </p:ext>
        </pc:extLst>
      </pc:sldChg>
      <pc:sldChg chg="modSp">
        <pc:chgData name="lucas clark" userId="9aed906ee6c645c7" providerId="Windows Live" clId="Web-{8D2AEB87-5E51-4C3A-8723-5C6607C7E0B9}" dt="2024-04-07T21:19:29.065" v="461"/>
        <pc:sldMkLst>
          <pc:docMk/>
          <pc:sldMk cId="698099189" sldId="266"/>
        </pc:sldMkLst>
        <pc:spChg chg="mod">
          <ac:chgData name="lucas clark" userId="9aed906ee6c645c7" providerId="Windows Live" clId="Web-{8D2AEB87-5E51-4C3A-8723-5C6607C7E0B9}" dt="2024-04-07T21:19:29.065" v="461"/>
          <ac:spMkLst>
            <pc:docMk/>
            <pc:sldMk cId="698099189" sldId="266"/>
            <ac:spMk id="5" creationId="{A7A53A95-8DBC-41FA-FDA5-33ECC2D6C0EC}"/>
          </ac:spMkLst>
        </pc:spChg>
      </pc:sldChg>
      <pc:sldChg chg="addSp modSp">
        <pc:chgData name="lucas clark" userId="9aed906ee6c645c7" providerId="Windows Live" clId="Web-{8D2AEB87-5E51-4C3A-8723-5C6607C7E0B9}" dt="2024-04-07T21:22:27.837" v="552" actId="1076"/>
        <pc:sldMkLst>
          <pc:docMk/>
          <pc:sldMk cId="524699060" sldId="268"/>
        </pc:sldMkLst>
        <pc:spChg chg="mod">
          <ac:chgData name="lucas clark" userId="9aed906ee6c645c7" providerId="Windows Live" clId="Web-{8D2AEB87-5E51-4C3A-8723-5C6607C7E0B9}" dt="2024-04-07T21:22:21.915" v="550" actId="1076"/>
          <ac:spMkLst>
            <pc:docMk/>
            <pc:sldMk cId="524699060" sldId="268"/>
            <ac:spMk id="2" creationId="{9FEC1A4D-81C6-027E-5490-D7C486A0CDF2}"/>
          </ac:spMkLst>
        </pc:spChg>
        <pc:picChg chg="add mod">
          <ac:chgData name="lucas clark" userId="9aed906ee6c645c7" providerId="Windows Live" clId="Web-{8D2AEB87-5E51-4C3A-8723-5C6607C7E0B9}" dt="2024-04-07T21:22:27.837" v="552" actId="1076"/>
          <ac:picMkLst>
            <pc:docMk/>
            <pc:sldMk cId="524699060" sldId="268"/>
            <ac:picMk id="4" creationId="{17E5F144-DF8C-020F-9304-3FE6157EA434}"/>
          </ac:picMkLst>
        </pc:picChg>
        <pc:picChg chg="add mod">
          <ac:chgData name="lucas clark" userId="9aed906ee6c645c7" providerId="Windows Live" clId="Web-{8D2AEB87-5E51-4C3A-8723-5C6607C7E0B9}" dt="2024-04-07T21:21:57.773" v="545" actId="14100"/>
          <ac:picMkLst>
            <pc:docMk/>
            <pc:sldMk cId="524699060" sldId="268"/>
            <ac:picMk id="5" creationId="{C578C7C0-9834-5B2B-AF96-C376FB0E3CA9}"/>
          </ac:picMkLst>
        </pc:picChg>
      </pc:sldChg>
      <pc:sldChg chg="delSp del">
        <pc:chgData name="lucas clark" userId="9aed906ee6c645c7" providerId="Windows Live" clId="Web-{8D2AEB87-5E51-4C3A-8723-5C6607C7E0B9}" dt="2024-04-07T21:22:32.353" v="553"/>
        <pc:sldMkLst>
          <pc:docMk/>
          <pc:sldMk cId="1574406144" sldId="269"/>
        </pc:sldMkLst>
        <pc:picChg chg="del">
          <ac:chgData name="lucas clark" userId="9aed906ee6c645c7" providerId="Windows Live" clId="Web-{8D2AEB87-5E51-4C3A-8723-5C6607C7E0B9}" dt="2024-04-07T21:21:43.710" v="539"/>
          <ac:picMkLst>
            <pc:docMk/>
            <pc:sldMk cId="1574406144" sldId="269"/>
            <ac:picMk id="2" creationId="{62B5F1A7-6CBA-E35E-4DF0-C10FEE8AABF4}"/>
          </ac:picMkLst>
        </pc:picChg>
        <pc:picChg chg="del">
          <ac:chgData name="lucas clark" userId="9aed906ee6c645c7" providerId="Windows Live" clId="Web-{8D2AEB87-5E51-4C3A-8723-5C6607C7E0B9}" dt="2024-04-07T21:21:44.101" v="540"/>
          <ac:picMkLst>
            <pc:docMk/>
            <pc:sldMk cId="1574406144" sldId="269"/>
            <ac:picMk id="3" creationId="{94D6AA8D-AB83-BFA1-7D60-630DB4D89882}"/>
          </ac:picMkLst>
        </pc:picChg>
      </pc:sldChg>
      <pc:sldChg chg="addSp delSp modSp add del replId">
        <pc:chgData name="lucas clark" userId="9aed906ee6c645c7" providerId="Windows Live" clId="Web-{8D2AEB87-5E51-4C3A-8723-5C6607C7E0B9}" dt="2024-04-07T21:18:55.439" v="454"/>
        <pc:sldMkLst>
          <pc:docMk/>
          <pc:sldMk cId="1587723297" sldId="270"/>
        </pc:sldMkLst>
        <pc:spChg chg="del">
          <ac:chgData name="lucas clark" userId="9aed906ee6c645c7" providerId="Windows Live" clId="Web-{8D2AEB87-5E51-4C3A-8723-5C6607C7E0B9}" dt="2024-04-07T20:40:16.405" v="401"/>
          <ac:spMkLst>
            <pc:docMk/>
            <pc:sldMk cId="1587723297" sldId="270"/>
            <ac:spMk id="16" creationId="{098F4F9B-0598-564E-9A55-41C92303EF9A}"/>
          </ac:spMkLst>
        </pc:spChg>
        <pc:picChg chg="add mod">
          <ac:chgData name="lucas clark" userId="9aed906ee6c645c7" providerId="Windows Live" clId="Web-{8D2AEB87-5E51-4C3A-8723-5C6607C7E0B9}" dt="2024-04-07T20:44:54.942" v="406" actId="1076"/>
          <ac:picMkLst>
            <pc:docMk/>
            <pc:sldMk cId="1587723297" sldId="270"/>
            <ac:picMk id="2" creationId="{D9DC82F8-0CFD-BFA2-133B-60D8A4918F08}"/>
          </ac:picMkLst>
        </pc:picChg>
      </pc:sldChg>
      <pc:sldChg chg="add del replId">
        <pc:chgData name="lucas clark" userId="9aed906ee6c645c7" providerId="Windows Live" clId="Web-{8D2AEB87-5E51-4C3A-8723-5C6607C7E0B9}" dt="2024-04-07T20:39:23.651" v="398"/>
        <pc:sldMkLst>
          <pc:docMk/>
          <pc:sldMk cId="3147108187" sldId="270"/>
        </pc:sldMkLst>
      </pc:sldChg>
    </pc:docChg>
  </pc:docChgLst>
  <pc:docChgLst>
    <pc:chgData name="lucas clark" userId="9aed906ee6c645c7" providerId="Windows Live" clId="Web-{4BD9F3CE-B079-4534-AA4B-593B5B5BD474}"/>
    <pc:docChg chg="addSld delSld modSld sldOrd">
      <pc:chgData name="lucas clark" userId="9aed906ee6c645c7" providerId="Windows Live" clId="Web-{4BD9F3CE-B079-4534-AA4B-593B5B5BD474}" dt="2024-04-06T15:33:09.614" v="1407" actId="1076"/>
      <pc:docMkLst>
        <pc:docMk/>
      </pc:docMkLst>
      <pc:sldChg chg="addSp delSp modSp">
        <pc:chgData name="lucas clark" userId="9aed906ee6c645c7" providerId="Windows Live" clId="Web-{4BD9F3CE-B079-4534-AA4B-593B5B5BD474}" dt="2024-04-06T14:30:24.261" v="546" actId="1076"/>
        <pc:sldMkLst>
          <pc:docMk/>
          <pc:sldMk cId="3083276816" sldId="256"/>
        </pc:sldMkLst>
        <pc:spChg chg="add del mod">
          <ac:chgData name="lucas clark" userId="9aed906ee6c645c7" providerId="Windows Live" clId="Web-{4BD9F3CE-B079-4534-AA4B-593B5B5BD474}" dt="2024-04-06T14:17:44.735" v="244"/>
          <ac:spMkLst>
            <pc:docMk/>
            <pc:sldMk cId="3083276816" sldId="256"/>
            <ac:spMk id="4" creationId="{9F5E36DF-CEA9-2444-586D-96051DA70ABD}"/>
          </ac:spMkLst>
        </pc:spChg>
        <pc:spChg chg="add del mod">
          <ac:chgData name="lucas clark" userId="9aed906ee6c645c7" providerId="Windows Live" clId="Web-{4BD9F3CE-B079-4534-AA4B-593B5B5BD474}" dt="2024-04-06T14:17:54.329" v="247"/>
          <ac:spMkLst>
            <pc:docMk/>
            <pc:sldMk cId="3083276816" sldId="256"/>
            <ac:spMk id="6" creationId="{4F1750C1-F27E-9D29-7727-9D4A0E4BD295}"/>
          </ac:spMkLst>
        </pc:spChg>
        <pc:spChg chg="add del mod">
          <ac:chgData name="lucas clark" userId="9aed906ee6c645c7" providerId="Windows Live" clId="Web-{4BD9F3CE-B079-4534-AA4B-593B5B5BD474}" dt="2024-04-06T14:18:00.064" v="250"/>
          <ac:spMkLst>
            <pc:docMk/>
            <pc:sldMk cId="3083276816" sldId="256"/>
            <ac:spMk id="8" creationId="{E6A57168-5739-3728-3E8F-F1C1ADA0BC8F}"/>
          </ac:spMkLst>
        </pc:spChg>
        <pc:spChg chg="add mod">
          <ac:chgData name="lucas clark" userId="9aed906ee6c645c7" providerId="Windows Live" clId="Web-{4BD9F3CE-B079-4534-AA4B-593B5B5BD474}" dt="2024-04-06T14:30:24.261" v="546" actId="1076"/>
          <ac:spMkLst>
            <pc:docMk/>
            <pc:sldMk cId="3083276816" sldId="256"/>
            <ac:spMk id="9" creationId="{0641421D-AFAF-AF64-C5B8-7D9B2FEDAE38}"/>
          </ac:spMkLst>
        </pc:spChg>
        <pc:spChg chg="mod">
          <ac:chgData name="lucas clark" userId="9aed906ee6c645c7" providerId="Windows Live" clId="Web-{4BD9F3CE-B079-4534-AA4B-593B5B5BD474}" dt="2024-04-06T14:07:37.199" v="0" actId="14100"/>
          <ac:spMkLst>
            <pc:docMk/>
            <pc:sldMk cId="3083276816" sldId="256"/>
            <ac:spMk id="17" creationId="{E2FEE603-6DD0-3B96-D2D5-E0DBB8B0123B}"/>
          </ac:spMkLst>
        </pc:spChg>
      </pc:sldChg>
      <pc:sldChg chg="addSp delSp modSp delAnim modNotes">
        <pc:chgData name="lucas clark" userId="9aed906ee6c645c7" providerId="Windows Live" clId="Web-{4BD9F3CE-B079-4534-AA4B-593B5B5BD474}" dt="2024-04-06T14:35:30.021" v="682"/>
        <pc:sldMkLst>
          <pc:docMk/>
          <pc:sldMk cId="3549251190" sldId="257"/>
        </pc:sldMkLst>
        <pc:spChg chg="add del">
          <ac:chgData name="lucas clark" userId="9aed906ee6c645c7" providerId="Windows Live" clId="Web-{4BD9F3CE-B079-4534-AA4B-593B5B5BD474}" dt="2024-04-06T14:08:43.045" v="12"/>
          <ac:spMkLst>
            <pc:docMk/>
            <pc:sldMk cId="3549251190" sldId="257"/>
            <ac:spMk id="2" creationId="{EFD66EE1-2DC4-830B-FC8A-31B36F15D518}"/>
          </ac:spMkLst>
        </pc:spChg>
        <pc:spChg chg="del mod">
          <ac:chgData name="lucas clark" userId="9aed906ee6c645c7" providerId="Windows Live" clId="Web-{4BD9F3CE-B079-4534-AA4B-593B5B5BD474}" dt="2024-04-06T14:07:59.122" v="6"/>
          <ac:spMkLst>
            <pc:docMk/>
            <pc:sldMk cId="3549251190" sldId="257"/>
            <ac:spMk id="3" creationId="{16B65163-B898-2B3A-A4D4-EDEA0135F9C0}"/>
          </ac:spMkLst>
        </pc:spChg>
        <pc:spChg chg="mod">
          <ac:chgData name="lucas clark" userId="9aed906ee6c645c7" providerId="Windows Live" clId="Web-{4BD9F3CE-B079-4534-AA4B-593B5B5BD474}" dt="2024-04-06T14:17:38.251" v="243" actId="1076"/>
          <ac:spMkLst>
            <pc:docMk/>
            <pc:sldMk cId="3549251190" sldId="257"/>
            <ac:spMk id="4" creationId="{66114FDE-E1FA-654E-F422-9A69DA0FA5D6}"/>
          </ac:spMkLst>
        </pc:spChg>
        <pc:spChg chg="mod">
          <ac:chgData name="lucas clark" userId="9aed906ee6c645c7" providerId="Windows Live" clId="Web-{4BD9F3CE-B079-4534-AA4B-593B5B5BD474}" dt="2024-04-06T14:08:57.327" v="20" actId="1076"/>
          <ac:spMkLst>
            <pc:docMk/>
            <pc:sldMk cId="3549251190" sldId="257"/>
            <ac:spMk id="5" creationId="{A2842F66-F68B-F026-30B6-81032810ADE5}"/>
          </ac:spMkLst>
        </pc:spChg>
        <pc:spChg chg="add mod">
          <ac:chgData name="lucas clark" userId="9aed906ee6c645c7" providerId="Windows Live" clId="Web-{4BD9F3CE-B079-4534-AA4B-593B5B5BD474}" dt="2024-04-06T14:23:49.716" v="466" actId="20577"/>
          <ac:spMkLst>
            <pc:docMk/>
            <pc:sldMk cId="3549251190" sldId="257"/>
            <ac:spMk id="6" creationId="{E3DE23B2-19AF-A0A4-D08C-110F50C25F60}"/>
          </ac:spMkLst>
        </pc:spChg>
        <pc:spChg chg="add mod">
          <ac:chgData name="lucas clark" userId="9aed906ee6c645c7" providerId="Windows Live" clId="Web-{4BD9F3CE-B079-4534-AA4B-593B5B5BD474}" dt="2024-04-06T14:24:50.890" v="479" actId="14100"/>
          <ac:spMkLst>
            <pc:docMk/>
            <pc:sldMk cId="3549251190" sldId="257"/>
            <ac:spMk id="10" creationId="{BF1E37A0-B5EE-37D2-09B5-C6AED69ECC36}"/>
          </ac:spMkLst>
        </pc:spChg>
        <pc:spChg chg="add mod">
          <ac:chgData name="lucas clark" userId="9aed906ee6c645c7" providerId="Windows Live" clId="Web-{4BD9F3CE-B079-4534-AA4B-593B5B5BD474}" dt="2024-04-06T14:25:02.438" v="482" actId="14100"/>
          <ac:spMkLst>
            <pc:docMk/>
            <pc:sldMk cId="3549251190" sldId="257"/>
            <ac:spMk id="12" creationId="{63DCE823-BDC9-AD19-B907-A508FF7AC22F}"/>
          </ac:spMkLst>
        </pc:spChg>
        <pc:spChg chg="add mod">
          <ac:chgData name="lucas clark" userId="9aed906ee6c645c7" providerId="Windows Live" clId="Web-{4BD9F3CE-B079-4534-AA4B-593B5B5BD474}" dt="2024-04-06T14:24:47" v="478" actId="1076"/>
          <ac:spMkLst>
            <pc:docMk/>
            <pc:sldMk cId="3549251190" sldId="257"/>
            <ac:spMk id="14" creationId="{780D152E-367C-2EBB-D032-96011B8C633B}"/>
          </ac:spMkLst>
        </pc:spChg>
        <pc:picChg chg="add mod modCrop">
          <ac:chgData name="lucas clark" userId="9aed906ee6c645c7" providerId="Windows Live" clId="Web-{4BD9F3CE-B079-4534-AA4B-593B5B5BD474}" dt="2024-04-06T14:12:21.803" v="60" actId="1076"/>
          <ac:picMkLst>
            <pc:docMk/>
            <pc:sldMk cId="3549251190" sldId="257"/>
            <ac:picMk id="7" creationId="{3EC9244F-3441-A290-4884-3406ADEF1693}"/>
          </ac:picMkLst>
        </pc:picChg>
        <pc:picChg chg="add del mod">
          <ac:chgData name="lucas clark" userId="9aed906ee6c645c7" providerId="Windows Live" clId="Web-{4BD9F3CE-B079-4534-AA4B-593B5B5BD474}" dt="2024-04-06T14:12:03.677" v="56"/>
          <ac:picMkLst>
            <pc:docMk/>
            <pc:sldMk cId="3549251190" sldId="257"/>
            <ac:picMk id="8" creationId="{86C1A76E-0303-9EE3-B409-AD07E6A92BEA}"/>
          </ac:picMkLst>
        </pc:picChg>
        <pc:picChg chg="add mod modCrop">
          <ac:chgData name="lucas clark" userId="9aed906ee6c645c7" providerId="Windows Live" clId="Web-{4BD9F3CE-B079-4534-AA4B-593B5B5BD474}" dt="2024-04-06T14:24:54.437" v="480" actId="1076"/>
          <ac:picMkLst>
            <pc:docMk/>
            <pc:sldMk cId="3549251190" sldId="257"/>
            <ac:picMk id="9" creationId="{D7EEA2D4-FEBB-80BE-C06A-9081D1F654B9}"/>
          </ac:picMkLst>
        </pc:picChg>
        <pc:picChg chg="add mod">
          <ac:chgData name="lucas clark" userId="9aed906ee6c645c7" providerId="Windows Live" clId="Web-{4BD9F3CE-B079-4534-AA4B-593B5B5BD474}" dt="2024-04-06T14:25:03.828" v="483" actId="1076"/>
          <ac:picMkLst>
            <pc:docMk/>
            <pc:sldMk cId="3549251190" sldId="257"/>
            <ac:picMk id="11" creationId="{DDCCBDEB-3590-0BC3-D6AA-2D776BB31197}"/>
          </ac:picMkLst>
        </pc:picChg>
        <pc:picChg chg="add mod modCrop">
          <ac:chgData name="lucas clark" userId="9aed906ee6c645c7" providerId="Windows Live" clId="Web-{4BD9F3CE-B079-4534-AA4B-593B5B5BD474}" dt="2024-04-06T14:24:36.124" v="473" actId="1076"/>
          <ac:picMkLst>
            <pc:docMk/>
            <pc:sldMk cId="3549251190" sldId="257"/>
            <ac:picMk id="13" creationId="{E18270F0-EBB3-E9A0-3288-AACA82A50E41}"/>
          </ac:picMkLst>
        </pc:picChg>
        <pc:picChg chg="del">
          <ac:chgData name="lucas clark" userId="9aed906ee6c645c7" providerId="Windows Live" clId="Web-{4BD9F3CE-B079-4534-AA4B-593B5B5BD474}" dt="2024-04-06T14:07:59.716" v="7"/>
          <ac:picMkLst>
            <pc:docMk/>
            <pc:sldMk cId="3549251190" sldId="257"/>
            <ac:picMk id="2050" creationId="{87AB7AE0-AA8D-B982-9314-C016EE89A276}"/>
          </ac:picMkLst>
        </pc:picChg>
      </pc:sldChg>
      <pc:sldChg chg="addSp delSp modSp ord delAnim">
        <pc:chgData name="lucas clark" userId="9aed906ee6c645c7" providerId="Windows Live" clId="Web-{4BD9F3CE-B079-4534-AA4B-593B5B5BD474}" dt="2024-04-06T14:34:35.863" v="652" actId="20577"/>
        <pc:sldMkLst>
          <pc:docMk/>
          <pc:sldMk cId="2423122551" sldId="258"/>
        </pc:sldMkLst>
        <pc:spChg chg="del mod">
          <ac:chgData name="lucas clark" userId="9aed906ee6c645c7" providerId="Windows Live" clId="Web-{4BD9F3CE-B079-4534-AA4B-593B5B5BD474}" dt="2024-04-06T14:17:12.391" v="229"/>
          <ac:spMkLst>
            <pc:docMk/>
            <pc:sldMk cId="2423122551" sldId="258"/>
            <ac:spMk id="2" creationId="{259FA616-0192-3180-CD1B-70505CEAC78C}"/>
          </ac:spMkLst>
        </pc:spChg>
        <pc:spChg chg="mod">
          <ac:chgData name="lucas clark" userId="9aed906ee6c645c7" providerId="Windows Live" clId="Web-{4BD9F3CE-B079-4534-AA4B-593B5B5BD474}" dt="2024-04-06T14:18:30.628" v="257" actId="20577"/>
          <ac:spMkLst>
            <pc:docMk/>
            <pc:sldMk cId="2423122551" sldId="258"/>
            <ac:spMk id="4" creationId="{66114FDE-E1FA-654E-F422-9A69DA0FA5D6}"/>
          </ac:spMkLst>
        </pc:spChg>
        <pc:spChg chg="mod">
          <ac:chgData name="lucas clark" userId="9aed906ee6c645c7" providerId="Windows Live" clId="Web-{4BD9F3CE-B079-4534-AA4B-593B5B5BD474}" dt="2024-04-06T14:34:35.863" v="652" actId="20577"/>
          <ac:spMkLst>
            <pc:docMk/>
            <pc:sldMk cId="2423122551" sldId="258"/>
            <ac:spMk id="5" creationId="{A2842F66-F68B-F026-30B6-81032810ADE5}"/>
          </ac:spMkLst>
        </pc:spChg>
        <pc:spChg chg="del">
          <ac:chgData name="lucas clark" userId="9aed906ee6c645c7" providerId="Windows Live" clId="Web-{4BD9F3CE-B079-4534-AA4B-593B5B5BD474}" dt="2024-04-06T14:17:12.391" v="234"/>
          <ac:spMkLst>
            <pc:docMk/>
            <pc:sldMk cId="2423122551" sldId="258"/>
            <ac:spMk id="6" creationId="{AAB94E97-BAC8-9AB8-CEDB-4BEB37D6AC42}"/>
          </ac:spMkLst>
        </pc:spChg>
        <pc:spChg chg="del">
          <ac:chgData name="lucas clark" userId="9aed906ee6c645c7" providerId="Windows Live" clId="Web-{4BD9F3CE-B079-4534-AA4B-593B5B5BD474}" dt="2024-04-06T14:17:12.391" v="228"/>
          <ac:spMkLst>
            <pc:docMk/>
            <pc:sldMk cId="2423122551" sldId="258"/>
            <ac:spMk id="7" creationId="{CF4074F7-3C38-5919-3D74-9712D9886C66}"/>
          </ac:spMkLst>
        </pc:spChg>
        <pc:spChg chg="del">
          <ac:chgData name="lucas clark" userId="9aed906ee6c645c7" providerId="Windows Live" clId="Web-{4BD9F3CE-B079-4534-AA4B-593B5B5BD474}" dt="2024-04-06T14:17:12.391" v="227"/>
          <ac:spMkLst>
            <pc:docMk/>
            <pc:sldMk cId="2423122551" sldId="258"/>
            <ac:spMk id="8" creationId="{4EF73BBD-62F5-B870-D1A4-BFB76D95316A}"/>
          </ac:spMkLst>
        </pc:spChg>
        <pc:spChg chg="del">
          <ac:chgData name="lucas clark" userId="9aed906ee6c645c7" providerId="Windows Live" clId="Web-{4BD9F3CE-B079-4534-AA4B-593B5B5BD474}" dt="2024-04-06T14:17:12.391" v="226"/>
          <ac:spMkLst>
            <pc:docMk/>
            <pc:sldMk cId="2423122551" sldId="258"/>
            <ac:spMk id="9" creationId="{3C2318A8-7AFD-30AD-54B4-F60059D3D02D}"/>
          </ac:spMkLst>
        </pc:spChg>
        <pc:spChg chg="del">
          <ac:chgData name="lucas clark" userId="9aed906ee6c645c7" providerId="Windows Live" clId="Web-{4BD9F3CE-B079-4534-AA4B-593B5B5BD474}" dt="2024-04-06T14:17:12.391" v="225"/>
          <ac:spMkLst>
            <pc:docMk/>
            <pc:sldMk cId="2423122551" sldId="258"/>
            <ac:spMk id="10" creationId="{4E1ED97A-A66C-CD53-460D-60AFE3E3AF5F}"/>
          </ac:spMkLst>
        </pc:spChg>
        <pc:spChg chg="del">
          <ac:chgData name="lucas clark" userId="9aed906ee6c645c7" providerId="Windows Live" clId="Web-{4BD9F3CE-B079-4534-AA4B-593B5B5BD474}" dt="2024-04-06T14:17:12.391" v="224"/>
          <ac:spMkLst>
            <pc:docMk/>
            <pc:sldMk cId="2423122551" sldId="258"/>
            <ac:spMk id="11" creationId="{96A7C697-BDC7-047B-B4D5-2D3F2F5E30C2}"/>
          </ac:spMkLst>
        </pc:spChg>
        <pc:spChg chg="add mod">
          <ac:chgData name="lucas clark" userId="9aed906ee6c645c7" providerId="Windows Live" clId="Web-{4BD9F3CE-B079-4534-AA4B-593B5B5BD474}" dt="2024-04-06T14:25:09.407" v="484" actId="1076"/>
          <ac:spMkLst>
            <pc:docMk/>
            <pc:sldMk cId="2423122551" sldId="258"/>
            <ac:spMk id="12" creationId="{2AE5C1D1-39B0-A572-E6BB-EA93D45C9EE1}"/>
          </ac:spMkLst>
        </pc:spChg>
        <pc:spChg chg="del">
          <ac:chgData name="lucas clark" userId="9aed906ee6c645c7" providerId="Windows Live" clId="Web-{4BD9F3CE-B079-4534-AA4B-593B5B5BD474}" dt="2024-04-06T14:17:12.391" v="223"/>
          <ac:spMkLst>
            <pc:docMk/>
            <pc:sldMk cId="2423122551" sldId="258"/>
            <ac:spMk id="13" creationId="{D384E664-BD0A-F216-7B0D-D281E8E5B21A}"/>
          </ac:spMkLst>
        </pc:spChg>
        <pc:spChg chg="del">
          <ac:chgData name="lucas clark" userId="9aed906ee6c645c7" providerId="Windows Live" clId="Web-{4BD9F3CE-B079-4534-AA4B-593B5B5BD474}" dt="2024-04-06T14:17:12.391" v="222"/>
          <ac:spMkLst>
            <pc:docMk/>
            <pc:sldMk cId="2423122551" sldId="258"/>
            <ac:spMk id="14" creationId="{C53CF5B9-2AAB-1369-30DA-8ADC628E6B8E}"/>
          </ac:spMkLst>
        </pc:spChg>
        <pc:spChg chg="del">
          <ac:chgData name="lucas clark" userId="9aed906ee6c645c7" providerId="Windows Live" clId="Web-{4BD9F3CE-B079-4534-AA4B-593B5B5BD474}" dt="2024-04-06T14:17:12.391" v="221"/>
          <ac:spMkLst>
            <pc:docMk/>
            <pc:sldMk cId="2423122551" sldId="258"/>
            <ac:spMk id="15" creationId="{7B3D1265-7E07-8EEF-2461-E6F79D7BB5E5}"/>
          </ac:spMkLst>
        </pc:spChg>
        <pc:spChg chg="del">
          <ac:chgData name="lucas clark" userId="9aed906ee6c645c7" providerId="Windows Live" clId="Web-{4BD9F3CE-B079-4534-AA4B-593B5B5BD474}" dt="2024-04-06T14:17:12.391" v="220"/>
          <ac:spMkLst>
            <pc:docMk/>
            <pc:sldMk cId="2423122551" sldId="258"/>
            <ac:spMk id="16" creationId="{7C2C8756-7925-055D-3886-47BC6B1781DB}"/>
          </ac:spMkLst>
        </pc:spChg>
        <pc:spChg chg="del">
          <ac:chgData name="lucas clark" userId="9aed906ee6c645c7" providerId="Windows Live" clId="Web-{4BD9F3CE-B079-4534-AA4B-593B5B5BD474}" dt="2024-04-06T14:17:12.391" v="219"/>
          <ac:spMkLst>
            <pc:docMk/>
            <pc:sldMk cId="2423122551" sldId="258"/>
            <ac:spMk id="17" creationId="{32399259-C3C7-3B90-0DC5-FC50F665875C}"/>
          </ac:spMkLst>
        </pc:spChg>
        <pc:spChg chg="del">
          <ac:chgData name="lucas clark" userId="9aed906ee6c645c7" providerId="Windows Live" clId="Web-{4BD9F3CE-B079-4534-AA4B-593B5B5BD474}" dt="2024-04-06T14:17:12.391" v="218"/>
          <ac:spMkLst>
            <pc:docMk/>
            <pc:sldMk cId="2423122551" sldId="258"/>
            <ac:spMk id="18" creationId="{E95A36B7-B08F-A09C-A960-CC018B10D9DD}"/>
          </ac:spMkLst>
        </pc:spChg>
        <pc:spChg chg="del">
          <ac:chgData name="lucas clark" userId="9aed906ee6c645c7" providerId="Windows Live" clId="Web-{4BD9F3CE-B079-4534-AA4B-593B5B5BD474}" dt="2024-04-06T14:17:08.750" v="215"/>
          <ac:spMkLst>
            <pc:docMk/>
            <pc:sldMk cId="2423122551" sldId="258"/>
            <ac:spMk id="19" creationId="{B01760B5-8347-AF28-ACB7-3A82C1916DCF}"/>
          </ac:spMkLst>
        </pc:spChg>
        <pc:spChg chg="del">
          <ac:chgData name="lucas clark" userId="9aed906ee6c645c7" providerId="Windows Live" clId="Web-{4BD9F3CE-B079-4534-AA4B-593B5B5BD474}" dt="2024-04-06T14:17:12.391" v="233"/>
          <ac:spMkLst>
            <pc:docMk/>
            <pc:sldMk cId="2423122551" sldId="258"/>
            <ac:spMk id="22" creationId="{4648C6CA-EA20-E3BA-6738-1EC845DEAB22}"/>
          </ac:spMkLst>
        </pc:spChg>
        <pc:spChg chg="del">
          <ac:chgData name="lucas clark" userId="9aed906ee6c645c7" providerId="Windows Live" clId="Web-{4BD9F3CE-B079-4534-AA4B-593B5B5BD474}" dt="2024-04-06T14:17:12.391" v="232"/>
          <ac:spMkLst>
            <pc:docMk/>
            <pc:sldMk cId="2423122551" sldId="258"/>
            <ac:spMk id="24" creationId="{3B0E9DE6-3CA6-10C3-5A00-69C5F3A004B5}"/>
          </ac:spMkLst>
        </pc:spChg>
        <pc:spChg chg="del">
          <ac:chgData name="lucas clark" userId="9aed906ee6c645c7" providerId="Windows Live" clId="Web-{4BD9F3CE-B079-4534-AA4B-593B5B5BD474}" dt="2024-04-06T14:17:12.391" v="231"/>
          <ac:spMkLst>
            <pc:docMk/>
            <pc:sldMk cId="2423122551" sldId="258"/>
            <ac:spMk id="25" creationId="{9FC755C9-19AD-5179-1AF9-C719F2B77F94}"/>
          </ac:spMkLst>
        </pc:spChg>
        <pc:spChg chg="del">
          <ac:chgData name="lucas clark" userId="9aed906ee6c645c7" providerId="Windows Live" clId="Web-{4BD9F3CE-B079-4534-AA4B-593B5B5BD474}" dt="2024-04-06T14:17:12.391" v="230"/>
          <ac:spMkLst>
            <pc:docMk/>
            <pc:sldMk cId="2423122551" sldId="258"/>
            <ac:spMk id="26" creationId="{A07F9E0E-0BB0-5F55-0667-F7F9BA082D6E}"/>
          </ac:spMkLst>
        </pc:spChg>
        <pc:picChg chg="del">
          <ac:chgData name="lucas clark" userId="9aed906ee6c645c7" providerId="Windows Live" clId="Web-{4BD9F3CE-B079-4534-AA4B-593B5B5BD474}" dt="2024-04-06T14:17:12.375" v="217"/>
          <ac:picMkLst>
            <pc:docMk/>
            <pc:sldMk cId="2423122551" sldId="258"/>
            <ac:picMk id="3" creationId="{02C338FF-6EE9-4E7A-3AC6-2EFA0DFC4016}"/>
          </ac:picMkLst>
        </pc:picChg>
      </pc:sldChg>
      <pc:sldChg chg="add del">
        <pc:chgData name="lucas clark" userId="9aed906ee6c645c7" providerId="Windows Live" clId="Web-{4BD9F3CE-B079-4534-AA4B-593B5B5BD474}" dt="2024-04-06T14:28:00.069" v="523"/>
        <pc:sldMkLst>
          <pc:docMk/>
          <pc:sldMk cId="2345531603" sldId="259"/>
        </pc:sldMkLst>
      </pc:sldChg>
      <pc:sldChg chg="addSp delSp modSp add del delAnim modNotes">
        <pc:chgData name="lucas clark" userId="9aed906ee6c645c7" providerId="Windows Live" clId="Web-{4BD9F3CE-B079-4534-AA4B-593B5B5BD474}" dt="2024-04-06T15:07:52.532" v="749" actId="20577"/>
        <pc:sldMkLst>
          <pc:docMk/>
          <pc:sldMk cId="372878103" sldId="260"/>
        </pc:sldMkLst>
        <pc:spChg chg="add mod">
          <ac:chgData name="lucas clark" userId="9aed906ee6c645c7" providerId="Windows Live" clId="Web-{4BD9F3CE-B079-4534-AA4B-593B5B5BD474}" dt="2024-04-06T15:06:13.028" v="698"/>
          <ac:spMkLst>
            <pc:docMk/>
            <pc:sldMk cId="372878103" sldId="260"/>
            <ac:spMk id="3" creationId="{62C70AB9-F505-E115-4B6E-414C25D652CC}"/>
          </ac:spMkLst>
        </pc:spChg>
        <pc:spChg chg="del">
          <ac:chgData name="lucas clark" userId="9aed906ee6c645c7" providerId="Windows Live" clId="Web-{4BD9F3CE-B079-4534-AA4B-593B5B5BD474}" dt="2024-04-06T14:30:49.106" v="564"/>
          <ac:spMkLst>
            <pc:docMk/>
            <pc:sldMk cId="372878103" sldId="260"/>
            <ac:spMk id="4" creationId="{1DCCD8F8-8A9A-8D5B-38FB-5A20CD2DDE6E}"/>
          </ac:spMkLst>
        </pc:spChg>
        <pc:spChg chg="add mod">
          <ac:chgData name="lucas clark" userId="9aed906ee6c645c7" providerId="Windows Live" clId="Web-{4BD9F3CE-B079-4534-AA4B-593B5B5BD474}" dt="2024-04-06T15:06:13.028" v="699"/>
          <ac:spMkLst>
            <pc:docMk/>
            <pc:sldMk cId="372878103" sldId="260"/>
            <ac:spMk id="4" creationId="{A25E01DD-91F6-2692-36A8-327CB073740A}"/>
          </ac:spMkLst>
        </pc:spChg>
        <pc:spChg chg="del">
          <ac:chgData name="lucas clark" userId="9aed906ee6c645c7" providerId="Windows Live" clId="Web-{4BD9F3CE-B079-4534-AA4B-593B5B5BD474}" dt="2024-04-06T14:30:36.840" v="560"/>
          <ac:spMkLst>
            <pc:docMk/>
            <pc:sldMk cId="372878103" sldId="260"/>
            <ac:spMk id="6" creationId="{06BBEFFD-9DF9-B58C-E2D5-EF9B4CBF3954}"/>
          </ac:spMkLst>
        </pc:spChg>
        <pc:spChg chg="add mod">
          <ac:chgData name="lucas clark" userId="9aed906ee6c645c7" providerId="Windows Live" clId="Web-{4BD9F3CE-B079-4534-AA4B-593B5B5BD474}" dt="2024-04-06T15:06:13.028" v="700"/>
          <ac:spMkLst>
            <pc:docMk/>
            <pc:sldMk cId="372878103" sldId="260"/>
            <ac:spMk id="6" creationId="{1A2917CC-163C-F9F8-5F1D-01164CA1821C}"/>
          </ac:spMkLst>
        </pc:spChg>
        <pc:spChg chg="del">
          <ac:chgData name="lucas clark" userId="9aed906ee6c645c7" providerId="Windows Live" clId="Web-{4BD9F3CE-B079-4534-AA4B-593B5B5BD474}" dt="2024-04-06T14:30:36.840" v="559"/>
          <ac:spMkLst>
            <pc:docMk/>
            <pc:sldMk cId="372878103" sldId="260"/>
            <ac:spMk id="7" creationId="{88605558-08FA-BBBB-7835-AEBD573A3896}"/>
          </ac:spMkLst>
        </pc:spChg>
        <pc:spChg chg="del">
          <ac:chgData name="lucas clark" userId="9aed906ee6c645c7" providerId="Windows Live" clId="Web-{4BD9F3CE-B079-4534-AA4B-593B5B5BD474}" dt="2024-04-06T14:30:36.840" v="561"/>
          <ac:spMkLst>
            <pc:docMk/>
            <pc:sldMk cId="372878103" sldId="260"/>
            <ac:spMk id="8" creationId="{A61A7E35-3B61-A96C-5534-6E994BADB804}"/>
          </ac:spMkLst>
        </pc:spChg>
        <pc:spChg chg="del">
          <ac:chgData name="lucas clark" userId="9aed906ee6c645c7" providerId="Windows Live" clId="Web-{4BD9F3CE-B079-4534-AA4B-593B5B5BD474}" dt="2024-04-06T14:30:36.824" v="558"/>
          <ac:spMkLst>
            <pc:docMk/>
            <pc:sldMk cId="372878103" sldId="260"/>
            <ac:spMk id="9" creationId="{4F64B2C9-592C-5355-45D1-914DB5F61D20}"/>
          </ac:spMkLst>
        </pc:spChg>
        <pc:spChg chg="del">
          <ac:chgData name="lucas clark" userId="9aed906ee6c645c7" providerId="Windows Live" clId="Web-{4BD9F3CE-B079-4534-AA4B-593B5B5BD474}" dt="2024-04-06T14:30:36.824" v="557"/>
          <ac:spMkLst>
            <pc:docMk/>
            <pc:sldMk cId="372878103" sldId="260"/>
            <ac:spMk id="10" creationId="{6186EF70-6D6C-15AE-06B9-F238F6CA4EB6}"/>
          </ac:spMkLst>
        </pc:spChg>
        <pc:spChg chg="del">
          <ac:chgData name="lucas clark" userId="9aed906ee6c645c7" providerId="Windows Live" clId="Web-{4BD9F3CE-B079-4534-AA4B-593B5B5BD474}" dt="2024-04-06T14:30:36.824" v="556"/>
          <ac:spMkLst>
            <pc:docMk/>
            <pc:sldMk cId="372878103" sldId="260"/>
            <ac:spMk id="11" creationId="{5361ABC4-47C5-C564-FBF0-5174AC0870A2}"/>
          </ac:spMkLst>
        </pc:spChg>
        <pc:spChg chg="add del mod">
          <ac:chgData name="lucas clark" userId="9aed906ee6c645c7" providerId="Windows Live" clId="Web-{4BD9F3CE-B079-4534-AA4B-593B5B5BD474}" dt="2024-04-06T14:30:54.387" v="567"/>
          <ac:spMkLst>
            <pc:docMk/>
            <pc:sldMk cId="372878103" sldId="260"/>
            <ac:spMk id="12" creationId="{C5ADE872-3090-B37C-8FD4-FBAE0FB41B62}"/>
          </ac:spMkLst>
        </pc:spChg>
        <pc:spChg chg="add mod">
          <ac:chgData name="lucas clark" userId="9aed906ee6c645c7" providerId="Windows Live" clId="Web-{4BD9F3CE-B079-4534-AA4B-593B5B5BD474}" dt="2024-04-06T14:33:04.220" v="597" actId="1076"/>
          <ac:spMkLst>
            <pc:docMk/>
            <pc:sldMk cId="372878103" sldId="260"/>
            <ac:spMk id="14" creationId="{07AE7526-6300-22BE-2931-BFA0F8005BB7}"/>
          </ac:spMkLst>
        </pc:spChg>
        <pc:spChg chg="add mod">
          <ac:chgData name="lucas clark" userId="9aed906ee6c645c7" providerId="Windows Live" clId="Web-{4BD9F3CE-B079-4534-AA4B-593B5B5BD474}" dt="2024-04-06T15:07:52.532" v="749" actId="20577"/>
          <ac:spMkLst>
            <pc:docMk/>
            <pc:sldMk cId="372878103" sldId="260"/>
            <ac:spMk id="15" creationId="{F6AFA8F7-0759-BA66-F1C8-0085AB0CD2E1}"/>
          </ac:spMkLst>
        </pc:spChg>
        <pc:spChg chg="del">
          <ac:chgData name="lucas clark" userId="9aed906ee6c645c7" providerId="Windows Live" clId="Web-{4BD9F3CE-B079-4534-AA4B-593B5B5BD474}" dt="2024-04-06T14:30:36.824" v="549"/>
          <ac:spMkLst>
            <pc:docMk/>
            <pc:sldMk cId="372878103" sldId="260"/>
            <ac:spMk id="19" creationId="{BDCFD2E7-B5DA-051C-39D4-2F6B74F4D1A2}"/>
          </ac:spMkLst>
        </pc:spChg>
        <pc:spChg chg="del">
          <ac:chgData name="lucas clark" userId="9aed906ee6c645c7" providerId="Windows Live" clId="Web-{4BD9F3CE-B079-4534-AA4B-593B5B5BD474}" dt="2024-04-06T14:30:36.824" v="548"/>
          <ac:spMkLst>
            <pc:docMk/>
            <pc:sldMk cId="372878103" sldId="260"/>
            <ac:spMk id="20" creationId="{2C195778-BFF4-E277-CA9C-5766CD0DF1C7}"/>
          </ac:spMkLst>
        </pc:spChg>
        <pc:spChg chg="del">
          <ac:chgData name="lucas clark" userId="9aed906ee6c645c7" providerId="Windows Live" clId="Web-{4BD9F3CE-B079-4534-AA4B-593B5B5BD474}" dt="2024-04-06T14:30:36.824" v="555"/>
          <ac:spMkLst>
            <pc:docMk/>
            <pc:sldMk cId="372878103" sldId="260"/>
            <ac:spMk id="21" creationId="{C5C8258B-07B1-0351-36E3-796D04E8F6FE}"/>
          </ac:spMkLst>
        </pc:spChg>
        <pc:spChg chg="del">
          <ac:chgData name="lucas clark" userId="9aed906ee6c645c7" providerId="Windows Live" clId="Web-{4BD9F3CE-B079-4534-AA4B-593B5B5BD474}" dt="2024-04-06T14:30:36.824" v="554"/>
          <ac:spMkLst>
            <pc:docMk/>
            <pc:sldMk cId="372878103" sldId="260"/>
            <ac:spMk id="22" creationId="{455EDDAD-F368-6EFD-A187-14129FBEDD7A}"/>
          </ac:spMkLst>
        </pc:spChg>
        <pc:spChg chg="del">
          <ac:chgData name="lucas clark" userId="9aed906ee6c645c7" providerId="Windows Live" clId="Web-{4BD9F3CE-B079-4534-AA4B-593B5B5BD474}" dt="2024-04-06T14:30:36.824" v="553"/>
          <ac:spMkLst>
            <pc:docMk/>
            <pc:sldMk cId="372878103" sldId="260"/>
            <ac:spMk id="23" creationId="{465161DB-0CD2-E060-87F0-E3F4CA0F8CC1}"/>
          </ac:spMkLst>
        </pc:spChg>
        <pc:spChg chg="del">
          <ac:chgData name="lucas clark" userId="9aed906ee6c645c7" providerId="Windows Live" clId="Web-{4BD9F3CE-B079-4534-AA4B-593B5B5BD474}" dt="2024-04-06T14:30:36.824" v="552"/>
          <ac:spMkLst>
            <pc:docMk/>
            <pc:sldMk cId="372878103" sldId="260"/>
            <ac:spMk id="24" creationId="{37587694-192B-F687-5567-C4059BDCFD77}"/>
          </ac:spMkLst>
        </pc:spChg>
        <pc:spChg chg="del">
          <ac:chgData name="lucas clark" userId="9aed906ee6c645c7" providerId="Windows Live" clId="Web-{4BD9F3CE-B079-4534-AA4B-593B5B5BD474}" dt="2024-04-06T14:30:36.824" v="551"/>
          <ac:spMkLst>
            <pc:docMk/>
            <pc:sldMk cId="372878103" sldId="260"/>
            <ac:spMk id="25" creationId="{EA566607-630F-5AC7-4DEB-BE76045D6AFC}"/>
          </ac:spMkLst>
        </pc:spChg>
        <pc:spChg chg="del">
          <ac:chgData name="lucas clark" userId="9aed906ee6c645c7" providerId="Windows Live" clId="Web-{4BD9F3CE-B079-4534-AA4B-593B5B5BD474}" dt="2024-04-06T14:30:36.824" v="550"/>
          <ac:spMkLst>
            <pc:docMk/>
            <pc:sldMk cId="372878103" sldId="260"/>
            <ac:spMk id="26" creationId="{05DD7C09-BCFA-C257-644A-D6A92D2756EF}"/>
          </ac:spMkLst>
        </pc:spChg>
        <pc:spChg chg="del">
          <ac:chgData name="lucas clark" userId="9aed906ee6c645c7" providerId="Windows Live" clId="Web-{4BD9F3CE-B079-4534-AA4B-593B5B5BD474}" dt="2024-04-06T14:30:36.824" v="547"/>
          <ac:spMkLst>
            <pc:docMk/>
            <pc:sldMk cId="372878103" sldId="260"/>
            <ac:spMk id="27" creationId="{CF068927-2B13-E844-C0C1-ADE55B215E57}"/>
          </ac:spMkLst>
        </pc:spChg>
        <pc:picChg chg="add mod">
          <ac:chgData name="lucas clark" userId="9aed906ee6c645c7" providerId="Windows Live" clId="Web-{4BD9F3CE-B079-4534-AA4B-593B5B5BD474}" dt="2024-04-06T14:31:09.638" v="572" actId="1076"/>
          <ac:picMkLst>
            <pc:docMk/>
            <pc:sldMk cId="372878103" sldId="260"/>
            <ac:picMk id="2" creationId="{256496FB-8BB8-B3D1-FC15-C1892A470818}"/>
          </ac:picMkLst>
        </pc:picChg>
        <pc:cxnChg chg="add mod">
          <ac:chgData name="lucas clark" userId="9aed906ee6c645c7" providerId="Windows Live" clId="Web-{4BD9F3CE-B079-4534-AA4B-593B5B5BD474}" dt="2024-04-06T15:07:37.907" v="743" actId="14100"/>
          <ac:cxnSpMkLst>
            <pc:docMk/>
            <pc:sldMk cId="372878103" sldId="260"/>
            <ac:cxnSpMk id="7" creationId="{47EFE769-3BEF-7057-B614-FBF05397C68E}"/>
          </ac:cxnSpMkLst>
        </pc:cxnChg>
        <pc:cxnChg chg="add mod">
          <ac:chgData name="lucas clark" userId="9aed906ee6c645c7" providerId="Windows Live" clId="Web-{4BD9F3CE-B079-4534-AA4B-593B5B5BD474}" dt="2024-04-06T15:07:39.563" v="744" actId="14100"/>
          <ac:cxnSpMkLst>
            <pc:docMk/>
            <pc:sldMk cId="372878103" sldId="260"/>
            <ac:cxnSpMk id="8" creationId="{6C7BF7A8-006D-AC34-B92B-B05CBFEF3088}"/>
          </ac:cxnSpMkLst>
        </pc:cxnChg>
        <pc:cxnChg chg="add mod">
          <ac:chgData name="lucas clark" userId="9aed906ee6c645c7" providerId="Windows Live" clId="Web-{4BD9F3CE-B079-4534-AA4B-593B5B5BD474}" dt="2024-04-06T15:07:41.532" v="745" actId="14100"/>
          <ac:cxnSpMkLst>
            <pc:docMk/>
            <pc:sldMk cId="372878103" sldId="260"/>
            <ac:cxnSpMk id="9" creationId="{40FBB3E3-9CA3-2DA6-5DAF-6F5C188E2A5F}"/>
          </ac:cxnSpMkLst>
        </pc:cxnChg>
      </pc:sldChg>
      <pc:sldChg chg="add del">
        <pc:chgData name="lucas clark" userId="9aed906ee6c645c7" providerId="Windows Live" clId="Web-{4BD9F3CE-B079-4534-AA4B-593B5B5BD474}" dt="2024-04-06T14:27:55.725" v="516"/>
        <pc:sldMkLst>
          <pc:docMk/>
          <pc:sldMk cId="1611484147" sldId="261"/>
        </pc:sldMkLst>
      </pc:sldChg>
      <pc:sldChg chg="add del">
        <pc:chgData name="lucas clark" userId="9aed906ee6c645c7" providerId="Windows Live" clId="Web-{4BD9F3CE-B079-4534-AA4B-593B5B5BD474}" dt="2024-04-06T14:28:00.053" v="521"/>
        <pc:sldMkLst>
          <pc:docMk/>
          <pc:sldMk cId="237243272" sldId="262"/>
        </pc:sldMkLst>
      </pc:sldChg>
      <pc:sldChg chg="add del replId">
        <pc:chgData name="lucas clark" userId="9aed906ee6c645c7" providerId="Windows Live" clId="Web-{4BD9F3CE-B079-4534-AA4B-593B5B5BD474}" dt="2024-04-06T14:28:16.616" v="525"/>
        <pc:sldMkLst>
          <pc:docMk/>
          <pc:sldMk cId="1393101708" sldId="262"/>
        </pc:sldMkLst>
      </pc:sldChg>
      <pc:sldChg chg="addSp delSp modSp add replId modNotes">
        <pc:chgData name="lucas clark" userId="9aed906ee6c645c7" providerId="Windows Live" clId="Web-{4BD9F3CE-B079-4534-AA4B-593B5B5BD474}" dt="2024-04-06T15:15:09.312" v="1070" actId="20577"/>
        <pc:sldMkLst>
          <pc:docMk/>
          <pc:sldMk cId="1506615780" sldId="262"/>
        </pc:sldMkLst>
        <pc:spChg chg="del">
          <ac:chgData name="lucas clark" userId="9aed906ee6c645c7" providerId="Windows Live" clId="Web-{4BD9F3CE-B079-4534-AA4B-593B5B5BD474}" dt="2024-04-06T15:08:06.611" v="758"/>
          <ac:spMkLst>
            <pc:docMk/>
            <pc:sldMk cId="1506615780" sldId="262"/>
            <ac:spMk id="3" creationId="{62C70AB9-F505-E115-4B6E-414C25D652CC}"/>
          </ac:spMkLst>
        </pc:spChg>
        <pc:spChg chg="del">
          <ac:chgData name="lucas clark" userId="9aed906ee6c645c7" providerId="Windows Live" clId="Web-{4BD9F3CE-B079-4534-AA4B-593B5B5BD474}" dt="2024-04-06T15:08:06.611" v="757"/>
          <ac:spMkLst>
            <pc:docMk/>
            <pc:sldMk cId="1506615780" sldId="262"/>
            <ac:spMk id="4" creationId="{A25E01DD-91F6-2692-36A8-327CB073740A}"/>
          </ac:spMkLst>
        </pc:spChg>
        <pc:spChg chg="del">
          <ac:chgData name="lucas clark" userId="9aed906ee6c645c7" providerId="Windows Live" clId="Web-{4BD9F3CE-B079-4534-AA4B-593B5B5BD474}" dt="2024-04-06T15:08:06.642" v="762"/>
          <ac:spMkLst>
            <pc:docMk/>
            <pc:sldMk cId="1506615780" sldId="262"/>
            <ac:spMk id="5" creationId="{18F35F5B-9FCF-2B56-6A16-D597BF7F2B1B}"/>
          </ac:spMkLst>
        </pc:spChg>
        <pc:spChg chg="del">
          <ac:chgData name="lucas clark" userId="9aed906ee6c645c7" providerId="Windows Live" clId="Web-{4BD9F3CE-B079-4534-AA4B-593B5B5BD474}" dt="2024-04-06T15:08:06.611" v="756"/>
          <ac:spMkLst>
            <pc:docMk/>
            <pc:sldMk cId="1506615780" sldId="262"/>
            <ac:spMk id="6" creationId="{1A2917CC-163C-F9F8-5F1D-01164CA1821C}"/>
          </ac:spMkLst>
        </pc:spChg>
        <pc:spChg chg="add mod">
          <ac:chgData name="lucas clark" userId="9aed906ee6c645c7" providerId="Windows Live" clId="Web-{4BD9F3CE-B079-4534-AA4B-593B5B5BD474}" dt="2024-04-06T15:09:07.878" v="808" actId="14100"/>
          <ac:spMkLst>
            <pc:docMk/>
            <pc:sldMk cId="1506615780" sldId="262"/>
            <ac:spMk id="11" creationId="{197DE579-C417-E898-6353-62F15BDC65A4}"/>
          </ac:spMkLst>
        </pc:spChg>
        <pc:spChg chg="add mod">
          <ac:chgData name="lucas clark" userId="9aed906ee6c645c7" providerId="Windows Live" clId="Web-{4BD9F3CE-B079-4534-AA4B-593B5B5BD474}" dt="2024-04-06T15:08:34.346" v="796" actId="14100"/>
          <ac:spMkLst>
            <pc:docMk/>
            <pc:sldMk cId="1506615780" sldId="262"/>
            <ac:spMk id="13" creationId="{5E6E1405-DFF9-79BB-AF50-504B80FDC1FF}"/>
          </ac:spMkLst>
        </pc:spChg>
        <pc:spChg chg="del">
          <ac:chgData name="lucas clark" userId="9aed906ee6c645c7" providerId="Windows Live" clId="Web-{4BD9F3CE-B079-4534-AA4B-593B5B5BD474}" dt="2024-04-06T15:08:06.611" v="760"/>
          <ac:spMkLst>
            <pc:docMk/>
            <pc:sldMk cId="1506615780" sldId="262"/>
            <ac:spMk id="14" creationId="{07AE7526-6300-22BE-2931-BFA0F8005BB7}"/>
          </ac:spMkLst>
        </pc:spChg>
        <pc:spChg chg="del">
          <ac:chgData name="lucas clark" userId="9aed906ee6c645c7" providerId="Windows Live" clId="Web-{4BD9F3CE-B079-4534-AA4B-593B5B5BD474}" dt="2024-04-06T15:08:06.611" v="759"/>
          <ac:spMkLst>
            <pc:docMk/>
            <pc:sldMk cId="1506615780" sldId="262"/>
            <ac:spMk id="15" creationId="{F6AFA8F7-0759-BA66-F1C8-0085AB0CD2E1}"/>
          </ac:spMkLst>
        </pc:spChg>
        <pc:spChg chg="add mod">
          <ac:chgData name="lucas clark" userId="9aed906ee6c645c7" providerId="Windows Live" clId="Web-{4BD9F3CE-B079-4534-AA4B-593B5B5BD474}" dt="2024-04-06T15:15:09.312" v="1070" actId="20577"/>
          <ac:spMkLst>
            <pc:docMk/>
            <pc:sldMk cId="1506615780" sldId="262"/>
            <ac:spMk id="16" creationId="{098F4F9B-0598-564E-9A55-41C92303EF9A}"/>
          </ac:spMkLst>
        </pc:spChg>
        <pc:spChg chg="add del">
          <ac:chgData name="lucas clark" userId="9aed906ee6c645c7" providerId="Windows Live" clId="Web-{4BD9F3CE-B079-4534-AA4B-593B5B5BD474}" dt="2024-04-06T15:10:29.569" v="832"/>
          <ac:spMkLst>
            <pc:docMk/>
            <pc:sldMk cId="1506615780" sldId="262"/>
            <ac:spMk id="17" creationId="{98C9B0C1-2E5A-DE3A-C0CF-26507C5C406A}"/>
          </ac:spMkLst>
        </pc:spChg>
        <pc:picChg chg="del">
          <ac:chgData name="lucas clark" userId="9aed906ee6c645c7" providerId="Windows Live" clId="Web-{4BD9F3CE-B079-4534-AA4B-593B5B5BD474}" dt="2024-04-06T15:08:06.611" v="761"/>
          <ac:picMkLst>
            <pc:docMk/>
            <pc:sldMk cId="1506615780" sldId="262"/>
            <ac:picMk id="2" creationId="{256496FB-8BB8-B3D1-FC15-C1892A470818}"/>
          </ac:picMkLst>
        </pc:picChg>
        <pc:cxnChg chg="del">
          <ac:chgData name="lucas clark" userId="9aed906ee6c645c7" providerId="Windows Live" clId="Web-{4BD9F3CE-B079-4534-AA4B-593B5B5BD474}" dt="2024-04-06T15:08:06.611" v="755"/>
          <ac:cxnSpMkLst>
            <pc:docMk/>
            <pc:sldMk cId="1506615780" sldId="262"/>
            <ac:cxnSpMk id="7" creationId="{47EFE769-3BEF-7057-B614-FBF05397C68E}"/>
          </ac:cxnSpMkLst>
        </pc:cxnChg>
        <pc:cxnChg chg="del">
          <ac:chgData name="lucas clark" userId="9aed906ee6c645c7" providerId="Windows Live" clId="Web-{4BD9F3CE-B079-4534-AA4B-593B5B5BD474}" dt="2024-04-06T15:08:06.611" v="754"/>
          <ac:cxnSpMkLst>
            <pc:docMk/>
            <pc:sldMk cId="1506615780" sldId="262"/>
            <ac:cxnSpMk id="8" creationId="{6C7BF7A8-006D-AC34-B92B-B05CBFEF3088}"/>
          </ac:cxnSpMkLst>
        </pc:cxnChg>
        <pc:cxnChg chg="del">
          <ac:chgData name="lucas clark" userId="9aed906ee6c645c7" providerId="Windows Live" clId="Web-{4BD9F3CE-B079-4534-AA4B-593B5B5BD474}" dt="2024-04-06T15:08:06.611" v="753"/>
          <ac:cxnSpMkLst>
            <pc:docMk/>
            <pc:sldMk cId="1506615780" sldId="262"/>
            <ac:cxnSpMk id="9" creationId="{40FBB3E3-9CA3-2DA6-5DAF-6F5C188E2A5F}"/>
          </ac:cxnSpMkLst>
        </pc:cxnChg>
      </pc:sldChg>
      <pc:sldChg chg="add del">
        <pc:chgData name="lucas clark" userId="9aed906ee6c645c7" providerId="Windows Live" clId="Web-{4BD9F3CE-B079-4534-AA4B-593B5B5BD474}" dt="2024-04-06T14:28:00.053" v="520"/>
        <pc:sldMkLst>
          <pc:docMk/>
          <pc:sldMk cId="2445231071" sldId="263"/>
        </pc:sldMkLst>
      </pc:sldChg>
      <pc:sldChg chg="addSp delSp modSp add replId">
        <pc:chgData name="lucas clark" userId="9aed906ee6c645c7" providerId="Windows Live" clId="Web-{4BD9F3CE-B079-4534-AA4B-593B5B5BD474}" dt="2024-04-06T15:19:25.149" v="1237" actId="14100"/>
        <pc:sldMkLst>
          <pc:docMk/>
          <pc:sldMk cId="4285061760" sldId="263"/>
        </pc:sldMkLst>
        <pc:spChg chg="del">
          <ac:chgData name="lucas clark" userId="9aed906ee6c645c7" providerId="Windows Live" clId="Web-{4BD9F3CE-B079-4534-AA4B-593B5B5BD474}" dt="2024-04-06T15:08:10.142" v="768"/>
          <ac:spMkLst>
            <pc:docMk/>
            <pc:sldMk cId="4285061760" sldId="263"/>
            <ac:spMk id="3" creationId="{62C70AB9-F505-E115-4B6E-414C25D652CC}"/>
          </ac:spMkLst>
        </pc:spChg>
        <pc:spChg chg="del">
          <ac:chgData name="lucas clark" userId="9aed906ee6c645c7" providerId="Windows Live" clId="Web-{4BD9F3CE-B079-4534-AA4B-593B5B5BD474}" dt="2024-04-06T15:08:10.142" v="767"/>
          <ac:spMkLst>
            <pc:docMk/>
            <pc:sldMk cId="4285061760" sldId="263"/>
            <ac:spMk id="4" creationId="{A25E01DD-91F6-2692-36A8-327CB073740A}"/>
          </ac:spMkLst>
        </pc:spChg>
        <pc:spChg chg="del">
          <ac:chgData name="lucas clark" userId="9aed906ee6c645c7" providerId="Windows Live" clId="Web-{4BD9F3CE-B079-4534-AA4B-593B5B5BD474}" dt="2024-04-06T15:08:10.158" v="772"/>
          <ac:spMkLst>
            <pc:docMk/>
            <pc:sldMk cId="4285061760" sldId="263"/>
            <ac:spMk id="5" creationId="{18F35F5B-9FCF-2B56-6A16-D597BF7F2B1B}"/>
          </ac:spMkLst>
        </pc:spChg>
        <pc:spChg chg="del">
          <ac:chgData name="lucas clark" userId="9aed906ee6c645c7" providerId="Windows Live" clId="Web-{4BD9F3CE-B079-4534-AA4B-593B5B5BD474}" dt="2024-04-06T15:08:10.142" v="766"/>
          <ac:spMkLst>
            <pc:docMk/>
            <pc:sldMk cId="4285061760" sldId="263"/>
            <ac:spMk id="6" creationId="{1A2917CC-163C-F9F8-5F1D-01164CA1821C}"/>
          </ac:spMkLst>
        </pc:spChg>
        <pc:spChg chg="add del mod">
          <ac:chgData name="lucas clark" userId="9aed906ee6c645c7" providerId="Windows Live" clId="Web-{4BD9F3CE-B079-4534-AA4B-593B5B5BD474}" dt="2024-04-06T15:09:16.316" v="809"/>
          <ac:spMkLst>
            <pc:docMk/>
            <pc:sldMk cId="4285061760" sldId="263"/>
            <ac:spMk id="11" creationId="{03A59486-3981-C620-3673-73DC7D7140BC}"/>
          </ac:spMkLst>
        </pc:spChg>
        <pc:spChg chg="add del mod">
          <ac:chgData name="lucas clark" userId="9aed906ee6c645c7" providerId="Windows Live" clId="Web-{4BD9F3CE-B079-4534-AA4B-593B5B5BD474}" dt="2024-04-06T15:08:42.346" v="798"/>
          <ac:spMkLst>
            <pc:docMk/>
            <pc:sldMk cId="4285061760" sldId="263"/>
            <ac:spMk id="13" creationId="{AE4EBA6B-0E13-72C7-FBFE-562DBF999DC0}"/>
          </ac:spMkLst>
        </pc:spChg>
        <pc:spChg chg="del">
          <ac:chgData name="lucas clark" userId="9aed906ee6c645c7" providerId="Windows Live" clId="Web-{4BD9F3CE-B079-4534-AA4B-593B5B5BD474}" dt="2024-04-06T15:08:10.142" v="770"/>
          <ac:spMkLst>
            <pc:docMk/>
            <pc:sldMk cId="4285061760" sldId="263"/>
            <ac:spMk id="14" creationId="{07AE7526-6300-22BE-2931-BFA0F8005BB7}"/>
          </ac:spMkLst>
        </pc:spChg>
        <pc:spChg chg="del">
          <ac:chgData name="lucas clark" userId="9aed906ee6c645c7" providerId="Windows Live" clId="Web-{4BD9F3CE-B079-4534-AA4B-593B5B5BD474}" dt="2024-04-06T15:08:10.142" v="769"/>
          <ac:spMkLst>
            <pc:docMk/>
            <pc:sldMk cId="4285061760" sldId="263"/>
            <ac:spMk id="15" creationId="{F6AFA8F7-0759-BA66-F1C8-0085AB0CD2E1}"/>
          </ac:spMkLst>
        </pc:spChg>
        <pc:spChg chg="add">
          <ac:chgData name="lucas clark" userId="9aed906ee6c645c7" providerId="Windows Live" clId="Web-{4BD9F3CE-B079-4534-AA4B-593B5B5BD474}" dt="2024-04-06T15:08:39.643" v="797"/>
          <ac:spMkLst>
            <pc:docMk/>
            <pc:sldMk cId="4285061760" sldId="263"/>
            <ac:spMk id="17" creationId="{0E380E4E-A168-484C-9BC6-9A7C0DFA2BF9}"/>
          </ac:spMkLst>
        </pc:spChg>
        <pc:spChg chg="add del mod">
          <ac:chgData name="lucas clark" userId="9aed906ee6c645c7" providerId="Windows Live" clId="Web-{4BD9F3CE-B079-4534-AA4B-593B5B5BD474}" dt="2024-04-06T15:08:47.846" v="799"/>
          <ac:spMkLst>
            <pc:docMk/>
            <pc:sldMk cId="4285061760" sldId="263"/>
            <ac:spMk id="19" creationId="{1C32EE7F-4984-4E9C-5977-92228F8E19A9}"/>
          </ac:spMkLst>
        </pc:spChg>
        <pc:spChg chg="add mod">
          <ac:chgData name="lucas clark" userId="9aed906ee6c645c7" providerId="Windows Live" clId="Web-{4BD9F3CE-B079-4534-AA4B-593B5B5BD474}" dt="2024-04-06T15:09:28.270" v="817" actId="20577"/>
          <ac:spMkLst>
            <pc:docMk/>
            <pc:sldMk cId="4285061760" sldId="263"/>
            <ac:spMk id="21" creationId="{048DF134-06C3-26BC-780F-DA6F39A25883}"/>
          </ac:spMkLst>
        </pc:spChg>
        <pc:picChg chg="del">
          <ac:chgData name="lucas clark" userId="9aed906ee6c645c7" providerId="Windows Live" clId="Web-{4BD9F3CE-B079-4534-AA4B-593B5B5BD474}" dt="2024-04-06T15:08:10.142" v="771"/>
          <ac:picMkLst>
            <pc:docMk/>
            <pc:sldMk cId="4285061760" sldId="263"/>
            <ac:picMk id="2" creationId="{256496FB-8BB8-B3D1-FC15-C1892A470818}"/>
          </ac:picMkLst>
        </pc:picChg>
        <pc:picChg chg="add mod">
          <ac:chgData name="lucas clark" userId="9aed906ee6c645c7" providerId="Windows Live" clId="Web-{4BD9F3CE-B079-4534-AA4B-593B5B5BD474}" dt="2024-04-06T15:19:25.149" v="1237" actId="14100"/>
          <ac:picMkLst>
            <pc:docMk/>
            <pc:sldMk cId="4285061760" sldId="263"/>
            <ac:picMk id="22" creationId="{4C1F099D-91C4-E456-4ACB-98AA1518ECA8}"/>
          </ac:picMkLst>
        </pc:picChg>
        <pc:cxnChg chg="del">
          <ac:chgData name="lucas clark" userId="9aed906ee6c645c7" providerId="Windows Live" clId="Web-{4BD9F3CE-B079-4534-AA4B-593B5B5BD474}" dt="2024-04-06T15:08:10.142" v="765"/>
          <ac:cxnSpMkLst>
            <pc:docMk/>
            <pc:sldMk cId="4285061760" sldId="263"/>
            <ac:cxnSpMk id="7" creationId="{47EFE769-3BEF-7057-B614-FBF05397C68E}"/>
          </ac:cxnSpMkLst>
        </pc:cxnChg>
        <pc:cxnChg chg="del">
          <ac:chgData name="lucas clark" userId="9aed906ee6c645c7" providerId="Windows Live" clId="Web-{4BD9F3CE-B079-4534-AA4B-593B5B5BD474}" dt="2024-04-06T15:08:10.142" v="764"/>
          <ac:cxnSpMkLst>
            <pc:docMk/>
            <pc:sldMk cId="4285061760" sldId="263"/>
            <ac:cxnSpMk id="8" creationId="{6C7BF7A8-006D-AC34-B92B-B05CBFEF3088}"/>
          </ac:cxnSpMkLst>
        </pc:cxnChg>
        <pc:cxnChg chg="del">
          <ac:chgData name="lucas clark" userId="9aed906ee6c645c7" providerId="Windows Live" clId="Web-{4BD9F3CE-B079-4534-AA4B-593B5B5BD474}" dt="2024-04-06T15:08:10.142" v="763"/>
          <ac:cxnSpMkLst>
            <pc:docMk/>
            <pc:sldMk cId="4285061760" sldId="263"/>
            <ac:cxnSpMk id="9" creationId="{40FBB3E3-9CA3-2DA6-5DAF-6F5C188E2A5F}"/>
          </ac:cxnSpMkLst>
        </pc:cxnChg>
      </pc:sldChg>
      <pc:sldChg chg="addSp delSp modSp add ord replId modNotes">
        <pc:chgData name="lucas clark" userId="9aed906ee6c645c7" providerId="Windows Live" clId="Web-{4BD9F3CE-B079-4534-AA4B-593B5B5BD474}" dt="2024-04-06T15:27:41.556" v="1340"/>
        <pc:sldMkLst>
          <pc:docMk/>
          <pc:sldMk cId="3399072547" sldId="264"/>
        </pc:sldMkLst>
        <pc:spChg chg="del">
          <ac:chgData name="lucas clark" userId="9aed906ee6c645c7" providerId="Windows Live" clId="Web-{4BD9F3CE-B079-4534-AA4B-593B5B5BD474}" dt="2024-04-06T15:08:13.048" v="778"/>
          <ac:spMkLst>
            <pc:docMk/>
            <pc:sldMk cId="3399072547" sldId="264"/>
            <ac:spMk id="3" creationId="{62C70AB9-F505-E115-4B6E-414C25D652CC}"/>
          </ac:spMkLst>
        </pc:spChg>
        <pc:spChg chg="del">
          <ac:chgData name="lucas clark" userId="9aed906ee6c645c7" providerId="Windows Live" clId="Web-{4BD9F3CE-B079-4534-AA4B-593B5B5BD474}" dt="2024-04-06T15:08:13.048" v="777"/>
          <ac:spMkLst>
            <pc:docMk/>
            <pc:sldMk cId="3399072547" sldId="264"/>
            <ac:spMk id="4" creationId="{A25E01DD-91F6-2692-36A8-327CB073740A}"/>
          </ac:spMkLst>
        </pc:spChg>
        <pc:spChg chg="del">
          <ac:chgData name="lucas clark" userId="9aed906ee6c645c7" providerId="Windows Live" clId="Web-{4BD9F3CE-B079-4534-AA4B-593B5B5BD474}" dt="2024-04-06T15:08:13.080" v="782"/>
          <ac:spMkLst>
            <pc:docMk/>
            <pc:sldMk cId="3399072547" sldId="264"/>
            <ac:spMk id="5" creationId="{18F35F5B-9FCF-2B56-6A16-D597BF7F2B1B}"/>
          </ac:spMkLst>
        </pc:spChg>
        <pc:spChg chg="del">
          <ac:chgData name="lucas clark" userId="9aed906ee6c645c7" providerId="Windows Live" clId="Web-{4BD9F3CE-B079-4534-AA4B-593B5B5BD474}" dt="2024-04-06T15:08:13.048" v="776"/>
          <ac:spMkLst>
            <pc:docMk/>
            <pc:sldMk cId="3399072547" sldId="264"/>
            <ac:spMk id="6" creationId="{1A2917CC-163C-F9F8-5F1D-01164CA1821C}"/>
          </ac:spMkLst>
        </pc:spChg>
        <pc:spChg chg="add del mod">
          <ac:chgData name="lucas clark" userId="9aed906ee6c645c7" providerId="Windows Live" clId="Web-{4BD9F3CE-B079-4534-AA4B-593B5B5BD474}" dt="2024-04-06T15:09:20.863" v="811"/>
          <ac:spMkLst>
            <pc:docMk/>
            <pc:sldMk cId="3399072547" sldId="264"/>
            <ac:spMk id="11" creationId="{29168633-8EE2-AC66-6279-FBDD708F17B9}"/>
          </ac:spMkLst>
        </pc:spChg>
        <pc:spChg chg="add del mod">
          <ac:chgData name="lucas clark" userId="9aed906ee6c645c7" providerId="Windows Live" clId="Web-{4BD9F3CE-B079-4534-AA4B-593B5B5BD474}" dt="2024-04-06T15:08:50.628" v="800"/>
          <ac:spMkLst>
            <pc:docMk/>
            <pc:sldMk cId="3399072547" sldId="264"/>
            <ac:spMk id="13" creationId="{F6F7DB8B-C906-FFF1-BE0B-2AB3B667C607}"/>
          </ac:spMkLst>
        </pc:spChg>
        <pc:spChg chg="del">
          <ac:chgData name="lucas clark" userId="9aed906ee6c645c7" providerId="Windows Live" clId="Web-{4BD9F3CE-B079-4534-AA4B-593B5B5BD474}" dt="2024-04-06T15:08:13.048" v="780"/>
          <ac:spMkLst>
            <pc:docMk/>
            <pc:sldMk cId="3399072547" sldId="264"/>
            <ac:spMk id="14" creationId="{07AE7526-6300-22BE-2931-BFA0F8005BB7}"/>
          </ac:spMkLst>
        </pc:spChg>
        <pc:spChg chg="del">
          <ac:chgData name="lucas clark" userId="9aed906ee6c645c7" providerId="Windows Live" clId="Web-{4BD9F3CE-B079-4534-AA4B-593B5B5BD474}" dt="2024-04-06T15:08:13.048" v="779"/>
          <ac:spMkLst>
            <pc:docMk/>
            <pc:sldMk cId="3399072547" sldId="264"/>
            <ac:spMk id="15" creationId="{F6AFA8F7-0759-BA66-F1C8-0085AB0CD2E1}"/>
          </ac:spMkLst>
        </pc:spChg>
        <pc:spChg chg="add del mod">
          <ac:chgData name="lucas clark" userId="9aed906ee6c645c7" providerId="Windows Live" clId="Web-{4BD9F3CE-B079-4534-AA4B-593B5B5BD474}" dt="2024-04-06T15:08:55.690" v="802"/>
          <ac:spMkLst>
            <pc:docMk/>
            <pc:sldMk cId="3399072547" sldId="264"/>
            <ac:spMk id="17" creationId="{A384AF39-6E00-6C95-3E8D-8E214D9E3AFA}"/>
          </ac:spMkLst>
        </pc:spChg>
        <pc:spChg chg="add">
          <ac:chgData name="lucas clark" userId="9aed906ee6c645c7" providerId="Windows Live" clId="Web-{4BD9F3CE-B079-4534-AA4B-593B5B5BD474}" dt="2024-04-06T15:08:50.862" v="801"/>
          <ac:spMkLst>
            <pc:docMk/>
            <pc:sldMk cId="3399072547" sldId="264"/>
            <ac:spMk id="19" creationId="{C23DE6D3-3389-3AB8-EB6D-534BBDA4F0A6}"/>
          </ac:spMkLst>
        </pc:spChg>
        <pc:spChg chg="add mod">
          <ac:chgData name="lucas clark" userId="9aed906ee6c645c7" providerId="Windows Live" clId="Web-{4BD9F3CE-B079-4534-AA4B-593B5B5BD474}" dt="2024-04-06T15:09:31.864" v="821" actId="20577"/>
          <ac:spMkLst>
            <pc:docMk/>
            <pc:sldMk cId="3399072547" sldId="264"/>
            <ac:spMk id="21" creationId="{7207F899-BD6D-08AF-24FE-85BA073D1C2F}"/>
          </ac:spMkLst>
        </pc:spChg>
        <pc:spChg chg="add del">
          <ac:chgData name="lucas clark" userId="9aed906ee6c645c7" providerId="Windows Live" clId="Web-{4BD9F3CE-B079-4534-AA4B-593B5B5BD474}" dt="2024-04-06T15:10:12.615" v="826"/>
          <ac:spMkLst>
            <pc:docMk/>
            <pc:sldMk cId="3399072547" sldId="264"/>
            <ac:spMk id="23" creationId="{E802A192-254E-3CD2-D3B9-9E6EA0E537BA}"/>
          </ac:spMkLst>
        </pc:spChg>
        <pc:spChg chg="add mod">
          <ac:chgData name="lucas clark" userId="9aed906ee6c645c7" providerId="Windows Live" clId="Web-{4BD9F3CE-B079-4534-AA4B-593B5B5BD474}" dt="2024-04-06T15:27:34.603" v="1338" actId="1076"/>
          <ac:spMkLst>
            <pc:docMk/>
            <pc:sldMk cId="3399072547" sldId="264"/>
            <ac:spMk id="24" creationId="{87ADE9A6-3E31-EB17-34DC-91DD50997963}"/>
          </ac:spMkLst>
        </pc:spChg>
        <pc:picChg chg="del">
          <ac:chgData name="lucas clark" userId="9aed906ee6c645c7" providerId="Windows Live" clId="Web-{4BD9F3CE-B079-4534-AA4B-593B5B5BD474}" dt="2024-04-06T15:08:13.048" v="781"/>
          <ac:picMkLst>
            <pc:docMk/>
            <pc:sldMk cId="3399072547" sldId="264"/>
            <ac:picMk id="2" creationId="{256496FB-8BB8-B3D1-FC15-C1892A470818}"/>
          </ac:picMkLst>
        </pc:picChg>
        <pc:picChg chg="add del mod">
          <ac:chgData name="lucas clark" userId="9aed906ee6c645c7" providerId="Windows Live" clId="Web-{4BD9F3CE-B079-4534-AA4B-593B5B5BD474}" dt="2024-04-06T15:10:14.943" v="827"/>
          <ac:picMkLst>
            <pc:docMk/>
            <pc:sldMk cId="3399072547" sldId="264"/>
            <ac:picMk id="22" creationId="{D1E46CC5-DC3F-D2FC-F733-79F6799BC210}"/>
          </ac:picMkLst>
        </pc:picChg>
        <pc:picChg chg="add mod">
          <ac:chgData name="lucas clark" userId="9aed906ee6c645c7" providerId="Windows Live" clId="Web-{4BD9F3CE-B079-4534-AA4B-593B5B5BD474}" dt="2024-04-06T15:27:31.603" v="1337" actId="1076"/>
          <ac:picMkLst>
            <pc:docMk/>
            <pc:sldMk cId="3399072547" sldId="264"/>
            <ac:picMk id="25" creationId="{728DE878-190C-ECCD-63FF-0C652111A073}"/>
          </ac:picMkLst>
        </pc:picChg>
        <pc:cxnChg chg="del">
          <ac:chgData name="lucas clark" userId="9aed906ee6c645c7" providerId="Windows Live" clId="Web-{4BD9F3CE-B079-4534-AA4B-593B5B5BD474}" dt="2024-04-06T15:08:13.048" v="775"/>
          <ac:cxnSpMkLst>
            <pc:docMk/>
            <pc:sldMk cId="3399072547" sldId="264"/>
            <ac:cxnSpMk id="7" creationId="{47EFE769-3BEF-7057-B614-FBF05397C68E}"/>
          </ac:cxnSpMkLst>
        </pc:cxnChg>
        <pc:cxnChg chg="del">
          <ac:chgData name="lucas clark" userId="9aed906ee6c645c7" providerId="Windows Live" clId="Web-{4BD9F3CE-B079-4534-AA4B-593B5B5BD474}" dt="2024-04-06T15:08:13.048" v="774"/>
          <ac:cxnSpMkLst>
            <pc:docMk/>
            <pc:sldMk cId="3399072547" sldId="264"/>
            <ac:cxnSpMk id="8" creationId="{6C7BF7A8-006D-AC34-B92B-B05CBFEF3088}"/>
          </ac:cxnSpMkLst>
        </pc:cxnChg>
        <pc:cxnChg chg="del">
          <ac:chgData name="lucas clark" userId="9aed906ee6c645c7" providerId="Windows Live" clId="Web-{4BD9F3CE-B079-4534-AA4B-593B5B5BD474}" dt="2024-04-06T15:08:13.048" v="773"/>
          <ac:cxnSpMkLst>
            <pc:docMk/>
            <pc:sldMk cId="3399072547" sldId="264"/>
            <ac:cxnSpMk id="9" creationId="{40FBB3E3-9CA3-2DA6-5DAF-6F5C188E2A5F}"/>
          </ac:cxnSpMkLst>
        </pc:cxnChg>
      </pc:sldChg>
      <pc:sldChg chg="del">
        <pc:chgData name="lucas clark" userId="9aed906ee6c645c7" providerId="Windows Live" clId="Web-{4BD9F3CE-B079-4534-AA4B-593B5B5BD474}" dt="2024-04-06T14:27:30.052" v="496"/>
        <pc:sldMkLst>
          <pc:docMk/>
          <pc:sldMk cId="2451659845" sldId="265"/>
        </pc:sldMkLst>
      </pc:sldChg>
      <pc:sldChg chg="addSp delSp modSp add replId">
        <pc:chgData name="lucas clark" userId="9aed906ee6c645c7" providerId="Windows Live" clId="Web-{4BD9F3CE-B079-4534-AA4B-593B5B5BD474}" dt="2024-04-06T15:20:33.339" v="1253" actId="1076"/>
        <pc:sldMkLst>
          <pc:docMk/>
          <pc:sldMk cId="3158595815" sldId="265"/>
        </pc:sldMkLst>
        <pc:spChg chg="mod">
          <ac:chgData name="lucas clark" userId="9aed906ee6c645c7" providerId="Windows Live" clId="Web-{4BD9F3CE-B079-4534-AA4B-593B5B5BD474}" dt="2024-04-06T15:15:16.250" v="1075" actId="20577"/>
          <ac:spMkLst>
            <pc:docMk/>
            <pc:sldMk cId="3158595815" sldId="265"/>
            <ac:spMk id="11" creationId="{197DE579-C417-E898-6353-62F15BDC65A4}"/>
          </ac:spMkLst>
        </pc:spChg>
        <pc:spChg chg="mod">
          <ac:chgData name="lucas clark" userId="9aed906ee6c645c7" providerId="Windows Live" clId="Web-{4BD9F3CE-B079-4534-AA4B-593B5B5BD474}" dt="2024-04-06T15:20:33.339" v="1253" actId="1076"/>
          <ac:spMkLst>
            <pc:docMk/>
            <pc:sldMk cId="3158595815" sldId="265"/>
            <ac:spMk id="16" creationId="{098F4F9B-0598-564E-9A55-41C92303EF9A}"/>
          </ac:spMkLst>
        </pc:spChg>
        <pc:picChg chg="add del mod modCrop">
          <ac:chgData name="lucas clark" userId="9aed906ee6c645c7" providerId="Windows Live" clId="Web-{4BD9F3CE-B079-4534-AA4B-593B5B5BD474}" dt="2024-04-06T15:19:12.227" v="1235"/>
          <ac:picMkLst>
            <pc:docMk/>
            <pc:sldMk cId="3158595815" sldId="265"/>
            <ac:picMk id="2" creationId="{54CD422F-365F-CF95-7DD1-309DB54979C1}"/>
          </ac:picMkLst>
        </pc:picChg>
      </pc:sldChg>
      <pc:sldChg chg="addSp delSp modSp add replId">
        <pc:chgData name="lucas clark" userId="9aed906ee6c645c7" providerId="Windows Live" clId="Web-{4BD9F3CE-B079-4534-AA4B-593B5B5BD474}" dt="2024-04-06T15:20:21.510" v="1252"/>
        <pc:sldMkLst>
          <pc:docMk/>
          <pc:sldMk cId="698099189" sldId="266"/>
        </pc:sldMkLst>
        <pc:spChg chg="add mod">
          <ac:chgData name="lucas clark" userId="9aed906ee6c645c7" providerId="Windows Live" clId="Web-{4BD9F3CE-B079-4534-AA4B-593B5B5BD474}" dt="2024-04-06T15:20:21.510" v="1252"/>
          <ac:spMkLst>
            <pc:docMk/>
            <pc:sldMk cId="698099189" sldId="266"/>
            <ac:spMk id="3" creationId="{2DF3B12E-2285-24B3-286D-48F691965D6B}"/>
          </ac:spMkLst>
        </pc:spChg>
        <pc:spChg chg="del">
          <ac:chgData name="lucas clark" userId="9aed906ee6c645c7" providerId="Windows Live" clId="Web-{4BD9F3CE-B079-4534-AA4B-593B5B5BD474}" dt="2024-04-06T15:20:21.510" v="1252"/>
          <ac:spMkLst>
            <pc:docMk/>
            <pc:sldMk cId="698099189" sldId="266"/>
            <ac:spMk id="21" creationId="{048DF134-06C3-26BC-780F-DA6F39A25883}"/>
          </ac:spMkLst>
        </pc:spChg>
        <pc:picChg chg="del">
          <ac:chgData name="lucas clark" userId="9aed906ee6c645c7" providerId="Windows Live" clId="Web-{4BD9F3CE-B079-4534-AA4B-593B5B5BD474}" dt="2024-04-06T15:20:20.307" v="1251"/>
          <ac:picMkLst>
            <pc:docMk/>
            <pc:sldMk cId="698099189" sldId="266"/>
            <ac:picMk id="22" creationId="{4C1F099D-91C4-E456-4ACB-98AA1518ECA8}"/>
          </ac:picMkLst>
        </pc:picChg>
      </pc:sldChg>
      <pc:sldChg chg="add del">
        <pc:chgData name="lucas clark" userId="9aed906ee6c645c7" providerId="Windows Live" clId="Web-{4BD9F3CE-B079-4534-AA4B-593B5B5BD474}" dt="2024-04-06T14:28:00.053" v="522"/>
        <pc:sldMkLst>
          <pc:docMk/>
          <pc:sldMk cId="2774767465" sldId="266"/>
        </pc:sldMkLst>
      </pc:sldChg>
      <pc:sldChg chg="addSp delSp modSp add replId">
        <pc:chgData name="lucas clark" userId="9aed906ee6c645c7" providerId="Windows Live" clId="Web-{4BD9F3CE-B079-4534-AA4B-593B5B5BD474}" dt="2024-04-06T15:31:10.485" v="1376" actId="1076"/>
        <pc:sldMkLst>
          <pc:docMk/>
          <pc:sldMk cId="355289467" sldId="267"/>
        </pc:sldMkLst>
        <pc:spChg chg="mod">
          <ac:chgData name="lucas clark" userId="9aed906ee6c645c7" providerId="Windows Live" clId="Web-{4BD9F3CE-B079-4534-AA4B-593B5B5BD474}" dt="2024-04-06T15:27:48.275" v="1347" actId="20577"/>
          <ac:spMkLst>
            <pc:docMk/>
            <pc:sldMk cId="355289467" sldId="267"/>
            <ac:spMk id="21" creationId="{7207F899-BD6D-08AF-24FE-85BA073D1C2F}"/>
          </ac:spMkLst>
        </pc:spChg>
        <pc:spChg chg="del">
          <ac:chgData name="lucas clark" userId="9aed906ee6c645c7" providerId="Windows Live" clId="Web-{4BD9F3CE-B079-4534-AA4B-593B5B5BD474}" dt="2024-04-06T15:27:16.759" v="1333"/>
          <ac:spMkLst>
            <pc:docMk/>
            <pc:sldMk cId="355289467" sldId="267"/>
            <ac:spMk id="24" creationId="{87ADE9A6-3E31-EB17-34DC-91DD50997963}"/>
          </ac:spMkLst>
        </pc:spChg>
        <pc:picChg chg="add mod">
          <ac:chgData name="lucas clark" userId="9aed906ee6c645c7" providerId="Windows Live" clId="Web-{4BD9F3CE-B079-4534-AA4B-593B5B5BD474}" dt="2024-04-06T15:31:02.704" v="1368" actId="14100"/>
          <ac:picMkLst>
            <pc:docMk/>
            <pc:sldMk cId="355289467" sldId="267"/>
            <ac:picMk id="2" creationId="{2AEC2043-0215-B24C-0981-AC651E564EF6}"/>
          </ac:picMkLst>
        </pc:picChg>
        <pc:picChg chg="add mod">
          <ac:chgData name="lucas clark" userId="9aed906ee6c645c7" providerId="Windows Live" clId="Web-{4BD9F3CE-B079-4534-AA4B-593B5B5BD474}" dt="2024-04-06T15:31:09.688" v="1375" actId="1076"/>
          <ac:picMkLst>
            <pc:docMk/>
            <pc:sldMk cId="355289467" sldId="267"/>
            <ac:picMk id="3" creationId="{50887FE4-9F94-567E-1895-DAF6BE8AA609}"/>
          </ac:picMkLst>
        </pc:picChg>
        <pc:picChg chg="add mod modCrop">
          <ac:chgData name="lucas clark" userId="9aed906ee6c645c7" providerId="Windows Live" clId="Web-{4BD9F3CE-B079-4534-AA4B-593B5B5BD474}" dt="2024-04-06T15:31:05.032" v="1371" actId="1076"/>
          <ac:picMkLst>
            <pc:docMk/>
            <pc:sldMk cId="355289467" sldId="267"/>
            <ac:picMk id="4" creationId="{CDAAA5DA-80D1-DF01-E898-60BE2D935637}"/>
          </ac:picMkLst>
        </pc:picChg>
        <pc:picChg chg="add mod">
          <ac:chgData name="lucas clark" userId="9aed906ee6c645c7" providerId="Windows Live" clId="Web-{4BD9F3CE-B079-4534-AA4B-593B5B5BD474}" dt="2024-04-06T15:31:10.485" v="1376" actId="1076"/>
          <ac:picMkLst>
            <pc:docMk/>
            <pc:sldMk cId="355289467" sldId="267"/>
            <ac:picMk id="5" creationId="{EBC2C6B6-B4AC-4810-B171-2BE7F0031A47}"/>
          </ac:picMkLst>
        </pc:picChg>
        <pc:picChg chg="del">
          <ac:chgData name="lucas clark" userId="9aed906ee6c645c7" providerId="Windows Live" clId="Web-{4BD9F3CE-B079-4534-AA4B-593B5B5BD474}" dt="2024-04-06T15:27:17.227" v="1334"/>
          <ac:picMkLst>
            <pc:docMk/>
            <pc:sldMk cId="355289467" sldId="267"/>
            <ac:picMk id="25" creationId="{728DE878-190C-ECCD-63FF-0C652111A073}"/>
          </ac:picMkLst>
        </pc:picChg>
      </pc:sldChg>
      <pc:sldChg chg="addSp delSp modSp add ord replId">
        <pc:chgData name="lucas clark" userId="9aed906ee6c645c7" providerId="Windows Live" clId="Web-{4BD9F3CE-B079-4534-AA4B-593B5B5BD474}" dt="2024-04-06T15:32:39.660" v="1401" actId="20577"/>
        <pc:sldMkLst>
          <pc:docMk/>
          <pc:sldMk cId="524699060" sldId="268"/>
        </pc:sldMkLst>
        <pc:spChg chg="add mod">
          <ac:chgData name="lucas clark" userId="9aed906ee6c645c7" providerId="Windows Live" clId="Web-{4BD9F3CE-B079-4534-AA4B-593B5B5BD474}" dt="2024-04-06T15:32:39.660" v="1401" actId="20577"/>
          <ac:spMkLst>
            <pc:docMk/>
            <pc:sldMk cId="524699060" sldId="268"/>
            <ac:spMk id="2" creationId="{9FEC1A4D-81C6-027E-5490-D7C486A0CDF2}"/>
          </ac:spMkLst>
        </pc:spChg>
        <pc:spChg chg="mod">
          <ac:chgData name="lucas clark" userId="9aed906ee6c645c7" providerId="Windows Live" clId="Web-{4BD9F3CE-B079-4534-AA4B-593B5B5BD474}" dt="2024-04-06T15:31:32.392" v="1384" actId="14100"/>
          <ac:spMkLst>
            <pc:docMk/>
            <pc:sldMk cId="524699060" sldId="268"/>
            <ac:spMk id="21" creationId="{7207F899-BD6D-08AF-24FE-85BA073D1C2F}"/>
          </ac:spMkLst>
        </pc:spChg>
        <pc:spChg chg="del">
          <ac:chgData name="lucas clark" userId="9aed906ee6c645c7" providerId="Windows Live" clId="Web-{4BD9F3CE-B079-4534-AA4B-593B5B5BD474}" dt="2024-04-06T15:32:12.972" v="1385"/>
          <ac:spMkLst>
            <pc:docMk/>
            <pc:sldMk cId="524699060" sldId="268"/>
            <ac:spMk id="24" creationId="{87ADE9A6-3E31-EB17-34DC-91DD50997963}"/>
          </ac:spMkLst>
        </pc:spChg>
        <pc:picChg chg="del">
          <ac:chgData name="lucas clark" userId="9aed906ee6c645c7" providerId="Windows Live" clId="Web-{4BD9F3CE-B079-4534-AA4B-593B5B5BD474}" dt="2024-04-06T15:32:13.488" v="1386"/>
          <ac:picMkLst>
            <pc:docMk/>
            <pc:sldMk cId="524699060" sldId="268"/>
            <ac:picMk id="25" creationId="{728DE878-190C-ECCD-63FF-0C652111A073}"/>
          </ac:picMkLst>
        </pc:picChg>
      </pc:sldChg>
      <pc:sldChg chg="del">
        <pc:chgData name="lucas clark" userId="9aed906ee6c645c7" providerId="Windows Live" clId="Web-{4BD9F3CE-B079-4534-AA4B-593B5B5BD474}" dt="2024-04-06T14:27:30.052" v="495"/>
        <pc:sldMkLst>
          <pc:docMk/>
          <pc:sldMk cId="2832733056" sldId="268"/>
        </pc:sldMkLst>
      </pc:sldChg>
      <pc:sldChg chg="del">
        <pc:chgData name="lucas clark" userId="9aed906ee6c645c7" providerId="Windows Live" clId="Web-{4BD9F3CE-B079-4534-AA4B-593B5B5BD474}" dt="2024-04-06T14:27:30.052" v="494"/>
        <pc:sldMkLst>
          <pc:docMk/>
          <pc:sldMk cId="1262408968" sldId="269"/>
        </pc:sldMkLst>
      </pc:sldChg>
      <pc:sldChg chg="addSp delSp modSp add replId">
        <pc:chgData name="lucas clark" userId="9aed906ee6c645c7" providerId="Windows Live" clId="Web-{4BD9F3CE-B079-4534-AA4B-593B5B5BD474}" dt="2024-04-06T15:33:09.614" v="1407" actId="1076"/>
        <pc:sldMkLst>
          <pc:docMk/>
          <pc:sldMk cId="1574406144" sldId="269"/>
        </pc:sldMkLst>
        <pc:spChg chg="del">
          <ac:chgData name="lucas clark" userId="9aed906ee6c645c7" providerId="Windows Live" clId="Web-{4BD9F3CE-B079-4534-AA4B-593B5B5BD474}" dt="2024-04-06T15:33:05.083" v="1403"/>
          <ac:spMkLst>
            <pc:docMk/>
            <pc:sldMk cId="1574406144" sldId="269"/>
            <ac:spMk id="2" creationId="{9FEC1A4D-81C6-027E-5490-D7C486A0CDF2}"/>
          </ac:spMkLst>
        </pc:spChg>
        <pc:picChg chg="add mod">
          <ac:chgData name="lucas clark" userId="9aed906ee6c645c7" providerId="Windows Live" clId="Web-{4BD9F3CE-B079-4534-AA4B-593B5B5BD474}" dt="2024-04-06T15:33:09.614" v="1407" actId="1076"/>
          <ac:picMkLst>
            <pc:docMk/>
            <pc:sldMk cId="1574406144" sldId="269"/>
            <ac:picMk id="3" creationId="{94D6AA8D-AB83-BFA1-7D60-630DB4D89882}"/>
          </ac:picMkLst>
        </pc:picChg>
      </pc:sldChg>
      <pc:sldChg chg="del">
        <pc:chgData name="lucas clark" userId="9aed906ee6c645c7" providerId="Windows Live" clId="Web-{4BD9F3CE-B079-4534-AA4B-593B5B5BD474}" dt="2024-04-06T14:27:30.052" v="493"/>
        <pc:sldMkLst>
          <pc:docMk/>
          <pc:sldMk cId="1587914824" sldId="270"/>
        </pc:sldMkLst>
      </pc:sldChg>
      <pc:sldChg chg="del">
        <pc:chgData name="lucas clark" userId="9aed906ee6c645c7" providerId="Windows Live" clId="Web-{4BD9F3CE-B079-4534-AA4B-593B5B5BD474}" dt="2024-04-06T14:27:30.036" v="492"/>
        <pc:sldMkLst>
          <pc:docMk/>
          <pc:sldMk cId="2343212786" sldId="271"/>
        </pc:sldMkLst>
      </pc:sldChg>
      <pc:sldChg chg="del">
        <pc:chgData name="lucas clark" userId="9aed906ee6c645c7" providerId="Windows Live" clId="Web-{4BD9F3CE-B079-4534-AA4B-593B5B5BD474}" dt="2024-04-06T14:27:30.036" v="490"/>
        <pc:sldMkLst>
          <pc:docMk/>
          <pc:sldMk cId="866043700" sldId="272"/>
        </pc:sldMkLst>
      </pc:sldChg>
      <pc:sldChg chg="del">
        <pc:chgData name="lucas clark" userId="9aed906ee6c645c7" providerId="Windows Live" clId="Web-{4BD9F3CE-B079-4534-AA4B-593B5B5BD474}" dt="2024-04-06T14:27:30.036" v="491"/>
        <pc:sldMkLst>
          <pc:docMk/>
          <pc:sldMk cId="2252747845" sldId="273"/>
        </pc:sldMkLst>
      </pc:sldChg>
      <pc:sldChg chg="del">
        <pc:chgData name="lucas clark" userId="9aed906ee6c645c7" providerId="Windows Live" clId="Web-{4BD9F3CE-B079-4534-AA4B-593B5B5BD474}" dt="2024-04-06T14:27:30.036" v="489"/>
        <pc:sldMkLst>
          <pc:docMk/>
          <pc:sldMk cId="2032386561" sldId="274"/>
        </pc:sldMkLst>
      </pc:sldChg>
      <pc:sldChg chg="del">
        <pc:chgData name="lucas clark" userId="9aed906ee6c645c7" providerId="Windows Live" clId="Web-{4BD9F3CE-B079-4534-AA4B-593B5B5BD474}" dt="2024-04-06T14:27:30.036" v="488"/>
        <pc:sldMkLst>
          <pc:docMk/>
          <pc:sldMk cId="1443825846" sldId="276"/>
        </pc:sldMkLst>
      </pc:sldChg>
      <pc:sldChg chg="del">
        <pc:chgData name="lucas clark" userId="9aed906ee6c645c7" providerId="Windows Live" clId="Web-{4BD9F3CE-B079-4534-AA4B-593B5B5BD474}" dt="2024-04-06T14:27:30.021" v="487"/>
        <pc:sldMkLst>
          <pc:docMk/>
          <pc:sldMk cId="3199140823" sldId="277"/>
        </pc:sldMkLst>
      </pc:sldChg>
      <pc:sldChg chg="del">
        <pc:chgData name="lucas clark" userId="9aed906ee6c645c7" providerId="Windows Live" clId="Web-{4BD9F3CE-B079-4534-AA4B-593B5B5BD474}" dt="2024-04-06T14:27:30.021" v="486"/>
        <pc:sldMkLst>
          <pc:docMk/>
          <pc:sldMk cId="40119488" sldId="278"/>
        </pc:sldMkLst>
      </pc:sldChg>
      <pc:sldChg chg="del">
        <pc:chgData name="lucas clark" userId="9aed906ee6c645c7" providerId="Windows Live" clId="Web-{4BD9F3CE-B079-4534-AA4B-593B5B5BD474}" dt="2024-04-06T14:27:30.021" v="485"/>
        <pc:sldMkLst>
          <pc:docMk/>
          <pc:sldMk cId="3818748422" sldId="279"/>
        </pc:sldMkLst>
      </pc:sldChg>
      <pc:sldChg chg="del">
        <pc:chgData name="lucas clark" userId="9aed906ee6c645c7" providerId="Windows Live" clId="Web-{4BD9F3CE-B079-4534-AA4B-593B5B5BD474}" dt="2024-04-06T14:27:35.255" v="502"/>
        <pc:sldMkLst>
          <pc:docMk/>
          <pc:sldMk cId="3229684997" sldId="280"/>
        </pc:sldMkLst>
      </pc:sldChg>
      <pc:sldChg chg="del">
        <pc:chgData name="lucas clark" userId="9aed906ee6c645c7" providerId="Windows Live" clId="Web-{4BD9F3CE-B079-4534-AA4B-593B5B5BD474}" dt="2024-04-06T14:27:38.959" v="507"/>
        <pc:sldMkLst>
          <pc:docMk/>
          <pc:sldMk cId="4061100577" sldId="281"/>
        </pc:sldMkLst>
      </pc:sldChg>
      <pc:sldChg chg="del">
        <pc:chgData name="lucas clark" userId="9aed906ee6c645c7" providerId="Windows Live" clId="Web-{4BD9F3CE-B079-4534-AA4B-593B5B5BD474}" dt="2024-04-06T14:27:38.959" v="504"/>
        <pc:sldMkLst>
          <pc:docMk/>
          <pc:sldMk cId="2146978241" sldId="282"/>
        </pc:sldMkLst>
      </pc:sldChg>
      <pc:sldChg chg="del">
        <pc:chgData name="lucas clark" userId="9aed906ee6c645c7" providerId="Windows Live" clId="Web-{4BD9F3CE-B079-4534-AA4B-593B5B5BD474}" dt="2024-04-06T14:27:35.255" v="501"/>
        <pc:sldMkLst>
          <pc:docMk/>
          <pc:sldMk cId="1278946832" sldId="283"/>
        </pc:sldMkLst>
      </pc:sldChg>
      <pc:sldChg chg="del">
        <pc:chgData name="lucas clark" userId="9aed906ee6c645c7" providerId="Windows Live" clId="Web-{4BD9F3CE-B079-4534-AA4B-593B5B5BD474}" dt="2024-04-06T14:27:38.959" v="506"/>
        <pc:sldMkLst>
          <pc:docMk/>
          <pc:sldMk cId="3525551060" sldId="284"/>
        </pc:sldMkLst>
      </pc:sldChg>
      <pc:sldChg chg="del">
        <pc:chgData name="lucas clark" userId="9aed906ee6c645c7" providerId="Windows Live" clId="Web-{4BD9F3CE-B079-4534-AA4B-593B5B5BD474}" dt="2024-04-06T14:27:38.959" v="505"/>
        <pc:sldMkLst>
          <pc:docMk/>
          <pc:sldMk cId="2347772334" sldId="285"/>
        </pc:sldMkLst>
      </pc:sldChg>
      <pc:sldChg chg="del">
        <pc:chgData name="lucas clark" userId="9aed906ee6c645c7" providerId="Windows Live" clId="Web-{4BD9F3CE-B079-4534-AA4B-593B5B5BD474}" dt="2024-04-06T14:27:38.959" v="503"/>
        <pc:sldMkLst>
          <pc:docMk/>
          <pc:sldMk cId="1639975205" sldId="286"/>
        </pc:sldMkLst>
      </pc:sldChg>
      <pc:sldChg chg="del">
        <pc:chgData name="lucas clark" userId="9aed906ee6c645c7" providerId="Windows Live" clId="Web-{4BD9F3CE-B079-4534-AA4B-593B5B5BD474}" dt="2024-04-06T14:27:35.240" v="500"/>
        <pc:sldMkLst>
          <pc:docMk/>
          <pc:sldMk cId="278503498" sldId="287"/>
        </pc:sldMkLst>
      </pc:sldChg>
      <pc:sldChg chg="del">
        <pc:chgData name="lucas clark" userId="9aed906ee6c645c7" providerId="Windows Live" clId="Web-{4BD9F3CE-B079-4534-AA4B-593B5B5BD474}" dt="2024-04-06T14:27:35.240" v="499"/>
        <pc:sldMkLst>
          <pc:docMk/>
          <pc:sldMk cId="2564229328" sldId="288"/>
        </pc:sldMkLst>
      </pc:sldChg>
      <pc:sldChg chg="del">
        <pc:chgData name="lucas clark" userId="9aed906ee6c645c7" providerId="Windows Live" clId="Web-{4BD9F3CE-B079-4534-AA4B-593B5B5BD474}" dt="2024-04-06T14:27:35.240" v="498"/>
        <pc:sldMkLst>
          <pc:docMk/>
          <pc:sldMk cId="425118935" sldId="289"/>
        </pc:sldMkLst>
      </pc:sldChg>
      <pc:sldChg chg="del">
        <pc:chgData name="lucas clark" userId="9aed906ee6c645c7" providerId="Windows Live" clId="Web-{4BD9F3CE-B079-4534-AA4B-593B5B5BD474}" dt="2024-04-06T14:27:35.240" v="497"/>
        <pc:sldMkLst>
          <pc:docMk/>
          <pc:sldMk cId="1536187703" sldId="291"/>
        </pc:sldMkLst>
      </pc:sldChg>
      <pc:sldChg chg="new del">
        <pc:chgData name="lucas clark" userId="9aed906ee6c645c7" providerId="Windows Live" clId="Web-{4BD9F3CE-B079-4534-AA4B-593B5B5BD474}" dt="2024-04-06T14:18:22.393" v="252"/>
        <pc:sldMkLst>
          <pc:docMk/>
          <pc:sldMk cId="3841629966" sldId="292"/>
        </pc:sldMkLst>
      </pc:sldChg>
    </pc:docChg>
  </pc:docChgLst>
  <pc:docChgLst>
    <pc:chgData name="lucas clark" userId="9aed906ee6c645c7" providerId="Windows Live" clId="Web-{E9A57F5B-7A2D-4F8D-B9B6-3632AEBD1A33}"/>
    <pc:docChg chg="modSld">
      <pc:chgData name="lucas clark" userId="9aed906ee6c645c7" providerId="Windows Live" clId="Web-{E9A57F5B-7A2D-4F8D-B9B6-3632AEBD1A33}" dt="2024-04-06T17:45:55.804" v="870" actId="1076"/>
      <pc:docMkLst>
        <pc:docMk/>
      </pc:docMkLst>
      <pc:sldChg chg="modSp">
        <pc:chgData name="lucas clark" userId="9aed906ee6c645c7" providerId="Windows Live" clId="Web-{E9A57F5B-7A2D-4F8D-B9B6-3632AEBD1A33}" dt="2024-04-06T17:42:55.235" v="724" actId="20577"/>
        <pc:sldMkLst>
          <pc:docMk/>
          <pc:sldMk cId="2423122551" sldId="258"/>
        </pc:sldMkLst>
        <pc:spChg chg="mod">
          <ac:chgData name="lucas clark" userId="9aed906ee6c645c7" providerId="Windows Live" clId="Web-{E9A57F5B-7A2D-4F8D-B9B6-3632AEBD1A33}" dt="2024-04-06T17:42:55.235" v="724" actId="20577"/>
          <ac:spMkLst>
            <pc:docMk/>
            <pc:sldMk cId="2423122551" sldId="258"/>
            <ac:spMk id="12" creationId="{2AE5C1D1-39B0-A572-E6BB-EA93D45C9EE1}"/>
          </ac:spMkLst>
        </pc:spChg>
      </pc:sldChg>
      <pc:sldChg chg="modSp">
        <pc:chgData name="lucas clark" userId="9aed906ee6c645c7" providerId="Windows Live" clId="Web-{E9A57F5B-7A2D-4F8D-B9B6-3632AEBD1A33}" dt="2024-04-06T17:30:33.336" v="5" actId="1076"/>
        <pc:sldMkLst>
          <pc:docMk/>
          <pc:sldMk cId="4285061760" sldId="263"/>
        </pc:sldMkLst>
        <pc:spChg chg="mod">
          <ac:chgData name="lucas clark" userId="9aed906ee6c645c7" providerId="Windows Live" clId="Web-{E9A57F5B-7A2D-4F8D-B9B6-3632AEBD1A33}" dt="2024-04-06T17:30:33.336" v="5" actId="1076"/>
          <ac:spMkLst>
            <pc:docMk/>
            <pc:sldMk cId="4285061760" sldId="263"/>
            <ac:spMk id="2" creationId="{09A5B892-01A4-4F5D-DBE2-FEDAF2B1CF22}"/>
          </ac:spMkLst>
        </pc:spChg>
      </pc:sldChg>
      <pc:sldChg chg="modSp">
        <pc:chgData name="lucas clark" userId="9aed906ee6c645c7" providerId="Windows Live" clId="Web-{E9A57F5B-7A2D-4F8D-B9B6-3632AEBD1A33}" dt="2024-04-06T17:29:53.569" v="0" actId="1076"/>
        <pc:sldMkLst>
          <pc:docMk/>
          <pc:sldMk cId="3399072547" sldId="264"/>
        </pc:sldMkLst>
        <pc:picChg chg="mod">
          <ac:chgData name="lucas clark" userId="9aed906ee6c645c7" providerId="Windows Live" clId="Web-{E9A57F5B-7A2D-4F8D-B9B6-3632AEBD1A33}" dt="2024-04-06T17:29:53.569" v="0" actId="1076"/>
          <ac:picMkLst>
            <pc:docMk/>
            <pc:sldMk cId="3399072547" sldId="264"/>
            <ac:picMk id="25" creationId="{728DE878-190C-ECCD-63FF-0C652111A073}"/>
          </ac:picMkLst>
        </pc:picChg>
      </pc:sldChg>
      <pc:sldChg chg="addSp delSp modSp modNotes">
        <pc:chgData name="lucas clark" userId="9aed906ee6c645c7" providerId="Windows Live" clId="Web-{E9A57F5B-7A2D-4F8D-B9B6-3632AEBD1A33}" dt="2024-04-06T17:45:55.804" v="870" actId="1076"/>
        <pc:sldMkLst>
          <pc:docMk/>
          <pc:sldMk cId="698099189" sldId="266"/>
        </pc:sldMkLst>
        <pc:spChg chg="mod">
          <ac:chgData name="lucas clark" userId="9aed906ee6c645c7" providerId="Windows Live" clId="Web-{E9A57F5B-7A2D-4F8D-B9B6-3632AEBD1A33}" dt="2024-04-06T17:45:47.601" v="868" actId="1076"/>
          <ac:spMkLst>
            <pc:docMk/>
            <pc:sldMk cId="698099189" sldId="266"/>
            <ac:spMk id="5" creationId="{A7A53A95-8DBC-41FA-FDA5-33ECC2D6C0EC}"/>
          </ac:spMkLst>
        </pc:spChg>
        <pc:picChg chg="add mod modCrop">
          <ac:chgData name="lucas clark" userId="9aed906ee6c645c7" providerId="Windows Live" clId="Web-{E9A57F5B-7A2D-4F8D-B9B6-3632AEBD1A33}" dt="2024-04-06T17:40:14.246" v="579" actId="1076"/>
          <ac:picMkLst>
            <pc:docMk/>
            <pc:sldMk cId="698099189" sldId="266"/>
            <ac:picMk id="2" creationId="{ADE89CB2-64D4-A456-D8B4-D93D215B7730}"/>
          </ac:picMkLst>
        </pc:picChg>
        <pc:picChg chg="add mod">
          <ac:chgData name="lucas clark" userId="9aed906ee6c645c7" providerId="Windows Live" clId="Web-{E9A57F5B-7A2D-4F8D-B9B6-3632AEBD1A33}" dt="2024-04-06T17:45:55.804" v="870" actId="1076"/>
          <ac:picMkLst>
            <pc:docMk/>
            <pc:sldMk cId="698099189" sldId="266"/>
            <ac:picMk id="4" creationId="{20DD9A3C-60A2-925E-5706-76AC8CC48E8E}"/>
          </ac:picMkLst>
        </pc:picChg>
        <pc:picChg chg="add del mod">
          <ac:chgData name="lucas clark" userId="9aed906ee6c645c7" providerId="Windows Live" clId="Web-{E9A57F5B-7A2D-4F8D-B9B6-3632AEBD1A33}" dt="2024-04-06T17:39:19.698" v="548"/>
          <ac:picMkLst>
            <pc:docMk/>
            <pc:sldMk cId="698099189" sldId="266"/>
            <ac:picMk id="6" creationId="{09303B0E-34BA-5FAB-C829-AEAF79A888B0}"/>
          </ac:picMkLst>
        </pc:picChg>
        <pc:picChg chg="add mod">
          <ac:chgData name="lucas clark" userId="9aed906ee6c645c7" providerId="Windows Live" clId="Web-{E9A57F5B-7A2D-4F8D-B9B6-3632AEBD1A33}" dt="2024-04-06T17:40:08.183" v="577" actId="1076"/>
          <ac:picMkLst>
            <pc:docMk/>
            <pc:sldMk cId="698099189" sldId="266"/>
            <ac:picMk id="7" creationId="{ADCD8C3F-96F0-7FBC-2C01-C9648655D0D1}"/>
          </ac:picMkLst>
        </pc:picChg>
        <pc:picChg chg="add mod">
          <ac:chgData name="lucas clark" userId="9aed906ee6c645c7" providerId="Windows Live" clId="Web-{E9A57F5B-7A2D-4F8D-B9B6-3632AEBD1A33}" dt="2024-04-06T17:45:53.163" v="869" actId="1076"/>
          <ac:picMkLst>
            <pc:docMk/>
            <pc:sldMk cId="698099189" sldId="266"/>
            <ac:picMk id="8" creationId="{AF817712-A6EE-2BEB-472B-E0AB47671220}"/>
          </ac:picMkLst>
        </pc:picChg>
      </pc:sldChg>
      <pc:sldChg chg="modSp">
        <pc:chgData name="lucas clark" userId="9aed906ee6c645c7" providerId="Windows Live" clId="Web-{E9A57F5B-7A2D-4F8D-B9B6-3632AEBD1A33}" dt="2024-04-06T17:30:08.991" v="3" actId="1076"/>
        <pc:sldMkLst>
          <pc:docMk/>
          <pc:sldMk cId="524699060" sldId="268"/>
        </pc:sldMkLst>
        <pc:spChg chg="mod">
          <ac:chgData name="lucas clark" userId="9aed906ee6c645c7" providerId="Windows Live" clId="Web-{E9A57F5B-7A2D-4F8D-B9B6-3632AEBD1A33}" dt="2024-04-06T17:30:08.991" v="3" actId="1076"/>
          <ac:spMkLst>
            <pc:docMk/>
            <pc:sldMk cId="524699060" sldId="268"/>
            <ac:spMk id="2" creationId="{9FEC1A4D-81C6-027E-5490-D7C486A0CDF2}"/>
          </ac:spMkLst>
        </pc:spChg>
      </pc:sldChg>
      <pc:sldChg chg="modNotes">
        <pc:chgData name="lucas clark" userId="9aed906ee6c645c7" providerId="Windows Live" clId="Web-{E9A57F5B-7A2D-4F8D-B9B6-3632AEBD1A33}" dt="2024-04-06T17:44:16.755" v="862"/>
        <pc:sldMkLst>
          <pc:docMk/>
          <pc:sldMk cId="1574406144" sldId="269"/>
        </pc:sldMkLst>
      </pc:sldChg>
    </pc:docChg>
  </pc:docChgLst>
  <pc:docChgLst>
    <pc:chgData name="Harrison Milburn" userId="4ce9e5cdda8cb844" providerId="LiveId" clId="{3D4D627D-1FAA-408D-A4E9-BE2A53AA311D}"/>
    <pc:docChg chg="undo custSel modSld">
      <pc:chgData name="Harrison Milburn" userId="4ce9e5cdda8cb844" providerId="LiveId" clId="{3D4D627D-1FAA-408D-A4E9-BE2A53AA311D}" dt="2024-04-07T19:32:17.845" v="65"/>
      <pc:docMkLst>
        <pc:docMk/>
      </pc:docMkLst>
      <pc:sldChg chg="modSp mod addCm">
        <pc:chgData name="Harrison Milburn" userId="4ce9e5cdda8cb844" providerId="LiveId" clId="{3D4D627D-1FAA-408D-A4E9-BE2A53AA311D}" dt="2024-04-07T19:10:15.022" v="14"/>
        <pc:sldMkLst>
          <pc:docMk/>
          <pc:sldMk cId="3549251190" sldId="257"/>
        </pc:sldMkLst>
        <pc:spChg chg="mod">
          <ac:chgData name="Harrison Milburn" userId="4ce9e5cdda8cb844" providerId="LiveId" clId="{3D4D627D-1FAA-408D-A4E9-BE2A53AA311D}" dt="2024-04-07T19:08:08.824" v="4" actId="400"/>
          <ac:spMkLst>
            <pc:docMk/>
            <pc:sldMk cId="3549251190" sldId="257"/>
            <ac:spMk id="6" creationId="{E3DE23B2-19AF-A0A4-D08C-110F50C25F60}"/>
          </ac:spMkLst>
        </pc:spChg>
        <pc:picChg chg="mod">
          <ac:chgData name="Harrison Milburn" userId="4ce9e5cdda8cb844" providerId="LiveId" clId="{3D4D627D-1FAA-408D-A4E9-BE2A53AA311D}" dt="2024-04-07T19:09:25.216" v="12"/>
          <ac:picMkLst>
            <pc:docMk/>
            <pc:sldMk cId="3549251190" sldId="257"/>
            <ac:picMk id="7" creationId="{3EC9244F-3441-A290-4884-3406ADEF1693}"/>
          </ac:picMkLst>
        </pc:picChg>
        <pc:picChg chg="mod">
          <ac:chgData name="Harrison Milburn" userId="4ce9e5cdda8cb844" providerId="LiveId" clId="{3D4D627D-1FAA-408D-A4E9-BE2A53AA311D}" dt="2024-04-07T19:09:10.625" v="10"/>
          <ac:picMkLst>
            <pc:docMk/>
            <pc:sldMk cId="3549251190" sldId="257"/>
            <ac:picMk id="9" creationId="{D7EEA2D4-FEBB-80BE-C06A-9081D1F654B9}"/>
          </ac:picMkLst>
        </pc:picChg>
        <pc:picChg chg="mod">
          <ac:chgData name="Harrison Milburn" userId="4ce9e5cdda8cb844" providerId="LiveId" clId="{3D4D627D-1FAA-408D-A4E9-BE2A53AA311D}" dt="2024-04-07T19:09:03.679" v="9"/>
          <ac:picMkLst>
            <pc:docMk/>
            <pc:sldMk cId="3549251190" sldId="257"/>
            <ac:picMk id="11" creationId="{DDCCBDEB-3590-0BC3-D6AA-2D776BB31197}"/>
          </ac:picMkLst>
        </pc:picChg>
        <pc:picChg chg="mod">
          <ac:chgData name="Harrison Milburn" userId="4ce9e5cdda8cb844" providerId="LiveId" clId="{3D4D627D-1FAA-408D-A4E9-BE2A53AA311D}" dt="2024-04-07T19:09:18.707" v="11"/>
          <ac:picMkLst>
            <pc:docMk/>
            <pc:sldMk cId="3549251190" sldId="257"/>
            <ac:picMk id="13" creationId="{E18270F0-EBB3-E9A0-3288-AACA82A50E41}"/>
          </ac:picMkLst>
        </pc:picChg>
        <pc:extLst>
          <p:ext xmlns:p="http://schemas.openxmlformats.org/presentationml/2006/main" uri="{D6D511B9-2390-475A-947B-AFAB55BFBCF1}">
            <pc226:cmChg xmlns:pc226="http://schemas.microsoft.com/office/powerpoint/2022/06/main/command" chg="add">
              <pc226:chgData name="Harrison Milburn" userId="4ce9e5cdda8cb844" providerId="LiveId" clId="{3D4D627D-1FAA-408D-A4E9-BE2A53AA311D}" dt="2024-04-07T19:10:15.022" v="14"/>
              <pc2:cmMkLst xmlns:pc2="http://schemas.microsoft.com/office/powerpoint/2019/9/main/command">
                <pc:docMk/>
                <pc:sldMk cId="3549251190" sldId="257"/>
                <pc2:cmMk id="{F435D54B-758F-4C57-8030-C379A4920459}"/>
              </pc2:cmMkLst>
            </pc226:cmChg>
            <pc226:cmChg xmlns:pc226="http://schemas.microsoft.com/office/powerpoint/2022/06/main/command" chg="add">
              <pc226:chgData name="Harrison Milburn" userId="4ce9e5cdda8cb844" providerId="LiveId" clId="{3D4D627D-1FAA-408D-A4E9-BE2A53AA311D}" dt="2024-04-07T19:09:57.717" v="13"/>
              <pc2:cmMkLst xmlns:pc2="http://schemas.microsoft.com/office/powerpoint/2019/9/main/command">
                <pc:docMk/>
                <pc:sldMk cId="3549251190" sldId="257"/>
                <pc2:cmMk id="{3ABFCC9C-C2E8-4811-9E6E-36671AF08B55}"/>
              </pc2:cmMkLst>
            </pc226:cmChg>
          </p:ext>
        </pc:extLst>
      </pc:sldChg>
      <pc:sldChg chg="modSp mod addCm">
        <pc:chgData name="Harrison Milburn" userId="4ce9e5cdda8cb844" providerId="LiveId" clId="{3D4D627D-1FAA-408D-A4E9-BE2A53AA311D}" dt="2024-04-07T19:07:49.032" v="3"/>
        <pc:sldMkLst>
          <pc:docMk/>
          <pc:sldMk cId="2423122551" sldId="258"/>
        </pc:sldMkLst>
        <pc:spChg chg="mod">
          <ac:chgData name="Harrison Milburn" userId="4ce9e5cdda8cb844" providerId="LiveId" clId="{3D4D627D-1FAA-408D-A4E9-BE2A53AA311D}" dt="2024-04-07T19:04:37.181" v="1" actId="15"/>
          <ac:spMkLst>
            <pc:docMk/>
            <pc:sldMk cId="2423122551" sldId="258"/>
            <ac:spMk id="12" creationId="{2AE5C1D1-39B0-A572-E6BB-EA93D45C9EE1}"/>
          </ac:spMkLst>
        </pc:spChg>
        <pc:extLst>
          <p:ext xmlns:p="http://schemas.openxmlformats.org/presentationml/2006/main" uri="{D6D511B9-2390-475A-947B-AFAB55BFBCF1}">
            <pc226:cmChg xmlns:pc226="http://schemas.microsoft.com/office/powerpoint/2022/06/main/command" chg="add">
              <pc226:chgData name="Harrison Milburn" userId="4ce9e5cdda8cb844" providerId="LiveId" clId="{3D4D627D-1FAA-408D-A4E9-BE2A53AA311D}" dt="2024-04-07T19:04:51.138" v="2"/>
              <pc2:cmMkLst xmlns:pc2="http://schemas.microsoft.com/office/powerpoint/2019/9/main/command">
                <pc:docMk/>
                <pc:sldMk cId="2423122551" sldId="258"/>
                <pc2:cmMk id="{B6EBBA6F-0013-4E47-8A1D-663643412A93}"/>
              </pc2:cmMkLst>
            </pc226:cmChg>
            <pc226:cmChg xmlns:pc226="http://schemas.microsoft.com/office/powerpoint/2022/06/main/command" chg="add">
              <pc226:chgData name="Harrison Milburn" userId="4ce9e5cdda8cb844" providerId="LiveId" clId="{3D4D627D-1FAA-408D-A4E9-BE2A53AA311D}" dt="2024-04-07T19:07:49.032" v="3"/>
              <pc2:cmMkLst xmlns:pc2="http://schemas.microsoft.com/office/powerpoint/2019/9/main/command">
                <pc:docMk/>
                <pc:sldMk cId="2423122551" sldId="258"/>
                <pc2:cmMk id="{FD2D7DF6-1DA8-42B6-8758-922CBDA9CDC6}"/>
              </pc2:cmMkLst>
            </pc226:cmChg>
          </p:ext>
        </pc:extLst>
      </pc:sldChg>
      <pc:sldChg chg="addSp modSp addCm">
        <pc:chgData name="Harrison Milburn" userId="4ce9e5cdda8cb844" providerId="LiveId" clId="{3D4D627D-1FAA-408D-A4E9-BE2A53AA311D}" dt="2024-04-07T19:32:17.845" v="65"/>
        <pc:sldMkLst>
          <pc:docMk/>
          <pc:sldMk cId="372878103" sldId="260"/>
        </pc:sldMkLst>
        <pc:picChg chg="add mod">
          <ac:chgData name="Harrison Milburn" userId="4ce9e5cdda8cb844" providerId="LiveId" clId="{3D4D627D-1FAA-408D-A4E9-BE2A53AA311D}" dt="2024-04-07T19:16:11.719" v="56" actId="1076"/>
          <ac:picMkLst>
            <pc:docMk/>
            <pc:sldMk cId="372878103" sldId="260"/>
            <ac:picMk id="1026" creationId="{7627CD6D-9785-27CE-4A6C-20DDD575F3A0}"/>
          </ac:picMkLst>
        </pc:picChg>
        <pc:extLst>
          <p:ext xmlns:p="http://schemas.openxmlformats.org/presentationml/2006/main" uri="{D6D511B9-2390-475A-947B-AFAB55BFBCF1}">
            <pc226:cmChg xmlns:pc226="http://schemas.microsoft.com/office/powerpoint/2022/06/main/command" chg="add">
              <pc226:chgData name="Harrison Milburn" userId="4ce9e5cdda8cb844" providerId="LiveId" clId="{3D4D627D-1FAA-408D-A4E9-BE2A53AA311D}" dt="2024-04-07T19:32:17.845" v="65"/>
              <pc2:cmMkLst xmlns:pc2="http://schemas.microsoft.com/office/powerpoint/2019/9/main/command">
                <pc:docMk/>
                <pc:sldMk cId="372878103" sldId="260"/>
                <pc2:cmMk id="{C98FFD9A-E471-4BC3-A282-8225D319C05D}"/>
              </pc2:cmMkLst>
            </pc226:cmChg>
            <pc226:cmChg xmlns:pc226="http://schemas.microsoft.com/office/powerpoint/2022/06/main/command" chg="add">
              <pc226:chgData name="Harrison Milburn" userId="4ce9e5cdda8cb844" providerId="LiveId" clId="{3D4D627D-1FAA-408D-A4E9-BE2A53AA311D}" dt="2024-04-07T19:12:26.083" v="15"/>
              <pc2:cmMkLst xmlns:pc2="http://schemas.microsoft.com/office/powerpoint/2019/9/main/command">
                <pc:docMk/>
                <pc:sldMk cId="372878103" sldId="260"/>
                <pc2:cmMk id="{612DB8B0-D2F9-46DE-A350-440ACE050CC0}"/>
              </pc2:cmMkLst>
            </pc226:cmChg>
          </p:ext>
        </pc:extLst>
      </pc:sldChg>
      <pc:sldChg chg="addCm">
        <pc:chgData name="Harrison Milburn" userId="4ce9e5cdda8cb844" providerId="LiveId" clId="{3D4D627D-1FAA-408D-A4E9-BE2A53AA311D}" dt="2024-04-07T19:19:09.329" v="59"/>
        <pc:sldMkLst>
          <pc:docMk/>
          <pc:sldMk cId="1506615780" sldId="262"/>
        </pc:sldMkLst>
        <pc:extLst>
          <p:ext xmlns:p="http://schemas.openxmlformats.org/presentationml/2006/main" uri="{D6D511B9-2390-475A-947B-AFAB55BFBCF1}">
            <pc226:cmChg xmlns:pc226="http://schemas.microsoft.com/office/powerpoint/2022/06/main/command" chg="add">
              <pc226:chgData name="Harrison Milburn" userId="4ce9e5cdda8cb844" providerId="LiveId" clId="{3D4D627D-1FAA-408D-A4E9-BE2A53AA311D}" dt="2024-04-07T19:18:29.873" v="57"/>
              <pc2:cmMkLst xmlns:pc2="http://schemas.microsoft.com/office/powerpoint/2019/9/main/command">
                <pc:docMk/>
                <pc:sldMk cId="1506615780" sldId="262"/>
                <pc2:cmMk id="{89EED800-AFBD-4D7D-AC16-7961A0D2C8CC}"/>
              </pc2:cmMkLst>
            </pc226:cmChg>
            <pc226:cmChg xmlns:pc226="http://schemas.microsoft.com/office/powerpoint/2022/06/main/command" chg="add">
              <pc226:chgData name="Harrison Milburn" userId="4ce9e5cdda8cb844" providerId="LiveId" clId="{3D4D627D-1FAA-408D-A4E9-BE2A53AA311D}" dt="2024-04-07T19:19:09.329" v="59"/>
              <pc2:cmMkLst xmlns:pc2="http://schemas.microsoft.com/office/powerpoint/2019/9/main/command">
                <pc:docMk/>
                <pc:sldMk cId="1506615780" sldId="262"/>
                <pc2:cmMk id="{F3DE343E-8D5C-44DD-9574-B913B8E96AAF}"/>
              </pc2:cmMkLst>
            </pc226:cmChg>
            <pc226:cmChg xmlns:pc226="http://schemas.microsoft.com/office/powerpoint/2022/06/main/command" chg="add">
              <pc226:chgData name="Harrison Milburn" userId="4ce9e5cdda8cb844" providerId="LiveId" clId="{3D4D627D-1FAA-408D-A4E9-BE2A53AA311D}" dt="2024-04-07T19:18:48.442" v="58"/>
              <pc2:cmMkLst xmlns:pc2="http://schemas.microsoft.com/office/powerpoint/2019/9/main/command">
                <pc:docMk/>
                <pc:sldMk cId="1506615780" sldId="262"/>
                <pc2:cmMk id="{5FCC3CEA-3981-4CDB-A6F1-5F6C482554FC}"/>
              </pc2:cmMkLst>
            </pc226:cmChg>
          </p:ext>
        </pc:extLst>
      </pc:sldChg>
      <pc:sldChg chg="addCm">
        <pc:chgData name="Harrison Milburn" userId="4ce9e5cdda8cb844" providerId="LiveId" clId="{3D4D627D-1FAA-408D-A4E9-BE2A53AA311D}" dt="2024-04-07T19:29:17.583" v="63"/>
        <pc:sldMkLst>
          <pc:docMk/>
          <pc:sldMk cId="4285061760" sldId="263"/>
        </pc:sldMkLst>
        <pc:extLst>
          <p:ext xmlns:p="http://schemas.openxmlformats.org/presentationml/2006/main" uri="{D6D511B9-2390-475A-947B-AFAB55BFBCF1}">
            <pc226:cmChg xmlns:pc226="http://schemas.microsoft.com/office/powerpoint/2022/06/main/command" chg="add">
              <pc226:chgData name="Harrison Milburn" userId="4ce9e5cdda8cb844" providerId="LiveId" clId="{3D4D627D-1FAA-408D-A4E9-BE2A53AA311D}" dt="2024-04-07T19:29:17.583" v="63"/>
              <pc2:cmMkLst xmlns:pc2="http://schemas.microsoft.com/office/powerpoint/2019/9/main/command">
                <pc:docMk/>
                <pc:sldMk cId="4285061760" sldId="263"/>
                <pc2:cmMk id="{021250C6-D005-422C-80B4-3FDD7FABFC35}"/>
              </pc2:cmMkLst>
            </pc226:cmChg>
          </p:ext>
        </pc:extLst>
      </pc:sldChg>
      <pc:sldChg chg="addCm">
        <pc:chgData name="Harrison Milburn" userId="4ce9e5cdda8cb844" providerId="LiveId" clId="{3D4D627D-1FAA-408D-A4E9-BE2A53AA311D}" dt="2024-04-07T19:21:52.953" v="60"/>
        <pc:sldMkLst>
          <pc:docMk/>
          <pc:sldMk cId="3158595815" sldId="265"/>
        </pc:sldMkLst>
        <pc:extLst>
          <p:ext xmlns:p="http://schemas.openxmlformats.org/presentationml/2006/main" uri="{D6D511B9-2390-475A-947B-AFAB55BFBCF1}">
            <pc226:cmChg xmlns:pc226="http://schemas.microsoft.com/office/powerpoint/2022/06/main/command" chg="add">
              <pc226:chgData name="Harrison Milburn" userId="4ce9e5cdda8cb844" providerId="LiveId" clId="{3D4D627D-1FAA-408D-A4E9-BE2A53AA311D}" dt="2024-04-07T19:21:52.953" v="60"/>
              <pc2:cmMkLst xmlns:pc2="http://schemas.microsoft.com/office/powerpoint/2019/9/main/command">
                <pc:docMk/>
                <pc:sldMk cId="3158595815" sldId="265"/>
                <pc2:cmMk id="{76468E96-B766-4909-870F-7DC94D4C979A}"/>
              </pc2:cmMkLst>
            </pc226:cmChg>
          </p:ext>
        </pc:extLst>
      </pc:sldChg>
      <pc:sldChg chg="addCm">
        <pc:chgData name="Harrison Milburn" userId="4ce9e5cdda8cb844" providerId="LiveId" clId="{3D4D627D-1FAA-408D-A4E9-BE2A53AA311D}" dt="2024-04-07T19:31:31.896" v="64"/>
        <pc:sldMkLst>
          <pc:docMk/>
          <pc:sldMk cId="698099189" sldId="266"/>
        </pc:sldMkLst>
        <pc:extLst>
          <p:ext xmlns:p="http://schemas.openxmlformats.org/presentationml/2006/main" uri="{D6D511B9-2390-475A-947B-AFAB55BFBCF1}">
            <pc226:cmChg xmlns:pc226="http://schemas.microsoft.com/office/powerpoint/2022/06/main/command" chg="add">
              <pc226:chgData name="Harrison Milburn" userId="4ce9e5cdda8cb844" providerId="LiveId" clId="{3D4D627D-1FAA-408D-A4E9-BE2A53AA311D}" dt="2024-04-07T19:31:31.896" v="64"/>
              <pc2:cmMkLst xmlns:pc2="http://schemas.microsoft.com/office/powerpoint/2019/9/main/command">
                <pc:docMk/>
                <pc:sldMk cId="698099189" sldId="266"/>
                <pc2:cmMk id="{5BDDCD9D-10A7-4562-81FC-14701BDA68A4}"/>
              </pc2:cmMkLst>
            </pc226:cmChg>
          </p:ext>
        </pc:extLst>
      </pc:sldChg>
      <pc:sldChg chg="modSp">
        <pc:chgData name="Harrison Milburn" userId="4ce9e5cdda8cb844" providerId="LiveId" clId="{3D4D627D-1FAA-408D-A4E9-BE2A53AA311D}" dt="2024-04-07T19:22:25.576" v="61"/>
        <pc:sldMkLst>
          <pc:docMk/>
          <pc:sldMk cId="355289467" sldId="267"/>
        </pc:sldMkLst>
        <pc:picChg chg="mod">
          <ac:chgData name="Harrison Milburn" userId="4ce9e5cdda8cb844" providerId="LiveId" clId="{3D4D627D-1FAA-408D-A4E9-BE2A53AA311D}" dt="2024-04-07T19:22:25.576" v="61"/>
          <ac:picMkLst>
            <pc:docMk/>
            <pc:sldMk cId="355289467" sldId="267"/>
            <ac:picMk id="4" creationId="{CDAAA5DA-80D1-DF01-E898-60BE2D935637}"/>
          </ac:picMkLst>
        </pc:picChg>
      </pc:sldChg>
      <pc:sldChg chg="modSp mod addCm">
        <pc:chgData name="Harrison Milburn" userId="4ce9e5cdda8cb844" providerId="LiveId" clId="{3D4D627D-1FAA-408D-A4E9-BE2A53AA311D}" dt="2024-04-07T19:25:09.811" v="62"/>
        <pc:sldMkLst>
          <pc:docMk/>
          <pc:sldMk cId="524699060" sldId="268"/>
        </pc:sldMkLst>
        <pc:spChg chg="mod">
          <ac:chgData name="Harrison Milburn" userId="4ce9e5cdda8cb844" providerId="LiveId" clId="{3D4D627D-1FAA-408D-A4E9-BE2A53AA311D}" dt="2024-04-07T19:08:59.639" v="7" actId="27636"/>
          <ac:spMkLst>
            <pc:docMk/>
            <pc:sldMk cId="524699060" sldId="268"/>
            <ac:spMk id="21" creationId="{7207F899-BD6D-08AF-24FE-85BA073D1C2F}"/>
          </ac:spMkLst>
        </pc:spChg>
        <pc:extLst>
          <p:ext xmlns:p="http://schemas.openxmlformats.org/presentationml/2006/main" uri="{D6D511B9-2390-475A-947B-AFAB55BFBCF1}">
            <pc226:cmChg xmlns:pc226="http://schemas.microsoft.com/office/powerpoint/2022/06/main/command" chg="add">
              <pc226:chgData name="Harrison Milburn" userId="4ce9e5cdda8cb844" providerId="LiveId" clId="{3D4D627D-1FAA-408D-A4E9-BE2A53AA311D}" dt="2024-04-07T19:25:09.811" v="62"/>
              <pc2:cmMkLst xmlns:pc2="http://schemas.microsoft.com/office/powerpoint/2019/9/main/command">
                <pc:docMk/>
                <pc:sldMk cId="524699060" sldId="268"/>
                <pc2:cmMk id="{8CB2627F-1CE5-48F0-B048-3907ED6C0193}"/>
              </pc2:cmMkLst>
            </pc226:cmChg>
          </p:ext>
        </pc:extLst>
      </pc:sldChg>
      <pc:sldChg chg="modSp mod">
        <pc:chgData name="Harrison Milburn" userId="4ce9e5cdda8cb844" providerId="LiveId" clId="{3D4D627D-1FAA-408D-A4E9-BE2A53AA311D}" dt="2024-04-07T19:08:59.651" v="8" actId="27636"/>
        <pc:sldMkLst>
          <pc:docMk/>
          <pc:sldMk cId="1574406144" sldId="269"/>
        </pc:sldMkLst>
        <pc:spChg chg="mod">
          <ac:chgData name="Harrison Milburn" userId="4ce9e5cdda8cb844" providerId="LiveId" clId="{3D4D627D-1FAA-408D-A4E9-BE2A53AA311D}" dt="2024-04-07T19:08:59.651" v="8" actId="27636"/>
          <ac:spMkLst>
            <pc:docMk/>
            <pc:sldMk cId="1574406144" sldId="269"/>
            <ac:spMk id="21" creationId="{7207F899-BD6D-08AF-24FE-85BA073D1C2F}"/>
          </ac:spMkLst>
        </pc:spChg>
      </pc:sldChg>
    </pc:docChg>
  </pc:docChgLst>
  <pc:docChgLst>
    <pc:chgData name="Harrison Milburn" userId="4ce9e5cdda8cb844" providerId="LiveId" clId="{5BCE16BD-808C-4BB3-9B7F-E425E35EC167}"/>
    <pc:docChg chg="undo custSel modSld modMainMaster">
      <pc:chgData name="Harrison Milburn" userId="4ce9e5cdda8cb844" providerId="LiveId" clId="{5BCE16BD-808C-4BB3-9B7F-E425E35EC167}" dt="2024-04-17T06:53:53.615" v="836" actId="167"/>
      <pc:docMkLst>
        <pc:docMk/>
      </pc:docMkLst>
      <pc:sldChg chg="delSp modSp mod modTransition modAnim">
        <pc:chgData name="Harrison Milburn" userId="4ce9e5cdda8cb844" providerId="LiveId" clId="{5BCE16BD-808C-4BB3-9B7F-E425E35EC167}" dt="2024-04-17T06:46:18.453" v="470"/>
        <pc:sldMkLst>
          <pc:docMk/>
          <pc:sldMk cId="3083276816" sldId="256"/>
        </pc:sldMkLst>
        <pc:spChg chg="mod">
          <ac:chgData name="Harrison Milburn" userId="4ce9e5cdda8cb844" providerId="LiveId" clId="{5BCE16BD-808C-4BB3-9B7F-E425E35EC167}" dt="2024-04-17T06:41:10.127" v="449" actId="1076"/>
          <ac:spMkLst>
            <pc:docMk/>
            <pc:sldMk cId="3083276816" sldId="256"/>
            <ac:spMk id="9" creationId="{0641421D-AFAF-AF64-C5B8-7D9B2FEDAE38}"/>
          </ac:spMkLst>
        </pc:spChg>
        <pc:picChg chg="del">
          <ac:chgData name="Harrison Milburn" userId="4ce9e5cdda8cb844" providerId="LiveId" clId="{5BCE16BD-808C-4BB3-9B7F-E425E35EC167}" dt="2024-04-17T06:30:29.646" v="1" actId="478"/>
          <ac:picMkLst>
            <pc:docMk/>
            <pc:sldMk cId="3083276816" sldId="256"/>
            <ac:picMk id="2" creationId="{13BBF192-4F74-4C0A-1687-286333B4D8C6}"/>
          </ac:picMkLst>
        </pc:picChg>
      </pc:sldChg>
      <pc:sldChg chg="addSp delSp modSp mod modTransition modAnim modCm">
        <pc:chgData name="Harrison Milburn" userId="4ce9e5cdda8cb844" providerId="LiveId" clId="{5BCE16BD-808C-4BB3-9B7F-E425E35EC167}" dt="2024-04-17T06:50:33.727" v="656" actId="20577"/>
        <pc:sldMkLst>
          <pc:docMk/>
          <pc:sldMk cId="3549251190" sldId="257"/>
        </pc:sldMkLst>
        <pc:spChg chg="add del mod">
          <ac:chgData name="Harrison Milburn" userId="4ce9e5cdda8cb844" providerId="LiveId" clId="{5BCE16BD-808C-4BB3-9B7F-E425E35EC167}" dt="2024-04-17T06:47:14.690" v="483" actId="478"/>
          <ac:spMkLst>
            <pc:docMk/>
            <pc:sldMk cId="3549251190" sldId="257"/>
            <ac:spMk id="3" creationId="{BC21D07B-906C-4D2C-05D8-481A8A8A60FB}"/>
          </ac:spMkLst>
        </pc:spChg>
        <pc:spChg chg="del">
          <ac:chgData name="Harrison Milburn" userId="4ce9e5cdda8cb844" providerId="LiveId" clId="{5BCE16BD-808C-4BB3-9B7F-E425E35EC167}" dt="2024-04-17T06:47:08.242" v="481" actId="478"/>
          <ac:spMkLst>
            <pc:docMk/>
            <pc:sldMk cId="3549251190" sldId="257"/>
            <ac:spMk id="4" creationId="{66114FDE-E1FA-654E-F422-9A69DA0FA5D6}"/>
          </ac:spMkLst>
        </pc:spChg>
        <pc:spChg chg="del mod">
          <ac:chgData name="Harrison Milburn" userId="4ce9e5cdda8cb844" providerId="LiveId" clId="{5BCE16BD-808C-4BB3-9B7F-E425E35EC167}" dt="2024-04-17T06:50:08.818" v="616" actId="478"/>
          <ac:spMkLst>
            <pc:docMk/>
            <pc:sldMk cId="3549251190" sldId="257"/>
            <ac:spMk id="5" creationId="{A2842F66-F68B-F026-30B6-81032810ADE5}"/>
          </ac:spMkLst>
        </pc:spChg>
        <pc:spChg chg="mod">
          <ac:chgData name="Harrison Milburn" userId="4ce9e5cdda8cb844" providerId="LiveId" clId="{5BCE16BD-808C-4BB3-9B7F-E425E35EC167}" dt="2024-04-17T06:32:54.826" v="55" actId="207"/>
          <ac:spMkLst>
            <pc:docMk/>
            <pc:sldMk cId="3549251190" sldId="257"/>
            <ac:spMk id="6" creationId="{E3DE23B2-19AF-A0A4-D08C-110F50C25F60}"/>
          </ac:spMkLst>
        </pc:spChg>
        <pc:spChg chg="add mod">
          <ac:chgData name="Harrison Milburn" userId="4ce9e5cdda8cb844" providerId="LiveId" clId="{5BCE16BD-808C-4BB3-9B7F-E425E35EC167}" dt="2024-04-17T06:47:38.576" v="514"/>
          <ac:spMkLst>
            <pc:docMk/>
            <pc:sldMk cId="3549251190" sldId="257"/>
            <ac:spMk id="8" creationId="{67423C95-E707-EEA5-5F7B-2F02C4561C18}"/>
          </ac:spMkLst>
        </pc:spChg>
        <pc:spChg chg="add mod ord">
          <ac:chgData name="Harrison Milburn" userId="4ce9e5cdda8cb844" providerId="LiveId" clId="{5BCE16BD-808C-4BB3-9B7F-E425E35EC167}" dt="2024-04-17T06:50:33.727" v="656" actId="20577"/>
          <ac:spMkLst>
            <pc:docMk/>
            <pc:sldMk cId="3549251190" sldId="257"/>
            <ac:spMk id="15" creationId="{D602780A-16E6-0FDB-A607-EF2E042328D4}"/>
          </ac:spMkLst>
        </pc:spChg>
        <pc:spChg chg="add del mod">
          <ac:chgData name="Harrison Milburn" userId="4ce9e5cdda8cb844" providerId="LiveId" clId="{5BCE16BD-808C-4BB3-9B7F-E425E35EC167}" dt="2024-04-17T06:50:12.743" v="617" actId="478"/>
          <ac:spMkLst>
            <pc:docMk/>
            <pc:sldMk cId="3549251190" sldId="257"/>
            <ac:spMk id="17" creationId="{BC6E2F8D-C0AB-4002-EAC6-CC1CB07BD997}"/>
          </ac:spMkLst>
        </pc:spChg>
        <pc:extLst>
          <p:ext xmlns:p="http://schemas.openxmlformats.org/presentationml/2006/main" uri="{D6D511B9-2390-475A-947B-AFAB55BFBCF1}">
            <pc226:cmChg xmlns:pc226="http://schemas.microsoft.com/office/powerpoint/2022/06/main/command" chg="mod">
              <pc226:chgData name="Harrison Milburn" userId="4ce9e5cdda8cb844" providerId="LiveId" clId="{5BCE16BD-808C-4BB3-9B7F-E425E35EC167}" dt="2024-04-17T06:50:33.727" v="656" actId="20577"/>
              <pc2:cmMkLst xmlns:pc2="http://schemas.microsoft.com/office/powerpoint/2019/9/main/command">
                <pc:docMk/>
                <pc:sldMk cId="3549251190" sldId="257"/>
                <pc2:cmMk id="{F435D54B-758F-4C57-8030-C379A4920459}"/>
              </pc2:cmMkLst>
            </pc226:cmChg>
          </p:ext>
        </pc:extLst>
      </pc:sldChg>
      <pc:sldChg chg="addSp delSp modSp mod modTransition modAnim modCm">
        <pc:chgData name="Harrison Milburn" userId="4ce9e5cdda8cb844" providerId="LiveId" clId="{5BCE16BD-808C-4BB3-9B7F-E425E35EC167}" dt="2024-04-17T06:50:26.307" v="638" actId="20577"/>
        <pc:sldMkLst>
          <pc:docMk/>
          <pc:sldMk cId="2423122551" sldId="258"/>
        </pc:sldMkLst>
        <pc:spChg chg="add mod">
          <ac:chgData name="Harrison Milburn" userId="4ce9e5cdda8cb844" providerId="LiveId" clId="{5BCE16BD-808C-4BB3-9B7F-E425E35EC167}" dt="2024-04-17T06:47:35.493" v="513" actId="1076"/>
          <ac:spMkLst>
            <pc:docMk/>
            <pc:sldMk cId="2423122551" sldId="258"/>
            <ac:spMk id="3" creationId="{FFEEE78A-7EB4-4745-6661-E3ED938C265F}"/>
          </ac:spMkLst>
        </pc:spChg>
        <pc:spChg chg="del">
          <ac:chgData name="Harrison Milburn" userId="4ce9e5cdda8cb844" providerId="LiveId" clId="{5BCE16BD-808C-4BB3-9B7F-E425E35EC167}" dt="2024-04-17T06:47:11.906" v="482" actId="478"/>
          <ac:spMkLst>
            <pc:docMk/>
            <pc:sldMk cId="2423122551" sldId="258"/>
            <ac:spMk id="4" creationId="{66114FDE-E1FA-654E-F422-9A69DA0FA5D6}"/>
          </ac:spMkLst>
        </pc:spChg>
        <pc:spChg chg="mod">
          <ac:chgData name="Harrison Milburn" userId="4ce9e5cdda8cb844" providerId="LiveId" clId="{5BCE16BD-808C-4BB3-9B7F-E425E35EC167}" dt="2024-04-17T06:50:26.307" v="638" actId="20577"/>
          <ac:spMkLst>
            <pc:docMk/>
            <pc:sldMk cId="2423122551" sldId="258"/>
            <ac:spMk id="5" creationId="{A2842F66-F68B-F026-30B6-81032810ADE5}"/>
          </ac:spMkLst>
        </pc:spChg>
        <pc:spChg chg="mod">
          <ac:chgData name="Harrison Milburn" userId="4ce9e5cdda8cb844" providerId="LiveId" clId="{5BCE16BD-808C-4BB3-9B7F-E425E35EC167}" dt="2024-04-17T06:32:38.201" v="54" actId="207"/>
          <ac:spMkLst>
            <pc:docMk/>
            <pc:sldMk cId="2423122551" sldId="258"/>
            <ac:spMk id="12" creationId="{2AE5C1D1-39B0-A572-E6BB-EA93D45C9EE1}"/>
          </ac:spMkLst>
        </pc:spChg>
        <pc:extLst>
          <p:ext xmlns:p="http://schemas.openxmlformats.org/presentationml/2006/main" uri="{D6D511B9-2390-475A-947B-AFAB55BFBCF1}">
            <pc226:cmChg xmlns:pc226="http://schemas.microsoft.com/office/powerpoint/2022/06/main/command" chg="mod modRxn">
              <pc226:chgData name="Harrison Milburn" userId="4ce9e5cdda8cb844" providerId="LiveId" clId="{5BCE16BD-808C-4BB3-9B7F-E425E35EC167}" dt="2024-04-17T06:30:48.033" v="5"/>
              <pc2:cmMkLst xmlns:pc2="http://schemas.microsoft.com/office/powerpoint/2019/9/main/command">
                <pc:docMk/>
                <pc:sldMk cId="2423122551" sldId="258"/>
                <pc2:cmMk id="{B6EBBA6F-0013-4E47-8A1D-663643412A93}"/>
              </pc2:cmMkLst>
            </pc226:cmChg>
          </p:ext>
        </pc:extLst>
      </pc:sldChg>
      <pc:sldChg chg="addSp delSp modSp mod modTransition modAnim">
        <pc:chgData name="Harrison Milburn" userId="4ce9e5cdda8cb844" providerId="LiveId" clId="{5BCE16BD-808C-4BB3-9B7F-E425E35EC167}" dt="2024-04-17T06:48:37.556" v="584" actId="14100"/>
        <pc:sldMkLst>
          <pc:docMk/>
          <pc:sldMk cId="372878103" sldId="260"/>
        </pc:sldMkLst>
        <pc:spChg chg="mod">
          <ac:chgData name="Harrison Milburn" userId="4ce9e5cdda8cb844" providerId="LiveId" clId="{5BCE16BD-808C-4BB3-9B7F-E425E35EC167}" dt="2024-04-17T06:48:06.893" v="581" actId="1037"/>
          <ac:spMkLst>
            <pc:docMk/>
            <pc:sldMk cId="372878103" sldId="260"/>
            <ac:spMk id="4" creationId="{E59DCD68-CC19-7B4D-476D-F6E23402EA55}"/>
          </ac:spMkLst>
        </pc:spChg>
        <pc:spChg chg="mod">
          <ac:chgData name="Harrison Milburn" userId="4ce9e5cdda8cb844" providerId="LiveId" clId="{5BCE16BD-808C-4BB3-9B7F-E425E35EC167}" dt="2024-04-17T06:48:06.893" v="581" actId="1037"/>
          <ac:spMkLst>
            <pc:docMk/>
            <pc:sldMk cId="372878103" sldId="260"/>
            <ac:spMk id="6" creationId="{CD989087-6167-87BB-84D8-8B7CA8215CAD}"/>
          </ac:spMkLst>
        </pc:spChg>
        <pc:spChg chg="mod">
          <ac:chgData name="Harrison Milburn" userId="4ce9e5cdda8cb844" providerId="LiveId" clId="{5BCE16BD-808C-4BB3-9B7F-E425E35EC167}" dt="2024-04-17T06:48:06.893" v="581" actId="1037"/>
          <ac:spMkLst>
            <pc:docMk/>
            <pc:sldMk cId="372878103" sldId="260"/>
            <ac:spMk id="8" creationId="{6D33DB04-5442-4552-BCE9-E1D84C2A5B11}"/>
          </ac:spMkLst>
        </pc:spChg>
        <pc:spChg chg="add mod">
          <ac:chgData name="Harrison Milburn" userId="4ce9e5cdda8cb844" providerId="LiveId" clId="{5BCE16BD-808C-4BB3-9B7F-E425E35EC167}" dt="2024-04-17T06:48:35.430" v="583" actId="1076"/>
          <ac:spMkLst>
            <pc:docMk/>
            <pc:sldMk cId="372878103" sldId="260"/>
            <ac:spMk id="9" creationId="{B49CFF5C-A1BE-47E8-9945-78CE8470BB46}"/>
          </ac:spMkLst>
        </pc:spChg>
        <pc:spChg chg="add mod">
          <ac:chgData name="Harrison Milburn" userId="4ce9e5cdda8cb844" providerId="LiveId" clId="{5BCE16BD-808C-4BB3-9B7F-E425E35EC167}" dt="2024-04-17T06:47:39.846" v="515"/>
          <ac:spMkLst>
            <pc:docMk/>
            <pc:sldMk cId="372878103" sldId="260"/>
            <ac:spMk id="13" creationId="{98E99C9F-1C8E-97B1-A07A-33963FCE85FB}"/>
          </ac:spMkLst>
        </pc:spChg>
        <pc:spChg chg="del">
          <ac:chgData name="Harrison Milburn" userId="4ce9e5cdda8cb844" providerId="LiveId" clId="{5BCE16BD-808C-4BB3-9B7F-E425E35EC167}" dt="2024-04-17T06:47:05.810" v="480" actId="478"/>
          <ac:spMkLst>
            <pc:docMk/>
            <pc:sldMk cId="372878103" sldId="260"/>
            <ac:spMk id="14" creationId="{07AE7526-6300-22BE-2931-BFA0F8005BB7}"/>
          </ac:spMkLst>
        </pc:spChg>
        <pc:spChg chg="mod">
          <ac:chgData name="Harrison Milburn" userId="4ce9e5cdda8cb844" providerId="LiveId" clId="{5BCE16BD-808C-4BB3-9B7F-E425E35EC167}" dt="2024-04-17T06:48:10.914" v="582" actId="20577"/>
          <ac:spMkLst>
            <pc:docMk/>
            <pc:sldMk cId="372878103" sldId="260"/>
            <ac:spMk id="15" creationId="{F6AFA8F7-0759-BA66-F1C8-0085AB0CD2E1}"/>
          </ac:spMkLst>
        </pc:spChg>
        <pc:picChg chg="mod">
          <ac:chgData name="Harrison Milburn" userId="4ce9e5cdda8cb844" providerId="LiveId" clId="{5BCE16BD-808C-4BB3-9B7F-E425E35EC167}" dt="2024-04-17T06:48:06.893" v="581" actId="1037"/>
          <ac:picMkLst>
            <pc:docMk/>
            <pc:sldMk cId="372878103" sldId="260"/>
            <ac:picMk id="1026" creationId="{7627CD6D-9785-27CE-4A6C-20DDD575F3A0}"/>
          </ac:picMkLst>
        </pc:picChg>
        <pc:cxnChg chg="mod">
          <ac:chgData name="Harrison Milburn" userId="4ce9e5cdda8cb844" providerId="LiveId" clId="{5BCE16BD-808C-4BB3-9B7F-E425E35EC167}" dt="2024-04-17T06:48:06.893" v="581" actId="1037"/>
          <ac:cxnSpMkLst>
            <pc:docMk/>
            <pc:sldMk cId="372878103" sldId="260"/>
            <ac:cxnSpMk id="3" creationId="{C584C591-A3E5-F61E-3B0B-220A0B915E56}"/>
          </ac:cxnSpMkLst>
        </pc:cxnChg>
        <pc:cxnChg chg="mod">
          <ac:chgData name="Harrison Milburn" userId="4ce9e5cdda8cb844" providerId="LiveId" clId="{5BCE16BD-808C-4BB3-9B7F-E425E35EC167}" dt="2024-04-17T06:48:06.893" v="581" actId="1037"/>
          <ac:cxnSpMkLst>
            <pc:docMk/>
            <pc:sldMk cId="372878103" sldId="260"/>
            <ac:cxnSpMk id="5" creationId="{BC603B44-CB98-50E9-2DF2-72FB003711A3}"/>
          </ac:cxnSpMkLst>
        </pc:cxnChg>
        <pc:cxnChg chg="mod">
          <ac:chgData name="Harrison Milburn" userId="4ce9e5cdda8cb844" providerId="LiveId" clId="{5BCE16BD-808C-4BB3-9B7F-E425E35EC167}" dt="2024-04-17T06:48:37.556" v="584" actId="14100"/>
          <ac:cxnSpMkLst>
            <pc:docMk/>
            <pc:sldMk cId="372878103" sldId="260"/>
            <ac:cxnSpMk id="7" creationId="{B14D5DCD-1C95-5DCC-5817-4BBD6CB70A15}"/>
          </ac:cxnSpMkLst>
        </pc:cxnChg>
      </pc:sldChg>
      <pc:sldChg chg="addSp delSp modSp mod modTransition modAnim">
        <pc:chgData name="Harrison Milburn" userId="4ce9e5cdda8cb844" providerId="LiveId" clId="{5BCE16BD-808C-4BB3-9B7F-E425E35EC167}" dt="2024-04-17T06:50:45.828" v="669" actId="478"/>
        <pc:sldMkLst>
          <pc:docMk/>
          <pc:sldMk cId="1506615780" sldId="262"/>
        </pc:sldMkLst>
        <pc:spChg chg="add del mod">
          <ac:chgData name="Harrison Milburn" userId="4ce9e5cdda8cb844" providerId="LiveId" clId="{5BCE16BD-808C-4BB3-9B7F-E425E35EC167}" dt="2024-04-17T06:47:16.874" v="484" actId="478"/>
          <ac:spMkLst>
            <pc:docMk/>
            <pc:sldMk cId="1506615780" sldId="262"/>
            <ac:spMk id="3" creationId="{F016CE21-954B-D955-CB70-74248481334D}"/>
          </ac:spMkLst>
        </pc:spChg>
        <pc:spChg chg="add mod">
          <ac:chgData name="Harrison Milburn" userId="4ce9e5cdda8cb844" providerId="LiveId" clId="{5BCE16BD-808C-4BB3-9B7F-E425E35EC167}" dt="2024-04-17T06:47:41.106" v="516"/>
          <ac:spMkLst>
            <pc:docMk/>
            <pc:sldMk cId="1506615780" sldId="262"/>
            <ac:spMk id="4" creationId="{18EA371F-0288-B149-7522-1880BBA74667}"/>
          </ac:spMkLst>
        </pc:spChg>
        <pc:spChg chg="add mod">
          <ac:chgData name="Harrison Milburn" userId="4ce9e5cdda8cb844" providerId="LiveId" clId="{5BCE16BD-808C-4BB3-9B7F-E425E35EC167}" dt="2024-04-17T06:50:40.565" v="667" actId="20577"/>
          <ac:spMkLst>
            <pc:docMk/>
            <pc:sldMk cId="1506615780" sldId="262"/>
            <ac:spMk id="5" creationId="{6C61A01A-F384-99D3-762E-8F31E6B6DD2C}"/>
          </ac:spMkLst>
        </pc:spChg>
        <pc:spChg chg="add del mod">
          <ac:chgData name="Harrison Milburn" userId="4ce9e5cdda8cb844" providerId="LiveId" clId="{5BCE16BD-808C-4BB3-9B7F-E425E35EC167}" dt="2024-04-17T06:50:45.828" v="669" actId="478"/>
          <ac:spMkLst>
            <pc:docMk/>
            <pc:sldMk cId="1506615780" sldId="262"/>
            <ac:spMk id="7" creationId="{E291F48F-CAED-20F2-CFAE-762EFEAD7398}"/>
          </ac:spMkLst>
        </pc:spChg>
        <pc:spChg chg="del mod">
          <ac:chgData name="Harrison Milburn" userId="4ce9e5cdda8cb844" providerId="LiveId" clId="{5BCE16BD-808C-4BB3-9B7F-E425E35EC167}" dt="2024-04-17T06:50:43.238" v="668" actId="478"/>
          <ac:spMkLst>
            <pc:docMk/>
            <pc:sldMk cId="1506615780" sldId="262"/>
            <ac:spMk id="11" creationId="{197DE579-C417-E898-6353-62F15BDC65A4}"/>
          </ac:spMkLst>
        </pc:spChg>
        <pc:spChg chg="del">
          <ac:chgData name="Harrison Milburn" userId="4ce9e5cdda8cb844" providerId="LiveId" clId="{5BCE16BD-808C-4BB3-9B7F-E425E35EC167}" dt="2024-04-17T06:46:58.929" v="479" actId="478"/>
          <ac:spMkLst>
            <pc:docMk/>
            <pc:sldMk cId="1506615780" sldId="262"/>
            <ac:spMk id="13" creationId="{5E6E1405-DFF9-79BB-AF50-504B80FDC1FF}"/>
          </ac:spMkLst>
        </pc:spChg>
        <pc:spChg chg="mod">
          <ac:chgData name="Harrison Milburn" userId="4ce9e5cdda8cb844" providerId="LiveId" clId="{5BCE16BD-808C-4BB3-9B7F-E425E35EC167}" dt="2024-04-17T06:34:20.180" v="68" actId="1076"/>
          <ac:spMkLst>
            <pc:docMk/>
            <pc:sldMk cId="1506615780" sldId="262"/>
            <ac:spMk id="16" creationId="{098F4F9B-0598-564E-9A55-41C92303EF9A}"/>
          </ac:spMkLst>
        </pc:spChg>
      </pc:sldChg>
      <pc:sldChg chg="addSp delSp modSp mod modTransition modAnim">
        <pc:chgData name="Harrison Milburn" userId="4ce9e5cdda8cb844" providerId="LiveId" clId="{5BCE16BD-808C-4BB3-9B7F-E425E35EC167}" dt="2024-04-17T06:52:20.638" v="795" actId="20577"/>
        <pc:sldMkLst>
          <pc:docMk/>
          <pc:sldMk cId="4285061760" sldId="263"/>
        </pc:sldMkLst>
        <pc:spChg chg="mod">
          <ac:chgData name="Harrison Milburn" userId="4ce9e5cdda8cb844" providerId="LiveId" clId="{5BCE16BD-808C-4BB3-9B7F-E425E35EC167}" dt="2024-04-17T06:38:42.141" v="251" actId="1076"/>
          <ac:spMkLst>
            <pc:docMk/>
            <pc:sldMk cId="4285061760" sldId="263"/>
            <ac:spMk id="2" creationId="{09A5B892-01A4-4F5D-DBE2-FEDAF2B1CF22}"/>
          </ac:spMkLst>
        </pc:spChg>
        <pc:spChg chg="add mod">
          <ac:chgData name="Harrison Milburn" userId="4ce9e5cdda8cb844" providerId="LiveId" clId="{5BCE16BD-808C-4BB3-9B7F-E425E35EC167}" dt="2024-04-17T06:47:45.299" v="521"/>
          <ac:spMkLst>
            <pc:docMk/>
            <pc:sldMk cId="4285061760" sldId="263"/>
            <ac:spMk id="3" creationId="{20F19C82-5D90-5CC2-C677-465C11BCE30D}"/>
          </ac:spMkLst>
        </pc:spChg>
        <pc:spChg chg="add del mod">
          <ac:chgData name="Harrison Milburn" userId="4ce9e5cdda8cb844" providerId="LiveId" clId="{5BCE16BD-808C-4BB3-9B7F-E425E35EC167}" dt="2024-04-17T06:52:16.447" v="784" actId="478"/>
          <ac:spMkLst>
            <pc:docMk/>
            <pc:sldMk cId="4285061760" sldId="263"/>
            <ac:spMk id="6" creationId="{33E15352-D4DE-376B-56E6-E98CC22CF328}"/>
          </ac:spMkLst>
        </pc:spChg>
        <pc:spChg chg="add mod">
          <ac:chgData name="Harrison Milburn" userId="4ce9e5cdda8cb844" providerId="LiveId" clId="{5BCE16BD-808C-4BB3-9B7F-E425E35EC167}" dt="2024-04-17T06:52:20.638" v="795" actId="20577"/>
          <ac:spMkLst>
            <pc:docMk/>
            <pc:sldMk cId="4285061760" sldId="263"/>
            <ac:spMk id="7" creationId="{B6731BED-6257-2707-B1E6-C6F0B5234186}"/>
          </ac:spMkLst>
        </pc:spChg>
        <pc:spChg chg="del">
          <ac:chgData name="Harrison Milburn" userId="4ce9e5cdda8cb844" providerId="LiveId" clId="{5BCE16BD-808C-4BB3-9B7F-E425E35EC167}" dt="2024-04-17T06:46:46.637" v="473" actId="478"/>
          <ac:spMkLst>
            <pc:docMk/>
            <pc:sldMk cId="4285061760" sldId="263"/>
            <ac:spMk id="17" creationId="{0E380E4E-A168-484C-9BC6-9A7C0DFA2BF9}"/>
          </ac:spMkLst>
        </pc:spChg>
        <pc:spChg chg="del">
          <ac:chgData name="Harrison Milburn" userId="4ce9e5cdda8cb844" providerId="LiveId" clId="{5BCE16BD-808C-4BB3-9B7F-E425E35EC167}" dt="2024-04-17T06:52:13.361" v="782" actId="478"/>
          <ac:spMkLst>
            <pc:docMk/>
            <pc:sldMk cId="4285061760" sldId="263"/>
            <ac:spMk id="21" creationId="{048DF134-06C3-26BC-780F-DA6F39A25883}"/>
          </ac:spMkLst>
        </pc:spChg>
      </pc:sldChg>
      <pc:sldChg chg="addSp delSp modSp mod modTransition modAnim">
        <pc:chgData name="Harrison Milburn" userId="4ce9e5cdda8cb844" providerId="LiveId" clId="{5BCE16BD-808C-4BB3-9B7F-E425E35EC167}" dt="2024-04-17T06:51:10.499" v="714" actId="20577"/>
        <pc:sldMkLst>
          <pc:docMk/>
          <pc:sldMk cId="3399072547" sldId="264"/>
        </pc:sldMkLst>
        <pc:spChg chg="add mod">
          <ac:chgData name="Harrison Milburn" userId="4ce9e5cdda8cb844" providerId="LiveId" clId="{5BCE16BD-808C-4BB3-9B7F-E425E35EC167}" dt="2024-04-17T06:47:42.493" v="518"/>
          <ac:spMkLst>
            <pc:docMk/>
            <pc:sldMk cId="3399072547" sldId="264"/>
            <ac:spMk id="2" creationId="{3586B55A-AD80-9F9B-72F1-535A394ECBCE}"/>
          </ac:spMkLst>
        </pc:spChg>
        <pc:spChg chg="add del mod">
          <ac:chgData name="Harrison Milburn" userId="4ce9e5cdda8cb844" providerId="LiveId" clId="{5BCE16BD-808C-4BB3-9B7F-E425E35EC167}" dt="2024-04-17T06:51:05.830" v="696" actId="478"/>
          <ac:spMkLst>
            <pc:docMk/>
            <pc:sldMk cId="3399072547" sldId="264"/>
            <ac:spMk id="4" creationId="{25833D7D-9C29-30EC-47F5-60E8805EDD1D}"/>
          </ac:spMkLst>
        </pc:spChg>
        <pc:spChg chg="add mod">
          <ac:chgData name="Harrison Milburn" userId="4ce9e5cdda8cb844" providerId="LiveId" clId="{5BCE16BD-808C-4BB3-9B7F-E425E35EC167}" dt="2024-04-17T06:51:10.499" v="714" actId="20577"/>
          <ac:spMkLst>
            <pc:docMk/>
            <pc:sldMk cId="3399072547" sldId="264"/>
            <ac:spMk id="5" creationId="{1BEC2CD2-FD0E-3B84-4A40-BA82FD54D5C6}"/>
          </ac:spMkLst>
        </pc:spChg>
        <pc:spChg chg="del">
          <ac:chgData name="Harrison Milburn" userId="4ce9e5cdda8cb844" providerId="LiveId" clId="{5BCE16BD-808C-4BB3-9B7F-E425E35EC167}" dt="2024-04-17T06:46:52.691" v="476" actId="478"/>
          <ac:spMkLst>
            <pc:docMk/>
            <pc:sldMk cId="3399072547" sldId="264"/>
            <ac:spMk id="19" creationId="{C23DE6D3-3389-3AB8-EB6D-534BBDA4F0A6}"/>
          </ac:spMkLst>
        </pc:spChg>
        <pc:spChg chg="del">
          <ac:chgData name="Harrison Milburn" userId="4ce9e5cdda8cb844" providerId="LiveId" clId="{5BCE16BD-808C-4BB3-9B7F-E425E35EC167}" dt="2024-04-17T06:51:02.034" v="694" actId="478"/>
          <ac:spMkLst>
            <pc:docMk/>
            <pc:sldMk cId="3399072547" sldId="264"/>
            <ac:spMk id="21" creationId="{7207F899-BD6D-08AF-24FE-85BA073D1C2F}"/>
          </ac:spMkLst>
        </pc:spChg>
        <pc:spChg chg="mod">
          <ac:chgData name="Harrison Milburn" userId="4ce9e5cdda8cb844" providerId="LiveId" clId="{5BCE16BD-808C-4BB3-9B7F-E425E35EC167}" dt="2024-04-17T06:43:27.034" v="461" actId="313"/>
          <ac:spMkLst>
            <pc:docMk/>
            <pc:sldMk cId="3399072547" sldId="264"/>
            <ac:spMk id="24" creationId="{87ADE9A6-3E31-EB17-34DC-91DD50997963}"/>
          </ac:spMkLst>
        </pc:spChg>
      </pc:sldChg>
      <pc:sldChg chg="addSp delSp modSp mod modTransition modAnim">
        <pc:chgData name="Harrison Milburn" userId="4ce9e5cdda8cb844" providerId="LiveId" clId="{5BCE16BD-808C-4BB3-9B7F-E425E35EC167}" dt="2024-04-17T06:50:58.381" v="693" actId="20577"/>
        <pc:sldMkLst>
          <pc:docMk/>
          <pc:sldMk cId="3158595815" sldId="265"/>
        </pc:sldMkLst>
        <pc:spChg chg="add del mod">
          <ac:chgData name="Harrison Milburn" userId="4ce9e5cdda8cb844" providerId="LiveId" clId="{5BCE16BD-808C-4BB3-9B7F-E425E35EC167}" dt="2024-04-17T06:46:56.603" v="478" actId="478"/>
          <ac:spMkLst>
            <pc:docMk/>
            <pc:sldMk cId="3158595815" sldId="265"/>
            <ac:spMk id="4" creationId="{69435F61-CA26-33FC-2D60-BE909A1CDDDD}"/>
          </ac:spMkLst>
        </pc:spChg>
        <pc:spChg chg="add mod">
          <ac:chgData name="Harrison Milburn" userId="4ce9e5cdda8cb844" providerId="LiveId" clId="{5BCE16BD-808C-4BB3-9B7F-E425E35EC167}" dt="2024-04-17T06:47:42.022" v="517"/>
          <ac:spMkLst>
            <pc:docMk/>
            <pc:sldMk cId="3158595815" sldId="265"/>
            <ac:spMk id="5" creationId="{ECBAEFC3-7F47-759B-4C7D-72E1CAB7E396}"/>
          </ac:spMkLst>
        </pc:spChg>
        <pc:spChg chg="add del mod">
          <ac:chgData name="Harrison Milburn" userId="4ce9e5cdda8cb844" providerId="LiveId" clId="{5BCE16BD-808C-4BB3-9B7F-E425E35EC167}" dt="2024-04-17T06:50:51.789" v="671" actId="478"/>
          <ac:spMkLst>
            <pc:docMk/>
            <pc:sldMk cId="3158595815" sldId="265"/>
            <ac:spMk id="7" creationId="{8AAEF77C-9161-A77B-99D9-D62FDF94A44B}"/>
          </ac:spMkLst>
        </pc:spChg>
        <pc:spChg chg="add mod">
          <ac:chgData name="Harrison Milburn" userId="4ce9e5cdda8cb844" providerId="LiveId" clId="{5BCE16BD-808C-4BB3-9B7F-E425E35EC167}" dt="2024-04-17T06:50:58.381" v="693" actId="20577"/>
          <ac:spMkLst>
            <pc:docMk/>
            <pc:sldMk cId="3158595815" sldId="265"/>
            <ac:spMk id="8" creationId="{8DF62912-D792-9442-E508-D38BB77316F7}"/>
          </ac:spMkLst>
        </pc:spChg>
        <pc:spChg chg="del mod">
          <ac:chgData name="Harrison Milburn" userId="4ce9e5cdda8cb844" providerId="LiveId" clId="{5BCE16BD-808C-4BB3-9B7F-E425E35EC167}" dt="2024-04-17T06:50:49.442" v="670" actId="478"/>
          <ac:spMkLst>
            <pc:docMk/>
            <pc:sldMk cId="3158595815" sldId="265"/>
            <ac:spMk id="11" creationId="{197DE579-C417-E898-6353-62F15BDC65A4}"/>
          </ac:spMkLst>
        </pc:spChg>
        <pc:spChg chg="del">
          <ac:chgData name="Harrison Milburn" userId="4ce9e5cdda8cb844" providerId="LiveId" clId="{5BCE16BD-808C-4BB3-9B7F-E425E35EC167}" dt="2024-04-17T06:46:54.268" v="477" actId="478"/>
          <ac:spMkLst>
            <pc:docMk/>
            <pc:sldMk cId="3158595815" sldId="265"/>
            <ac:spMk id="13" creationId="{5E6E1405-DFF9-79BB-AF50-504B80FDC1FF}"/>
          </ac:spMkLst>
        </pc:spChg>
        <pc:spChg chg="mod">
          <ac:chgData name="Harrison Milburn" userId="4ce9e5cdda8cb844" providerId="LiveId" clId="{5BCE16BD-808C-4BB3-9B7F-E425E35EC167}" dt="2024-04-17T06:35:41.739" v="135" actId="20577"/>
          <ac:spMkLst>
            <pc:docMk/>
            <pc:sldMk cId="3158595815" sldId="265"/>
            <ac:spMk id="16" creationId="{098F4F9B-0598-564E-9A55-41C92303EF9A}"/>
          </ac:spMkLst>
        </pc:spChg>
        <pc:picChg chg="mod ord">
          <ac:chgData name="Harrison Milburn" userId="4ce9e5cdda8cb844" providerId="LiveId" clId="{5BCE16BD-808C-4BB3-9B7F-E425E35EC167}" dt="2024-04-17T06:48:47.175" v="585" actId="170"/>
          <ac:picMkLst>
            <pc:docMk/>
            <pc:sldMk cId="3158595815" sldId="265"/>
            <ac:picMk id="2" creationId="{735F0F4B-12E2-D923-4DAA-E7E52707F92B}"/>
          </ac:picMkLst>
        </pc:picChg>
      </pc:sldChg>
      <pc:sldChg chg="addSp delSp modSp mod modTransition modAnim">
        <pc:chgData name="Harrison Milburn" userId="4ce9e5cdda8cb844" providerId="LiveId" clId="{5BCE16BD-808C-4BB3-9B7F-E425E35EC167}" dt="2024-04-17T06:52:34.340" v="822" actId="20577"/>
        <pc:sldMkLst>
          <pc:docMk/>
          <pc:sldMk cId="698099189" sldId="266"/>
        </pc:sldMkLst>
        <pc:spChg chg="del">
          <ac:chgData name="Harrison Milburn" userId="4ce9e5cdda8cb844" providerId="LiveId" clId="{5BCE16BD-808C-4BB3-9B7F-E425E35EC167}" dt="2024-04-17T06:52:24.740" v="796" actId="478"/>
          <ac:spMkLst>
            <pc:docMk/>
            <pc:sldMk cId="698099189" sldId="266"/>
            <ac:spMk id="3" creationId="{2DF3B12E-2285-24B3-286D-48F691965D6B}"/>
          </ac:spMkLst>
        </pc:spChg>
        <pc:spChg chg="mod">
          <ac:chgData name="Harrison Milburn" userId="4ce9e5cdda8cb844" providerId="LiveId" clId="{5BCE16BD-808C-4BB3-9B7F-E425E35EC167}" dt="2024-04-17T06:40:37.755" v="415" actId="1076"/>
          <ac:spMkLst>
            <pc:docMk/>
            <pc:sldMk cId="698099189" sldId="266"/>
            <ac:spMk id="5" creationId="{A7A53A95-8DBC-41FA-FDA5-33ECC2D6C0EC}"/>
          </ac:spMkLst>
        </pc:spChg>
        <pc:spChg chg="add mod">
          <ac:chgData name="Harrison Milburn" userId="4ce9e5cdda8cb844" providerId="LiveId" clId="{5BCE16BD-808C-4BB3-9B7F-E425E35EC167}" dt="2024-04-17T06:47:45.840" v="522"/>
          <ac:spMkLst>
            <pc:docMk/>
            <pc:sldMk cId="698099189" sldId="266"/>
            <ac:spMk id="6" creationId="{DE9F7588-2976-F643-8FFE-462DA9F5CA00}"/>
          </ac:spMkLst>
        </pc:spChg>
        <pc:spChg chg="add del mod">
          <ac:chgData name="Harrison Milburn" userId="4ce9e5cdda8cb844" providerId="LiveId" clId="{5BCE16BD-808C-4BB3-9B7F-E425E35EC167}" dt="2024-04-17T06:52:28.300" v="799" actId="478"/>
          <ac:spMkLst>
            <pc:docMk/>
            <pc:sldMk cId="698099189" sldId="266"/>
            <ac:spMk id="10" creationId="{31B9DC74-916A-EF0C-9957-84602D56C494}"/>
          </ac:spMkLst>
        </pc:spChg>
        <pc:spChg chg="add del mod">
          <ac:chgData name="Harrison Milburn" userId="4ce9e5cdda8cb844" providerId="LiveId" clId="{5BCE16BD-808C-4BB3-9B7F-E425E35EC167}" dt="2024-04-17T06:52:26.852" v="798" actId="478"/>
          <ac:spMkLst>
            <pc:docMk/>
            <pc:sldMk cId="698099189" sldId="266"/>
            <ac:spMk id="11" creationId="{51D11296-1413-2122-23EC-825490B9A9F4}"/>
          </ac:spMkLst>
        </pc:spChg>
        <pc:spChg chg="add mod">
          <ac:chgData name="Harrison Milburn" userId="4ce9e5cdda8cb844" providerId="LiveId" clId="{5BCE16BD-808C-4BB3-9B7F-E425E35EC167}" dt="2024-04-17T06:52:34.340" v="822" actId="20577"/>
          <ac:spMkLst>
            <pc:docMk/>
            <pc:sldMk cId="698099189" sldId="266"/>
            <ac:spMk id="12" creationId="{8FA21A11-9EED-4B9E-B135-4F1FEA6A9260}"/>
          </ac:spMkLst>
        </pc:spChg>
        <pc:spChg chg="del">
          <ac:chgData name="Harrison Milburn" userId="4ce9e5cdda8cb844" providerId="LiveId" clId="{5BCE16BD-808C-4BB3-9B7F-E425E35EC167}" dt="2024-04-17T06:46:44.930" v="472" actId="478"/>
          <ac:spMkLst>
            <pc:docMk/>
            <pc:sldMk cId="698099189" sldId="266"/>
            <ac:spMk id="17" creationId="{0E380E4E-A168-484C-9BC6-9A7C0DFA2BF9}"/>
          </ac:spMkLst>
        </pc:spChg>
      </pc:sldChg>
      <pc:sldChg chg="addSp delSp modSp mod modTransition modAnim">
        <pc:chgData name="Harrison Milburn" userId="4ce9e5cdda8cb844" providerId="LiveId" clId="{5BCE16BD-808C-4BB3-9B7F-E425E35EC167}" dt="2024-04-17T06:51:27.834" v="748" actId="478"/>
        <pc:sldMkLst>
          <pc:docMk/>
          <pc:sldMk cId="355289467" sldId="267"/>
        </pc:sldMkLst>
        <pc:spChg chg="add mod">
          <ac:chgData name="Harrison Milburn" userId="4ce9e5cdda8cb844" providerId="LiveId" clId="{5BCE16BD-808C-4BB3-9B7F-E425E35EC167}" dt="2024-04-17T06:47:43.702" v="519"/>
          <ac:spMkLst>
            <pc:docMk/>
            <pc:sldMk cId="355289467" sldId="267"/>
            <ac:spMk id="6" creationId="{0416A331-E763-44C2-00DD-1F85B2481F84}"/>
          </ac:spMkLst>
        </pc:spChg>
        <pc:spChg chg="add mod">
          <ac:chgData name="Harrison Milburn" userId="4ce9e5cdda8cb844" providerId="LiveId" clId="{5BCE16BD-808C-4BB3-9B7F-E425E35EC167}" dt="2024-04-17T06:51:23.522" v="746" actId="20577"/>
          <ac:spMkLst>
            <pc:docMk/>
            <pc:sldMk cId="355289467" sldId="267"/>
            <ac:spMk id="7" creationId="{61CE5103-DD39-4B04-BFCC-BEA8D10B4AFB}"/>
          </ac:spMkLst>
        </pc:spChg>
        <pc:spChg chg="add del mod">
          <ac:chgData name="Harrison Milburn" userId="4ce9e5cdda8cb844" providerId="LiveId" clId="{5BCE16BD-808C-4BB3-9B7F-E425E35EC167}" dt="2024-04-17T06:51:27.834" v="748" actId="478"/>
          <ac:spMkLst>
            <pc:docMk/>
            <pc:sldMk cId="355289467" sldId="267"/>
            <ac:spMk id="9" creationId="{C1E9B6EF-77A2-598D-B849-B6A28DAD2EF3}"/>
          </ac:spMkLst>
        </pc:spChg>
        <pc:spChg chg="del">
          <ac:chgData name="Harrison Milburn" userId="4ce9e5cdda8cb844" providerId="LiveId" clId="{5BCE16BD-808C-4BB3-9B7F-E425E35EC167}" dt="2024-04-17T06:46:50.530" v="475" actId="478"/>
          <ac:spMkLst>
            <pc:docMk/>
            <pc:sldMk cId="355289467" sldId="267"/>
            <ac:spMk id="19" creationId="{C23DE6D3-3389-3AB8-EB6D-534BBDA4F0A6}"/>
          </ac:spMkLst>
        </pc:spChg>
        <pc:spChg chg="del mod">
          <ac:chgData name="Harrison Milburn" userId="4ce9e5cdda8cb844" providerId="LiveId" clId="{5BCE16BD-808C-4BB3-9B7F-E425E35EC167}" dt="2024-04-17T06:51:26.137" v="747" actId="478"/>
          <ac:spMkLst>
            <pc:docMk/>
            <pc:sldMk cId="355289467" sldId="267"/>
            <ac:spMk id="21" creationId="{7207F899-BD6D-08AF-24FE-85BA073D1C2F}"/>
          </ac:spMkLst>
        </pc:spChg>
      </pc:sldChg>
      <pc:sldChg chg="addSp delSp modSp mod modTransition modAnim">
        <pc:chgData name="Harrison Milburn" userId="4ce9e5cdda8cb844" providerId="LiveId" clId="{5BCE16BD-808C-4BB3-9B7F-E425E35EC167}" dt="2024-04-17T06:52:09.735" v="781" actId="166"/>
        <pc:sldMkLst>
          <pc:docMk/>
          <pc:sldMk cId="524699060" sldId="268"/>
        </pc:sldMkLst>
        <pc:spChg chg="mod">
          <ac:chgData name="Harrison Milburn" userId="4ce9e5cdda8cb844" providerId="LiveId" clId="{5BCE16BD-808C-4BB3-9B7F-E425E35EC167}" dt="2024-04-17T06:37:12.688" v="149" actId="207"/>
          <ac:spMkLst>
            <pc:docMk/>
            <pc:sldMk cId="524699060" sldId="268"/>
            <ac:spMk id="2" creationId="{9FEC1A4D-81C6-027E-5490-D7C486A0CDF2}"/>
          </ac:spMkLst>
        </pc:spChg>
        <pc:spChg chg="add mod">
          <ac:chgData name="Harrison Milburn" userId="4ce9e5cdda8cb844" providerId="LiveId" clId="{5BCE16BD-808C-4BB3-9B7F-E425E35EC167}" dt="2024-04-17T06:47:44.325" v="520"/>
          <ac:spMkLst>
            <pc:docMk/>
            <pc:sldMk cId="524699060" sldId="268"/>
            <ac:spMk id="3" creationId="{B1DAAB1E-D6FD-C373-22F8-CAA90905150D}"/>
          </ac:spMkLst>
        </pc:spChg>
        <pc:spChg chg="add del">
          <ac:chgData name="Harrison Milburn" userId="4ce9e5cdda8cb844" providerId="LiveId" clId="{5BCE16BD-808C-4BB3-9B7F-E425E35EC167}" dt="2024-04-17T06:51:40.549" v="751" actId="22"/>
          <ac:spMkLst>
            <pc:docMk/>
            <pc:sldMk cId="524699060" sldId="268"/>
            <ac:spMk id="7" creationId="{F54386DD-CA8A-52F4-37D7-131209317F85}"/>
          </ac:spMkLst>
        </pc:spChg>
        <pc:spChg chg="add mod ord">
          <ac:chgData name="Harrison Milburn" userId="4ce9e5cdda8cb844" providerId="LiveId" clId="{5BCE16BD-808C-4BB3-9B7F-E425E35EC167}" dt="2024-04-17T06:52:07.384" v="780" actId="171"/>
          <ac:spMkLst>
            <pc:docMk/>
            <pc:sldMk cId="524699060" sldId="268"/>
            <ac:spMk id="8" creationId="{9D394494-79B5-227D-8581-D4249E29B8B2}"/>
          </ac:spMkLst>
        </pc:spChg>
        <pc:spChg chg="add del mod">
          <ac:chgData name="Harrison Milburn" userId="4ce9e5cdda8cb844" providerId="LiveId" clId="{5BCE16BD-808C-4BB3-9B7F-E425E35EC167}" dt="2024-04-17T06:52:01.941" v="779" actId="478"/>
          <ac:spMkLst>
            <pc:docMk/>
            <pc:sldMk cId="524699060" sldId="268"/>
            <ac:spMk id="10" creationId="{7CFB591F-151D-E43D-38AA-ECCF4428440A}"/>
          </ac:spMkLst>
        </pc:spChg>
        <pc:spChg chg="del">
          <ac:chgData name="Harrison Milburn" userId="4ce9e5cdda8cb844" providerId="LiveId" clId="{5BCE16BD-808C-4BB3-9B7F-E425E35EC167}" dt="2024-04-17T06:46:48.498" v="474" actId="478"/>
          <ac:spMkLst>
            <pc:docMk/>
            <pc:sldMk cId="524699060" sldId="268"/>
            <ac:spMk id="19" creationId="{C23DE6D3-3389-3AB8-EB6D-534BBDA4F0A6}"/>
          </ac:spMkLst>
        </pc:spChg>
        <pc:spChg chg="del mod">
          <ac:chgData name="Harrison Milburn" userId="4ce9e5cdda8cb844" providerId="LiveId" clId="{5BCE16BD-808C-4BB3-9B7F-E425E35EC167}" dt="2024-04-17T06:52:00.554" v="778" actId="478"/>
          <ac:spMkLst>
            <pc:docMk/>
            <pc:sldMk cId="524699060" sldId="268"/>
            <ac:spMk id="21" creationId="{7207F899-BD6D-08AF-24FE-85BA073D1C2F}"/>
          </ac:spMkLst>
        </pc:spChg>
        <pc:picChg chg="mod ord">
          <ac:chgData name="Harrison Milburn" userId="4ce9e5cdda8cb844" providerId="LiveId" clId="{5BCE16BD-808C-4BB3-9B7F-E425E35EC167}" dt="2024-04-17T06:52:09.735" v="781" actId="166"/>
          <ac:picMkLst>
            <pc:docMk/>
            <pc:sldMk cId="524699060" sldId="268"/>
            <ac:picMk id="4" creationId="{17E5F144-DF8C-020F-9304-3FE6157EA434}"/>
          </ac:picMkLst>
        </pc:picChg>
        <pc:picChg chg="mod">
          <ac:chgData name="Harrison Milburn" userId="4ce9e5cdda8cb844" providerId="LiveId" clId="{5BCE16BD-808C-4BB3-9B7F-E425E35EC167}" dt="2024-04-17T06:37:04.636" v="147" actId="1076"/>
          <ac:picMkLst>
            <pc:docMk/>
            <pc:sldMk cId="524699060" sldId="268"/>
            <ac:picMk id="5" creationId="{C578C7C0-9834-5B2B-AF96-C376FB0E3CA9}"/>
          </ac:picMkLst>
        </pc:picChg>
      </pc:sldChg>
      <pc:sldChg chg="addSp delSp modSp mod modTransition modAnim">
        <pc:chgData name="Harrison Milburn" userId="4ce9e5cdda8cb844" providerId="LiveId" clId="{5BCE16BD-808C-4BB3-9B7F-E425E35EC167}" dt="2024-04-17T06:47:46.735" v="523"/>
        <pc:sldMkLst>
          <pc:docMk/>
          <pc:sldMk cId="1888705996" sldId="270"/>
        </pc:sldMkLst>
        <pc:spChg chg="add mod">
          <ac:chgData name="Harrison Milburn" userId="4ce9e5cdda8cb844" providerId="LiveId" clId="{5BCE16BD-808C-4BB3-9B7F-E425E35EC167}" dt="2024-04-17T06:47:46.735" v="523"/>
          <ac:spMkLst>
            <pc:docMk/>
            <pc:sldMk cId="1888705996" sldId="270"/>
            <ac:spMk id="2" creationId="{A4A017DE-92A9-E061-0F77-6491470692CB}"/>
          </ac:spMkLst>
        </pc:spChg>
        <pc:spChg chg="mod">
          <ac:chgData name="Harrison Milburn" userId="4ce9e5cdda8cb844" providerId="LiveId" clId="{5BCE16BD-808C-4BB3-9B7F-E425E35EC167}" dt="2024-04-17T06:39:09.771" v="267" actId="207"/>
          <ac:spMkLst>
            <pc:docMk/>
            <pc:sldMk cId="1888705996" sldId="270"/>
            <ac:spMk id="3" creationId="{2DF3B12E-2285-24B3-286D-48F691965D6B}"/>
          </ac:spMkLst>
        </pc:spChg>
        <pc:spChg chg="del">
          <ac:chgData name="Harrison Milburn" userId="4ce9e5cdda8cb844" providerId="LiveId" clId="{5BCE16BD-808C-4BB3-9B7F-E425E35EC167}" dt="2024-04-17T06:46:43.693" v="471" actId="478"/>
          <ac:spMkLst>
            <pc:docMk/>
            <pc:sldMk cId="1888705996" sldId="270"/>
            <ac:spMk id="17" creationId="{0E380E4E-A168-484C-9BC6-9A7C0DFA2BF9}"/>
          </ac:spMkLst>
        </pc:spChg>
      </pc:sldChg>
      <pc:sldMasterChg chg="modSldLayout">
        <pc:chgData name="Harrison Milburn" userId="4ce9e5cdda8cb844" providerId="LiveId" clId="{5BCE16BD-808C-4BB3-9B7F-E425E35EC167}" dt="2024-04-17T06:53:53.615" v="836" actId="167"/>
        <pc:sldMasterMkLst>
          <pc:docMk/>
          <pc:sldMasterMk cId="2729087759" sldId="2147483648"/>
        </pc:sldMasterMkLst>
        <pc:sldLayoutChg chg="addSp delSp modSp mod">
          <pc:chgData name="Harrison Milburn" userId="4ce9e5cdda8cb844" providerId="LiveId" clId="{5BCE16BD-808C-4BB3-9B7F-E425E35EC167}" dt="2024-04-17T06:53:53.615" v="836" actId="167"/>
          <pc:sldLayoutMkLst>
            <pc:docMk/>
            <pc:sldMasterMk cId="2729087759" sldId="2147483648"/>
            <pc:sldLayoutMk cId="1824399004" sldId="2147483649"/>
          </pc:sldLayoutMkLst>
          <pc:grpChg chg="del mod">
            <ac:chgData name="Harrison Milburn" userId="4ce9e5cdda8cb844" providerId="LiveId" clId="{5BCE16BD-808C-4BB3-9B7F-E425E35EC167}" dt="2024-04-17T06:53:42.613" v="831" actId="478"/>
            <ac:grpSpMkLst>
              <pc:docMk/>
              <pc:sldMasterMk cId="2729087759" sldId="2147483648"/>
              <pc:sldLayoutMk cId="1824399004" sldId="2147483649"/>
              <ac:grpSpMk id="7" creationId="{9442DC06-4D61-ED79-3B07-93A223CF9050}"/>
            </ac:grpSpMkLst>
          </pc:grpChg>
          <pc:picChg chg="add mod ord">
            <ac:chgData name="Harrison Milburn" userId="4ce9e5cdda8cb844" providerId="LiveId" clId="{5BCE16BD-808C-4BB3-9B7F-E425E35EC167}" dt="2024-04-17T06:53:53.615" v="836" actId="167"/>
            <ac:picMkLst>
              <pc:docMk/>
              <pc:sldMasterMk cId="2729087759" sldId="2147483648"/>
              <pc:sldLayoutMk cId="1824399004" sldId="2147483649"/>
              <ac:picMk id="3" creationId="{2223709C-D32F-4A17-9819-6A484F17C243}"/>
            </ac:picMkLst>
          </pc:picChg>
        </pc:sldLayoutChg>
      </pc:sldMasterChg>
      <pc:sldMasterChg chg="modSldLayout">
        <pc:chgData name="Harrison Milburn" userId="4ce9e5cdda8cb844" providerId="LiveId" clId="{5BCE16BD-808C-4BB3-9B7F-E425E35EC167}" dt="2024-04-17T06:53:33.380" v="829" actId="1076"/>
        <pc:sldMasterMkLst>
          <pc:docMk/>
          <pc:sldMasterMk cId="1240898871" sldId="2147483660"/>
        </pc:sldMasterMkLst>
        <pc:sldLayoutChg chg="addSp delSp modSp mod">
          <pc:chgData name="Harrison Milburn" userId="4ce9e5cdda8cb844" providerId="LiveId" clId="{5BCE16BD-808C-4BB3-9B7F-E425E35EC167}" dt="2024-04-17T06:53:33.380" v="829" actId="1076"/>
          <pc:sldLayoutMkLst>
            <pc:docMk/>
            <pc:sldMasterMk cId="1240898871" sldId="2147483660"/>
            <pc:sldLayoutMk cId="3755583078" sldId="2147483661"/>
          </pc:sldLayoutMkLst>
          <pc:spChg chg="del topLvl">
            <ac:chgData name="Harrison Milburn" userId="4ce9e5cdda8cb844" providerId="LiveId" clId="{5BCE16BD-808C-4BB3-9B7F-E425E35EC167}" dt="2024-04-17T06:53:22.576" v="824" actId="478"/>
            <ac:spMkLst>
              <pc:docMk/>
              <pc:sldMasterMk cId="1240898871" sldId="2147483660"/>
              <pc:sldLayoutMk cId="3755583078" sldId="2147483661"/>
              <ac:spMk id="8" creationId="{6F5A58DB-74BB-CF1A-16F4-3B78BC700899}"/>
            </ac:spMkLst>
          </pc:spChg>
          <pc:spChg chg="del topLvl">
            <ac:chgData name="Harrison Milburn" userId="4ce9e5cdda8cb844" providerId="LiveId" clId="{5BCE16BD-808C-4BB3-9B7F-E425E35EC167}" dt="2024-04-17T06:53:21.232" v="823" actId="478"/>
            <ac:spMkLst>
              <pc:docMk/>
              <pc:sldMasterMk cId="1240898871" sldId="2147483660"/>
              <pc:sldLayoutMk cId="3755583078" sldId="2147483661"/>
              <ac:spMk id="9" creationId="{78C7059B-19E1-AF44-649E-E4AF364730C1}"/>
            </ac:spMkLst>
          </pc:spChg>
          <pc:grpChg chg="del">
            <ac:chgData name="Harrison Milburn" userId="4ce9e5cdda8cb844" providerId="LiveId" clId="{5BCE16BD-808C-4BB3-9B7F-E425E35EC167}" dt="2024-04-17T06:53:21.232" v="823" actId="478"/>
            <ac:grpSpMkLst>
              <pc:docMk/>
              <pc:sldMasterMk cId="1240898871" sldId="2147483660"/>
              <pc:sldLayoutMk cId="3755583078" sldId="2147483661"/>
              <ac:grpSpMk id="7" creationId="{58B5224A-7854-06AE-6BC3-1BB07F45B6A3}"/>
            </ac:grpSpMkLst>
          </pc:grpChg>
          <pc:picChg chg="del">
            <ac:chgData name="Harrison Milburn" userId="4ce9e5cdda8cb844" providerId="LiveId" clId="{5BCE16BD-808C-4BB3-9B7F-E425E35EC167}" dt="2024-04-17T06:31:07.770" v="6" actId="478"/>
            <ac:picMkLst>
              <pc:docMk/>
              <pc:sldMasterMk cId="1240898871" sldId="2147483660"/>
              <pc:sldLayoutMk cId="3755583078" sldId="2147483661"/>
              <ac:picMk id="10" creationId="{A71DFC99-82C5-6952-1102-EED3374FB670}"/>
            </ac:picMkLst>
          </pc:picChg>
          <pc:picChg chg="add mod ord">
            <ac:chgData name="Harrison Milburn" userId="4ce9e5cdda8cb844" providerId="LiveId" clId="{5BCE16BD-808C-4BB3-9B7F-E425E35EC167}" dt="2024-04-17T06:53:33.380" v="829" actId="1076"/>
            <ac:picMkLst>
              <pc:docMk/>
              <pc:sldMasterMk cId="1240898871" sldId="2147483660"/>
              <pc:sldLayoutMk cId="3755583078" sldId="2147483661"/>
              <ac:picMk id="12" creationId="{3F6E021C-E242-0806-AC65-5B2E25B0B88E}"/>
            </ac:picMkLst>
          </pc:picChg>
        </pc:sldLayoutChg>
      </pc:sldMasterChg>
    </pc:docChg>
  </pc:docChgLst>
</pc:chgInfo>
</file>

<file path=ppt/comments/modernComment_101_D38D4676.xml><?xml version="1.0" encoding="utf-8"?>
<p188:cmLst xmlns:a="http://schemas.openxmlformats.org/drawingml/2006/main" xmlns:r="http://schemas.openxmlformats.org/officeDocument/2006/relationships" xmlns:p188="http://schemas.microsoft.com/office/powerpoint/2018/8/main">
  <p188:cm id="{3ABFCC9C-C2E8-4811-9E6E-36671AF08B55}" authorId="{F67EF018-4E3E-B154-0F9E-D58EFFB2057D}" created="2024-04-07T19:09:57.619">
    <ac:deMkLst xmlns:ac="http://schemas.microsoft.com/office/drawing/2013/main/command">
      <pc:docMk xmlns:pc="http://schemas.microsoft.com/office/powerpoint/2013/main/command"/>
      <pc:sldMk xmlns:pc="http://schemas.microsoft.com/office/powerpoint/2013/main/command" cId="3549251190" sldId="257"/>
      <ac:picMk id="11" creationId="{DDCCBDEB-3590-0BC3-D6AA-2D776BB31197}"/>
    </ac:deMkLst>
    <p188:txBody>
      <a:bodyPr/>
      <a:lstStyle/>
      <a:p>
        <a:r>
          <a:rPr lang="en-GB"/>
          <a:t>I've removed the backgrounds on these images</a:t>
        </a:r>
      </a:p>
    </p188:txBody>
  </p188:cm>
  <p188:cm id="{F435D54B-758F-4C57-8030-C379A4920459}" authorId="{F67EF018-4E3E-B154-0F9E-D58EFFB2057D}" created="2024-04-07T19:10:14.964">
    <ac:txMkLst xmlns:ac="http://schemas.microsoft.com/office/drawing/2013/main/command">
      <pc:docMk xmlns:pc="http://schemas.microsoft.com/office/powerpoint/2013/main/command"/>
      <pc:sldMk xmlns:pc="http://schemas.microsoft.com/office/powerpoint/2013/main/command" cId="3549251190" sldId="257"/>
      <ac:spMk id="6" creationId="{E3DE23B2-19AF-A0A4-D08C-110F50C25F60}"/>
      <ac:txMk cp="0">
        <ac:context len="163" hash="1427186527"/>
      </ac:txMk>
    </ac:txMkLst>
    <p188:pos x="1513872" y="274157"/>
    <p188:txBody>
      <a:bodyPr/>
      <a:lstStyle/>
      <a:p>
        <a:r>
          <a:rPr lang="en-GB"/>
          <a:t>Don’t need that</a:t>
        </a:r>
      </a:p>
    </p188:txBody>
  </p188:cm>
</p188:cmLst>
</file>

<file path=ppt/comments/modernComment_102_906DEA77.xml><?xml version="1.0" encoding="utf-8"?>
<p188:cmLst xmlns:a="http://schemas.openxmlformats.org/drawingml/2006/main" xmlns:r="http://schemas.openxmlformats.org/officeDocument/2006/relationships" xmlns:p188="http://schemas.microsoft.com/office/powerpoint/2018/8/main">
  <p188:cm id="{B6EBBA6F-0013-4E47-8A1D-663643412A93}" authorId="{F67EF018-4E3E-B154-0F9E-D58EFFB2057D}" created="2024-04-07T19:04:51.004">
    <ac:txMkLst xmlns:ac="http://schemas.microsoft.com/office/drawing/2013/main/command">
      <pc:docMk xmlns:pc="http://schemas.microsoft.com/office/powerpoint/2013/main/command"/>
      <pc:sldMk xmlns:pc="http://schemas.microsoft.com/office/powerpoint/2013/main/command" cId="2423122551" sldId="258"/>
      <ac:spMk id="12" creationId="{2AE5C1D1-39B0-A572-E6BB-EA93D45C9EE1}"/>
      <ac:txMk cp="48" len="253">
        <ac:context len="302" hash="1003748967"/>
      </ac:txMk>
    </ac:txMkLst>
    <p188:pos x="10758440" y="926425"/>
    <p188:txBody>
      <a:bodyPr/>
      <a:lstStyle/>
      <a:p>
        <a:r>
          <a:rPr lang="en-GB"/>
          <a:t>As an overall comment - can we use Myriad Pro for all text. You can download the font from the web</a:t>
        </a:r>
      </a:p>
    </p188:txBody>
  </p188:cm>
  <p188:cm id="{FD2D7DF6-1DA8-42B6-8758-922CBDA9CDC6}" authorId="{F67EF018-4E3E-B154-0F9E-D58EFFB2057D}" created="2024-04-07T19:07:48.934">
    <ac:txMkLst xmlns:ac="http://schemas.microsoft.com/office/drawing/2013/main/command">
      <pc:docMk xmlns:pc="http://schemas.microsoft.com/office/powerpoint/2013/main/command"/>
      <pc:sldMk xmlns:pc="http://schemas.microsoft.com/office/powerpoint/2013/main/command" cId="2423122551" sldId="258"/>
      <ac:spMk id="12" creationId="{2AE5C1D1-39B0-A572-E6BB-EA93D45C9EE1}"/>
      <ac:txMk cp="48" len="253">
        <ac:context len="302" hash="1003748967"/>
      </ac:txMk>
    </ac:txMkLst>
    <p188:pos x="10758440" y="926425"/>
    <p188:txBody>
      <a:bodyPr/>
      <a:lstStyle/>
      <a:p>
        <a:r>
          <a:rPr lang="en-GB"/>
          <a:t>Me being anal and MOI. Objectives should start with a command verb like "describe" "discuss" "label" "annotate" "identify" words that make the objective clearly measurable. It should be like "By the end of this session, you will be able to:" and then have things the cadets will actually be able to do </a:t>
        </a:r>
      </a:p>
    </p188:txBody>
  </p188:cm>
</p188:cmLst>
</file>

<file path=ppt/comments/modernComment_104_1639AB17.xml><?xml version="1.0" encoding="utf-8"?>
<p188:cmLst xmlns:a="http://schemas.openxmlformats.org/drawingml/2006/main" xmlns:r="http://schemas.openxmlformats.org/officeDocument/2006/relationships" xmlns:p188="http://schemas.microsoft.com/office/powerpoint/2018/8/main">
  <p188:cm id="{612DB8B0-D2F9-46DE-A350-440ACE050CC0}" authorId="{F67EF018-4E3E-B154-0F9E-D58EFFB2057D}" created="2024-04-07T19:12:26.030">
    <ac:deMkLst xmlns:ac="http://schemas.microsoft.com/office/drawing/2013/main/command">
      <pc:docMk xmlns:pc="http://schemas.microsoft.com/office/powerpoint/2013/main/command"/>
      <pc:sldMk xmlns:pc="http://schemas.microsoft.com/office/powerpoint/2013/main/command" cId="372878103" sldId="260"/>
      <ac:picMk id="2" creationId="{256496FB-8BB8-B3D1-FC15-C1892A470818}"/>
    </ac:deMkLst>
    <p188:txBody>
      <a:bodyPr/>
      <a:lstStyle/>
      <a:p>
        <a:r>
          <a:rPr lang="en-GB"/>
          <a:t>Love how you've lain out this slide but the overlapping text is making me want to commit. I'd advise using an image without callouts for specific pins because that's what you're doing with your red boxes. Also remove the background. I've added a optional replacement just off this slide</a:t>
        </a:r>
      </a:p>
    </p188:txBody>
  </p188:cm>
  <p188:cm id="{C98FFD9A-E471-4BC3-A282-8225D319C05D}" authorId="{F67EF018-4E3E-B154-0F9E-D58EFFB2057D}" created="2024-04-07T19:32:17.796">
    <pc:sldMkLst xmlns:pc="http://schemas.microsoft.com/office/powerpoint/2013/main/command">
      <pc:docMk/>
      <pc:sldMk cId="372878103" sldId="260"/>
    </pc:sldMkLst>
    <p188:txBody>
      <a:bodyPr/>
      <a:lstStyle/>
      <a:p>
        <a:r>
          <a:rPr lang="en-GB"/>
          <a:t>Don't know if this is already in your plan or not but handout to each team, their arduino so they can observe the pins as you describe them</a:t>
        </a:r>
      </a:p>
    </p188:txBody>
  </p188:cm>
</p188:cmLst>
</file>

<file path=ppt/comments/modernComment_106_59CD21E4.xml><?xml version="1.0" encoding="utf-8"?>
<p188:cmLst xmlns:a="http://schemas.openxmlformats.org/drawingml/2006/main" xmlns:r="http://schemas.openxmlformats.org/officeDocument/2006/relationships" xmlns:p188="http://schemas.microsoft.com/office/powerpoint/2018/8/main">
  <p188:cm id="{89EED800-AFBD-4D7D-AC16-7961A0D2C8CC}" authorId="{F67EF018-4E3E-B154-0F9E-D58EFFB2057D}" created="2024-04-07T19:18:29.773">
    <ac:txMkLst xmlns:ac="http://schemas.microsoft.com/office/drawing/2013/main/command">
      <pc:docMk xmlns:pc="http://schemas.microsoft.com/office/powerpoint/2013/main/command"/>
      <pc:sldMk xmlns:pc="http://schemas.microsoft.com/office/powerpoint/2013/main/command" cId="1506615780" sldId="262"/>
      <ac:spMk id="16" creationId="{098F4F9B-0598-564E-9A55-41C92303EF9A}"/>
      <ac:txMk cp="235" len="54">
        <ac:context len="291" hash="3035475095"/>
      </ac:txMk>
    </ac:txMkLst>
    <p188:pos x="11010716" y="2887288"/>
    <p188:txBody>
      <a:bodyPr/>
      <a:lstStyle/>
      <a:p>
        <a:r>
          <a:rPr lang="en-GB"/>
          <a:t>I'd replace this line with " The arduino needs a power supply of between 6 and 20 volts"
Your line isn't really relevant to what they'll be using the arduino for</a:t>
        </a:r>
      </a:p>
    </p188:txBody>
  </p188:cm>
  <p188:cm id="{5FCC3CEA-3981-4CDB-A6F1-5F6C482554FC}" authorId="{F67EF018-4E3E-B154-0F9E-D58EFFB2057D}" created="2024-04-07T19:18:48.392">
    <ac:txMkLst xmlns:ac="http://schemas.microsoft.com/office/drawing/2013/main/command">
      <pc:docMk xmlns:pc="http://schemas.microsoft.com/office/powerpoint/2013/main/command"/>
      <pc:sldMk xmlns:pc="http://schemas.microsoft.com/office/powerpoint/2013/main/command" cId="1506615780" sldId="262"/>
      <ac:spMk id="16" creationId="{098F4F9B-0598-564E-9A55-41C92303EF9A}"/>
      <ac:txMk cp="134" len="99">
        <ac:context len="291" hash="3035475095"/>
      </ac:txMk>
    </ac:txMkLst>
    <p188:pos x="3533471" y="1417303"/>
    <p188:txBody>
      <a:bodyPr/>
      <a:lstStyle/>
      <a:p>
        <a:r>
          <a:rPr lang="en-GB"/>
          <a:t>Add an image so you can point to these things as you discuss them</a:t>
        </a:r>
      </a:p>
    </p188:txBody>
  </p188:cm>
  <p188:cm id="{F3DE343E-8D5C-44DD-9574-B913B8E96AAF}" authorId="{F67EF018-4E3E-B154-0F9E-D58EFFB2057D}" created="2024-04-07T19:19:09.284">
    <ac:txMkLst xmlns:ac="http://schemas.microsoft.com/office/drawing/2013/main/command">
      <pc:docMk xmlns:pc="http://schemas.microsoft.com/office/powerpoint/2013/main/command"/>
      <pc:sldMk xmlns:pc="http://schemas.microsoft.com/office/powerpoint/2013/main/command" cId="1506615780" sldId="262"/>
      <ac:spMk id="16" creationId="{098F4F9B-0598-564E-9A55-41C92303EF9A}"/>
      <ac:txMk cp="37" len="3">
        <ac:context len="291" hash="3035475095"/>
      </ac:txMk>
    </ac:txMkLst>
    <p188:pos x="6415567" y="317708"/>
    <p188:txBody>
      <a:bodyPr/>
      <a:lstStyle/>
      <a:p>
        <a:r>
          <a:rPr lang="en-GB"/>
          <a:t>Arduiuno lol</a:t>
        </a:r>
      </a:p>
    </p188:txBody>
  </p188:cm>
</p188:cmLst>
</file>

<file path=ppt/comments/modernComment_107_FF68DA80.xml><?xml version="1.0" encoding="utf-8"?>
<p188:cmLst xmlns:a="http://schemas.openxmlformats.org/drawingml/2006/main" xmlns:r="http://schemas.openxmlformats.org/officeDocument/2006/relationships" xmlns:p188="http://schemas.microsoft.com/office/powerpoint/2018/8/main">
  <p188:cm id="{021250C6-D005-422C-80B4-3FDD7FABFC35}" authorId="{F67EF018-4E3E-B154-0F9E-D58EFFB2057D}" created="2024-04-07T19:29:17.492">
    <pc:sldMkLst xmlns:pc="http://schemas.microsoft.com/office/powerpoint/2013/main/command">
      <pc:docMk/>
      <pc:sldMk cId="4285061760" sldId="263"/>
    </pc:sldMkLst>
    <p188:txBody>
      <a:bodyPr/>
      <a:lstStyle/>
      <a:p>
        <a:r>
          <a:rPr lang="en-GB"/>
          <a:t>This image is confusing. 
In this slide I would be explaining analog pins through sensors i.e. a sensor outputs varying signals that analog pins can detect. They can also be used to send output voltages more preciscely than PWM digital pins</a:t>
        </a:r>
      </a:p>
    </p188:txBody>
  </p188:cm>
</p188:cmLst>
</file>

<file path=ppt/comments/modernComment_109_BC4458E7.xml><?xml version="1.0" encoding="utf-8"?>
<p188:cmLst xmlns:a="http://schemas.openxmlformats.org/drawingml/2006/main" xmlns:r="http://schemas.openxmlformats.org/officeDocument/2006/relationships" xmlns:p188="http://schemas.microsoft.com/office/powerpoint/2018/8/main">
  <p188:cm id="{76468E96-B766-4909-870F-7DC94D4C979A}" authorId="{F67EF018-4E3E-B154-0F9E-D58EFFB2057D}" created="2024-04-07T19:21:52.904">
    <ac:txMkLst xmlns:ac="http://schemas.microsoft.com/office/drawing/2013/main/command">
      <pc:docMk xmlns:pc="http://schemas.microsoft.com/office/powerpoint/2013/main/command"/>
      <pc:sldMk xmlns:pc="http://schemas.microsoft.com/office/powerpoint/2013/main/command" cId="3158595815" sldId="265"/>
      <ac:spMk id="16" creationId="{098F4F9B-0598-564E-9A55-41C92303EF9A}"/>
      <ac:txMk cp="0" len="407">
        <ac:context len="409" hash="305976835"/>
      </ac:txMk>
    </ac:txMkLst>
    <p188:pos x="10547729" y="307361"/>
    <p188:txBody>
      <a:bodyPr/>
      <a:lstStyle/>
      <a:p>
        <a:r>
          <a:rPr lang="en-GB"/>
          <a:t>Add a some v simple wiring diagram here of like a power supply and either like a sensor or a bulb or whatever.
The way I usually teach about GND is that power comes from the 5v line, the current carried by the voltage is aiming to go to ground - GND is where all the current wants to go, that's where voltage is taking it. As the current passes through a circuit element on its way to GND, that's when we power electrical devices.</a:t>
        </a:r>
      </a:p>
    </p188:txBody>
  </p188:cm>
</p188:cmLst>
</file>

<file path=ppt/comments/modernComment_10A_299C25F5.xml><?xml version="1.0" encoding="utf-8"?>
<p188:cmLst xmlns:a="http://schemas.openxmlformats.org/drawingml/2006/main" xmlns:r="http://schemas.openxmlformats.org/officeDocument/2006/relationships" xmlns:p188="http://schemas.microsoft.com/office/powerpoint/2018/8/main">
  <p188:cm id="{5BDDCD9D-10A7-4562-81FC-14701BDA68A4}" authorId="{F67EF018-4E3E-B154-0F9E-D58EFFB2057D}" created="2024-04-07T19:31:31.683">
    <pc:sldMkLst xmlns:pc="http://schemas.microsoft.com/office/powerpoint/2013/main/command">
      <pc:docMk/>
      <pc:sldMk cId="698099189" sldId="266"/>
    </pc:sldMkLst>
    <p188:txBody>
      <a:bodyPr/>
      <a:lstStyle/>
      <a:p>
        <a:r>
          <a:rPr lang="en-GB"/>
          <a:t>Simplify this slide a little, you only need to mention that you use the cable to connect to the laptop, the laptop runs a program which allows you to write code.
Maybe chat with Adam, the transition between your section and his is up to you I guess.</a:t>
        </a:r>
      </a:p>
    </p188:txBody>
  </p188:cm>
</p188:cmLst>
</file>

<file path=ppt/comments/modernComment_10C_1F4645B4.xml><?xml version="1.0" encoding="utf-8"?>
<p188:cmLst xmlns:a="http://schemas.openxmlformats.org/drawingml/2006/main" xmlns:r="http://schemas.openxmlformats.org/officeDocument/2006/relationships" xmlns:p188="http://schemas.microsoft.com/office/powerpoint/2018/8/main">
  <p188:cm id="{8CB2627F-1CE5-48F0-B048-3907ED6C0193}" authorId="{F67EF018-4E3E-B154-0F9E-D58EFFB2057D}" created="2024-04-07T19:25:09.719">
    <pc:sldMkLst xmlns:pc="http://schemas.microsoft.com/office/powerpoint/2013/main/command">
      <pc:docMk/>
      <pc:sldMk cId="524699060" sldId="268"/>
    </pc:sldMkLst>
    <p188:txBody>
      <a:bodyPr/>
      <a:lstStyle/>
      <a:p>
        <a:r>
          <a:rPr lang="en-GB"/>
          <a:t>Reduce the amount of words on this slide and combine it with the images on the next slide - slides with no images scare confused cadetes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72243-D939-49A2-8248-A79A05AC4B0A}" type="datetimeFigureOut">
              <a:t>4/17/2024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E6BAB-4AC3-45AF-9078-A6E430EF69EB}" type="slidenum">
              <a:t>‹#›</a:t>
            </a:fld>
            <a:endParaRPr lang="en-GB"/>
          </a:p>
        </p:txBody>
      </p:sp>
    </p:spTree>
    <p:extLst>
      <p:ext uri="{BB962C8B-B14F-4D97-AF65-F5344CB8AC3E}">
        <p14:creationId xmlns:p14="http://schemas.microsoft.com/office/powerpoint/2010/main" val="3704721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some context about who I am and why </a:t>
            </a:r>
            <a:r>
              <a:rPr lang="en-US" err="1">
                <a:cs typeface="Calibri"/>
              </a:rPr>
              <a:t>im</a:t>
            </a:r>
            <a:r>
              <a:rPr lang="en-US">
                <a:cs typeface="Calibri"/>
              </a:rPr>
              <a:t> standing here, </a:t>
            </a:r>
            <a:r>
              <a:rPr lang="en-US" err="1">
                <a:cs typeface="Calibri"/>
              </a:rPr>
              <a:t>Im</a:t>
            </a:r>
            <a:r>
              <a:rPr lang="en-US">
                <a:cs typeface="Calibri"/>
              </a:rPr>
              <a:t> CWO Lucas Clark, I am currently doing my degree </a:t>
            </a:r>
            <a:r>
              <a:rPr lang="en-US" err="1">
                <a:cs typeface="Calibri"/>
              </a:rPr>
              <a:t>apprentiship</a:t>
            </a:r>
            <a:r>
              <a:rPr lang="en-US">
                <a:cs typeface="Calibri"/>
              </a:rPr>
              <a:t> with </a:t>
            </a:r>
            <a:r>
              <a:rPr lang="en-US" err="1">
                <a:cs typeface="Calibri"/>
              </a:rPr>
              <a:t>univeristy</a:t>
            </a:r>
            <a:r>
              <a:rPr lang="en-US">
                <a:cs typeface="Calibri"/>
              </a:rPr>
              <a:t> of </a:t>
            </a:r>
            <a:r>
              <a:rPr lang="en-US" err="1">
                <a:cs typeface="Calibri"/>
              </a:rPr>
              <a:t>sunderland</a:t>
            </a:r>
            <a:r>
              <a:rPr lang="en-US">
                <a:cs typeface="Calibri"/>
              </a:rPr>
              <a:t> and Procter and gamble, I spent a few months at the start of my career studying and using some </a:t>
            </a:r>
            <a:r>
              <a:rPr lang="en-US" err="1">
                <a:cs typeface="Calibri"/>
              </a:rPr>
              <a:t>arduinos</a:t>
            </a:r>
            <a:r>
              <a:rPr lang="en-US">
                <a:cs typeface="Calibri"/>
              </a:rPr>
              <a:t> / more advanced chips so I have some idea of what I am talking about. </a:t>
            </a:r>
          </a:p>
        </p:txBody>
      </p:sp>
      <p:sp>
        <p:nvSpPr>
          <p:cNvPr id="4" name="Slide Number Placeholder 3"/>
          <p:cNvSpPr>
            <a:spLocks noGrp="1"/>
          </p:cNvSpPr>
          <p:nvPr>
            <p:ph type="sldNum" sz="quarter" idx="5"/>
          </p:nvPr>
        </p:nvSpPr>
        <p:spPr/>
        <p:txBody>
          <a:bodyPr/>
          <a:lstStyle/>
          <a:p>
            <a:fld id="{70EE6BAB-4AC3-45AF-9078-A6E430EF69EB}" type="slidenum">
              <a:rPr lang="en-GB"/>
              <a:t>1</a:t>
            </a:fld>
            <a:endParaRPr lang="en-GB"/>
          </a:p>
        </p:txBody>
      </p:sp>
    </p:spTree>
    <p:extLst>
      <p:ext uri="{BB962C8B-B14F-4D97-AF65-F5344CB8AC3E}">
        <p14:creationId xmlns:p14="http://schemas.microsoft.com/office/powerpoint/2010/main" val="182767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Get them to open up their IDEs walk through all of the points in message, make sure they all know where all of the buttons are. </a:t>
            </a:r>
          </a:p>
          <a:p>
            <a:endParaRPr lang="en-US">
              <a:ea typeface="Calibri"/>
              <a:cs typeface="Calibri"/>
            </a:endParaRPr>
          </a:p>
          <a:p>
            <a:r>
              <a:rPr lang="en-US">
                <a:ea typeface="Calibri"/>
                <a:cs typeface="Calibri"/>
              </a:rPr>
              <a:t>Errors will be highlighted and you can use this error message to decipher what is wrong with your code. </a:t>
            </a:r>
            <a:endParaRPr lang="en-US"/>
          </a:p>
        </p:txBody>
      </p:sp>
      <p:sp>
        <p:nvSpPr>
          <p:cNvPr id="4" name="Slide Number Placeholder 3"/>
          <p:cNvSpPr>
            <a:spLocks noGrp="1"/>
          </p:cNvSpPr>
          <p:nvPr>
            <p:ph type="sldNum" sz="quarter" idx="5"/>
          </p:nvPr>
        </p:nvSpPr>
        <p:spPr/>
        <p:txBody>
          <a:bodyPr/>
          <a:lstStyle/>
          <a:p>
            <a:fld id="{70EE6BAB-4AC3-45AF-9078-A6E430EF69EB}" type="slidenum">
              <a:t>11</a:t>
            </a:fld>
            <a:endParaRPr lang="en-GB"/>
          </a:p>
        </p:txBody>
      </p:sp>
    </p:spTree>
    <p:extLst>
      <p:ext uri="{BB962C8B-B14F-4D97-AF65-F5344CB8AC3E}">
        <p14:creationId xmlns:p14="http://schemas.microsoft.com/office/powerpoint/2010/main" val="1167635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Get them to open up their IDEs walk through all of the points in message, make sure they all know where all of the buttons are. </a:t>
            </a:r>
          </a:p>
          <a:p>
            <a:endParaRPr lang="en-US">
              <a:ea typeface="Calibri"/>
              <a:cs typeface="Calibri"/>
            </a:endParaRPr>
          </a:p>
          <a:p>
            <a:r>
              <a:rPr lang="en-US">
                <a:ea typeface="Calibri"/>
                <a:cs typeface="Calibri"/>
              </a:rPr>
              <a:t>Errors will be highlighted and you can use this error message to decipher what is wrong with your code. </a:t>
            </a:r>
            <a:endParaRPr lang="en-US"/>
          </a:p>
        </p:txBody>
      </p:sp>
      <p:sp>
        <p:nvSpPr>
          <p:cNvPr id="4" name="Slide Number Placeholder 3"/>
          <p:cNvSpPr>
            <a:spLocks noGrp="1"/>
          </p:cNvSpPr>
          <p:nvPr>
            <p:ph type="sldNum" sz="quarter" idx="5"/>
          </p:nvPr>
        </p:nvSpPr>
        <p:spPr/>
        <p:txBody>
          <a:bodyPr/>
          <a:lstStyle/>
          <a:p>
            <a:fld id="{70EE6BAB-4AC3-45AF-9078-A6E430EF69EB}" type="slidenum">
              <a:t>12</a:t>
            </a:fld>
            <a:endParaRPr lang="en-GB"/>
          </a:p>
        </p:txBody>
      </p:sp>
    </p:spTree>
    <p:extLst>
      <p:ext uri="{BB962C8B-B14F-4D97-AF65-F5344CB8AC3E}">
        <p14:creationId xmlns:p14="http://schemas.microsoft.com/office/powerpoint/2010/main" val="168397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 Arduino can be used to control and use a huge range of types of devices: </a:t>
            </a:r>
            <a:r>
              <a:rPr lang="en-US"/>
              <a:t>motors</a:t>
            </a:r>
            <a:r>
              <a:rPr lang="en-US">
                <a:cs typeface="Calibri"/>
              </a:rPr>
              <a:t>,   lights,  displays, </a:t>
            </a:r>
            <a:r>
              <a:rPr lang="en-US"/>
              <a:t> sensors</a:t>
            </a:r>
            <a:r>
              <a:rPr lang="en-US">
                <a:cs typeface="Calibri"/>
              </a:rPr>
              <a:t>  and many more. Can you think of anything you might want to control to make a car? </a:t>
            </a:r>
          </a:p>
          <a:p>
            <a:r>
              <a:rPr lang="en-US">
                <a:cs typeface="Calibri"/>
              </a:rPr>
              <a:t>The actual brain function of the </a:t>
            </a:r>
            <a:r>
              <a:rPr lang="en-US" err="1">
                <a:cs typeface="Calibri"/>
              </a:rPr>
              <a:t>arduino</a:t>
            </a:r>
            <a:r>
              <a:rPr lang="en-US">
                <a:cs typeface="Calibri"/>
              </a:rPr>
              <a:t> comes from the microprocessor which contains the code and logic that you code. </a:t>
            </a:r>
          </a:p>
          <a:p>
            <a:endParaRPr lang="en-US">
              <a:cs typeface="Calibri"/>
            </a:endParaRPr>
          </a:p>
          <a:p>
            <a:r>
              <a:rPr lang="en-US">
                <a:cs typeface="Calibri"/>
              </a:rPr>
              <a:t>If you want to know more about how a </a:t>
            </a:r>
            <a:r>
              <a:rPr lang="en-US" err="1">
                <a:cs typeface="Calibri"/>
              </a:rPr>
              <a:t>microproccess</a:t>
            </a:r>
            <a:r>
              <a:rPr lang="en-US">
                <a:cs typeface="Calibri"/>
              </a:rPr>
              <a:t> works come and talk to me!</a:t>
            </a:r>
          </a:p>
        </p:txBody>
      </p:sp>
      <p:sp>
        <p:nvSpPr>
          <p:cNvPr id="4" name="Slide Number Placeholder 3"/>
          <p:cNvSpPr>
            <a:spLocks noGrp="1"/>
          </p:cNvSpPr>
          <p:nvPr>
            <p:ph type="sldNum" sz="quarter" idx="5"/>
          </p:nvPr>
        </p:nvSpPr>
        <p:spPr/>
        <p:txBody>
          <a:bodyPr/>
          <a:lstStyle/>
          <a:p>
            <a:fld id="{70EE6BAB-4AC3-45AF-9078-A6E430EF69EB}" type="slidenum">
              <a:t>3</a:t>
            </a:fld>
            <a:endParaRPr lang="en-GB"/>
          </a:p>
        </p:txBody>
      </p:sp>
    </p:spTree>
    <p:extLst>
      <p:ext uri="{BB962C8B-B14F-4D97-AF65-F5344CB8AC3E}">
        <p14:creationId xmlns:p14="http://schemas.microsoft.com/office/powerpoint/2010/main" val="272395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 are 3 main types of pins on an Arduino board: </a:t>
            </a:r>
          </a:p>
          <a:p>
            <a:r>
              <a:rPr lang="en-US">
                <a:cs typeface="Calibri"/>
              </a:rPr>
              <a:t>Power </a:t>
            </a:r>
          </a:p>
          <a:p>
            <a:r>
              <a:rPr lang="en-US">
                <a:cs typeface="Calibri"/>
              </a:rPr>
              <a:t>Analog </a:t>
            </a:r>
          </a:p>
          <a:p>
            <a:r>
              <a:rPr lang="en-US">
                <a:cs typeface="Calibri"/>
              </a:rPr>
              <a:t>Digital </a:t>
            </a:r>
          </a:p>
          <a:p>
            <a:r>
              <a:rPr lang="en-US" b="1">
                <a:cs typeface="Calibri"/>
              </a:rPr>
              <a:t>Hand out the </a:t>
            </a:r>
            <a:r>
              <a:rPr lang="en-US" b="1" err="1">
                <a:cs typeface="Calibri"/>
              </a:rPr>
              <a:t>arduinos</a:t>
            </a:r>
            <a:r>
              <a:rPr lang="en-US" b="1">
                <a:cs typeface="Calibri"/>
              </a:rPr>
              <a:t> at this point.</a:t>
            </a:r>
          </a:p>
          <a:p>
            <a:r>
              <a:rPr lang="en-US">
                <a:cs typeface="Calibri"/>
              </a:rPr>
              <a:t>Can you all identify where the types of pins are? </a:t>
            </a:r>
            <a:endParaRPr lang="en-US" b="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0EE6BAB-4AC3-45AF-9078-A6E430EF69EB}" type="slidenum">
              <a:t>4</a:t>
            </a:fld>
            <a:endParaRPr lang="en-GB"/>
          </a:p>
        </p:txBody>
      </p:sp>
    </p:spTree>
    <p:extLst>
      <p:ext uri="{BB962C8B-B14F-4D97-AF65-F5344CB8AC3E}">
        <p14:creationId xmlns:p14="http://schemas.microsoft.com/office/powerpoint/2010/main" val="4218749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Point to the powering points</a:t>
            </a:r>
          </a:p>
        </p:txBody>
      </p:sp>
      <p:sp>
        <p:nvSpPr>
          <p:cNvPr id="4" name="Slide Number Placeholder 3"/>
          <p:cNvSpPr>
            <a:spLocks noGrp="1"/>
          </p:cNvSpPr>
          <p:nvPr>
            <p:ph type="sldNum" sz="quarter" idx="5"/>
          </p:nvPr>
        </p:nvSpPr>
        <p:spPr/>
        <p:txBody>
          <a:bodyPr/>
          <a:lstStyle/>
          <a:p>
            <a:fld id="{70EE6BAB-4AC3-45AF-9078-A6E430EF69EB}" type="slidenum">
              <a:t>5</a:t>
            </a:fld>
            <a:endParaRPr lang="en-GB"/>
          </a:p>
        </p:txBody>
      </p:sp>
    </p:spTree>
    <p:extLst>
      <p:ext uri="{BB962C8B-B14F-4D97-AF65-F5344CB8AC3E}">
        <p14:creationId xmlns:p14="http://schemas.microsoft.com/office/powerpoint/2010/main" val="962751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0EE6BAB-4AC3-45AF-9078-A6E430EF69EB}" type="slidenum">
              <a:t>6</a:t>
            </a:fld>
            <a:endParaRPr lang="en-GB"/>
          </a:p>
        </p:txBody>
      </p:sp>
    </p:spTree>
    <p:extLst>
      <p:ext uri="{BB962C8B-B14F-4D97-AF65-F5344CB8AC3E}">
        <p14:creationId xmlns:p14="http://schemas.microsoft.com/office/powerpoint/2010/main" val="1580308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Can you think of any examples of devices which may use digital signals </a:t>
            </a:r>
            <a:r>
              <a:rPr lang="en-US" err="1">
                <a:cs typeface="Calibri"/>
              </a:rPr>
              <a:t>ie</a:t>
            </a:r>
            <a:r>
              <a:rPr lang="en-US">
                <a:cs typeface="Calibri"/>
              </a:rPr>
              <a:t>: on and off? </a:t>
            </a:r>
          </a:p>
        </p:txBody>
      </p:sp>
      <p:sp>
        <p:nvSpPr>
          <p:cNvPr id="4" name="Slide Number Placeholder 3"/>
          <p:cNvSpPr>
            <a:spLocks noGrp="1"/>
          </p:cNvSpPr>
          <p:nvPr>
            <p:ph type="sldNum" sz="quarter" idx="5"/>
          </p:nvPr>
        </p:nvSpPr>
        <p:spPr/>
        <p:txBody>
          <a:bodyPr/>
          <a:lstStyle/>
          <a:p>
            <a:fld id="{70EE6BAB-4AC3-45AF-9078-A6E430EF69EB}" type="slidenum">
              <a:t>7</a:t>
            </a:fld>
            <a:endParaRPr lang="en-GB"/>
          </a:p>
        </p:txBody>
      </p:sp>
    </p:spTree>
    <p:extLst>
      <p:ext uri="{BB962C8B-B14F-4D97-AF65-F5344CB8AC3E}">
        <p14:creationId xmlns:p14="http://schemas.microsoft.com/office/powerpoint/2010/main" val="1755611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Can you think of any examples of </a:t>
            </a:r>
            <a:r>
              <a:rPr lang="en-US" err="1">
                <a:cs typeface="Calibri"/>
              </a:rPr>
              <a:t>deivces</a:t>
            </a:r>
            <a:r>
              <a:rPr lang="en-US">
                <a:cs typeface="Calibri"/>
              </a:rPr>
              <a:t> which may use digital signals </a:t>
            </a:r>
            <a:r>
              <a:rPr lang="en-US" err="1">
                <a:cs typeface="Calibri"/>
              </a:rPr>
              <a:t>ie</a:t>
            </a:r>
            <a:r>
              <a:rPr lang="en-US">
                <a:cs typeface="Calibri"/>
              </a:rPr>
              <a:t>: on and off? </a:t>
            </a:r>
          </a:p>
        </p:txBody>
      </p:sp>
      <p:sp>
        <p:nvSpPr>
          <p:cNvPr id="4" name="Slide Number Placeholder 3"/>
          <p:cNvSpPr>
            <a:spLocks noGrp="1"/>
          </p:cNvSpPr>
          <p:nvPr>
            <p:ph type="sldNum" sz="quarter" idx="5"/>
          </p:nvPr>
        </p:nvSpPr>
        <p:spPr/>
        <p:txBody>
          <a:bodyPr/>
          <a:lstStyle/>
          <a:p>
            <a:fld id="{70EE6BAB-4AC3-45AF-9078-A6E430EF69EB}" type="slidenum">
              <a:t>8</a:t>
            </a:fld>
            <a:endParaRPr lang="en-GB"/>
          </a:p>
        </p:txBody>
      </p:sp>
    </p:spTree>
    <p:extLst>
      <p:ext uri="{BB962C8B-B14F-4D97-AF65-F5344CB8AC3E}">
        <p14:creationId xmlns:p14="http://schemas.microsoft.com/office/powerpoint/2010/main" val="325254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Can you think of any reason as to why we might use PWM? </a:t>
            </a:r>
          </a:p>
        </p:txBody>
      </p:sp>
      <p:sp>
        <p:nvSpPr>
          <p:cNvPr id="4" name="Slide Number Placeholder 3"/>
          <p:cNvSpPr>
            <a:spLocks noGrp="1"/>
          </p:cNvSpPr>
          <p:nvPr>
            <p:ph type="sldNum" sz="quarter" idx="5"/>
          </p:nvPr>
        </p:nvSpPr>
        <p:spPr/>
        <p:txBody>
          <a:bodyPr/>
          <a:lstStyle/>
          <a:p>
            <a:fld id="{70EE6BAB-4AC3-45AF-9078-A6E430EF69EB}" type="slidenum">
              <a:t>9</a:t>
            </a:fld>
            <a:endParaRPr lang="en-GB"/>
          </a:p>
        </p:txBody>
      </p:sp>
    </p:spTree>
    <p:extLst>
      <p:ext uri="{BB962C8B-B14F-4D97-AF65-F5344CB8AC3E}">
        <p14:creationId xmlns:p14="http://schemas.microsoft.com/office/powerpoint/2010/main" val="412937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Arduino's </a:t>
            </a:r>
            <a:r>
              <a:rPr lang="en-GB" err="1"/>
              <a:t>analog</a:t>
            </a:r>
            <a:r>
              <a:rPr lang="en-GB"/>
              <a:t> pins have an Analog-to-Digital Converter (ADC) that converts these </a:t>
            </a:r>
            <a:r>
              <a:rPr lang="en-GB" err="1"/>
              <a:t>analog</a:t>
            </a:r>
            <a:r>
              <a:rPr lang="en-GB"/>
              <a:t> voltages into digital values that the microcontroller can process, enabling the Arduino to read and respond to </a:t>
            </a:r>
            <a:r>
              <a:rPr lang="en-GB" err="1"/>
              <a:t>analog</a:t>
            </a:r>
            <a:r>
              <a:rPr lang="en-GB"/>
              <a:t> inputs from sensors or other devices. This allows for a wide range of applications where precise measurement and control of </a:t>
            </a:r>
            <a:r>
              <a:rPr lang="en-GB" err="1"/>
              <a:t>analog</a:t>
            </a:r>
            <a:r>
              <a:rPr lang="en-GB"/>
              <a:t> quantities are needed, such as in environmental monitoring, audio processing, and sensor-based systems.</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70EE6BAB-4AC3-45AF-9078-A6E430EF69EB}" type="slidenum">
              <a:t>10</a:t>
            </a:fld>
            <a:endParaRPr lang="en-GB"/>
          </a:p>
        </p:txBody>
      </p:sp>
    </p:spTree>
    <p:extLst>
      <p:ext uri="{BB962C8B-B14F-4D97-AF65-F5344CB8AC3E}">
        <p14:creationId xmlns:p14="http://schemas.microsoft.com/office/powerpoint/2010/main" val="2543598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5582AB">
            <a:alpha val="20000"/>
          </a:srgbClr>
        </a:solidFill>
        <a:effectLst/>
      </p:bgPr>
    </p:bg>
    <p:spTree>
      <p:nvGrpSpPr>
        <p:cNvPr id="1" name=""/>
        <p:cNvGrpSpPr/>
        <p:nvPr/>
      </p:nvGrpSpPr>
      <p:grpSpPr>
        <a:xfrm>
          <a:off x="0" y="0"/>
          <a:ext cx="0" cy="0"/>
          <a:chOff x="0" y="0"/>
          <a:chExt cx="0" cy="0"/>
        </a:xfrm>
      </p:grpSpPr>
      <p:pic>
        <p:nvPicPr>
          <p:cNvPr id="3" name="Picture 2" descr="A red square with black border&#10;&#10;Description automatically generated">
            <a:extLst>
              <a:ext uri="{FF2B5EF4-FFF2-40B4-BE49-F238E27FC236}">
                <a16:creationId xmlns:a16="http://schemas.microsoft.com/office/drawing/2014/main" id="{2223709C-D32F-4A17-9819-6A484F17C2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039985"/>
            <a:ext cx="12192000" cy="2818015"/>
          </a:xfrm>
          <a:prstGeom prst="rect">
            <a:avLst/>
          </a:prstGeom>
        </p:spPr>
      </p:pic>
      <p:sp>
        <p:nvSpPr>
          <p:cNvPr id="10" name="TextBox 9">
            <a:extLst>
              <a:ext uri="{FF2B5EF4-FFF2-40B4-BE49-F238E27FC236}">
                <a16:creationId xmlns:a16="http://schemas.microsoft.com/office/drawing/2014/main" id="{ADED6861-B29F-B372-37CD-BC0494FC6660}"/>
              </a:ext>
            </a:extLst>
          </p:cNvPr>
          <p:cNvSpPr txBox="1"/>
          <p:nvPr userDrawn="1"/>
        </p:nvSpPr>
        <p:spPr>
          <a:xfrm>
            <a:off x="9118600" y="5400675"/>
            <a:ext cx="2641599" cy="1246495"/>
          </a:xfrm>
          <a:prstGeom prst="rect">
            <a:avLst/>
          </a:prstGeom>
          <a:noFill/>
        </p:spPr>
        <p:txBody>
          <a:bodyPr wrap="square" rtlCol="0">
            <a:spAutoFit/>
          </a:bodyPr>
          <a:lstStyle/>
          <a:p>
            <a:pPr algn="ctr"/>
            <a:r>
              <a:rPr lang="en-GB" sz="7500" b="1">
                <a:solidFill>
                  <a:schemeClr val="bg1"/>
                </a:solidFill>
                <a:latin typeface="Myriad Pro" panose="020B0503030403020204" pitchFamily="34" charset="0"/>
              </a:rPr>
              <a:t>STEM</a:t>
            </a:r>
          </a:p>
        </p:txBody>
      </p:sp>
      <p:pic>
        <p:nvPicPr>
          <p:cNvPr id="11" name="Picture 10">
            <a:extLst>
              <a:ext uri="{FF2B5EF4-FFF2-40B4-BE49-F238E27FC236}">
                <a16:creationId xmlns:a16="http://schemas.microsoft.com/office/drawing/2014/main" id="{37413B29-8380-8EBF-F76B-9E4512012C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680" y="5190454"/>
            <a:ext cx="6812196" cy="1245600"/>
          </a:xfrm>
          <a:prstGeom prst="rect">
            <a:avLst/>
          </a:prstGeom>
        </p:spPr>
      </p:pic>
    </p:spTree>
    <p:extLst>
      <p:ext uri="{BB962C8B-B14F-4D97-AF65-F5344CB8AC3E}">
        <p14:creationId xmlns:p14="http://schemas.microsoft.com/office/powerpoint/2010/main" val="182439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54E6-F493-1C31-6ED6-7EF304E05C7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6953C8-EA69-AFD5-6FDF-3CAED4A2B3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408869-CD69-9E73-06C4-624DC6E4003B}"/>
              </a:ext>
            </a:extLst>
          </p:cNvPr>
          <p:cNvSpPr>
            <a:spLocks noGrp="1"/>
          </p:cNvSpPr>
          <p:nvPr>
            <p:ph type="dt" sz="half" idx="10"/>
          </p:nvPr>
        </p:nvSpPr>
        <p:spPr/>
        <p:txBody>
          <a:bodyPr/>
          <a:lstStyle/>
          <a:p>
            <a:fld id="{1D42D575-C9A4-4DED-90C2-F09A21B01976}" type="datetimeFigureOut">
              <a:rPr lang="en-GB" smtClean="0"/>
              <a:t>17/04/2024</a:t>
            </a:fld>
            <a:endParaRPr lang="en-GB"/>
          </a:p>
        </p:txBody>
      </p:sp>
      <p:sp>
        <p:nvSpPr>
          <p:cNvPr id="5" name="Footer Placeholder 4">
            <a:extLst>
              <a:ext uri="{FF2B5EF4-FFF2-40B4-BE49-F238E27FC236}">
                <a16:creationId xmlns:a16="http://schemas.microsoft.com/office/drawing/2014/main" id="{4A67D339-A417-A0B8-CB5C-B56502AACB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67F222-165A-E24F-8CFE-2CFC0DE9C139}"/>
              </a:ext>
            </a:extLst>
          </p:cNvPr>
          <p:cNvSpPr>
            <a:spLocks noGrp="1"/>
          </p:cNvSpPr>
          <p:nvPr>
            <p:ph type="sldNum" sz="quarter" idx="12"/>
          </p:nvPr>
        </p:nvSpPr>
        <p:spPr/>
        <p:txBody>
          <a:bodyPr/>
          <a:lstStyle/>
          <a:p>
            <a:fld id="{CD6EA43D-351B-440B-8DD5-8DEF23154B5D}" type="slidenum">
              <a:rPr lang="en-GB" smtClean="0"/>
              <a:t>‹#›</a:t>
            </a:fld>
            <a:endParaRPr lang="en-GB"/>
          </a:p>
        </p:txBody>
      </p:sp>
    </p:spTree>
    <p:extLst>
      <p:ext uri="{BB962C8B-B14F-4D97-AF65-F5344CB8AC3E}">
        <p14:creationId xmlns:p14="http://schemas.microsoft.com/office/powerpoint/2010/main" val="418124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B596A-ED93-8FB5-FD4E-5E655DB283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41A981-2571-D0DE-1143-356267A23B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F68141-F225-2634-22D7-025953D3215C}"/>
              </a:ext>
            </a:extLst>
          </p:cNvPr>
          <p:cNvSpPr>
            <a:spLocks noGrp="1"/>
          </p:cNvSpPr>
          <p:nvPr>
            <p:ph type="dt" sz="half" idx="10"/>
          </p:nvPr>
        </p:nvSpPr>
        <p:spPr/>
        <p:txBody>
          <a:bodyPr/>
          <a:lstStyle/>
          <a:p>
            <a:fld id="{1D42D575-C9A4-4DED-90C2-F09A21B01976}" type="datetimeFigureOut">
              <a:rPr lang="en-GB" smtClean="0"/>
              <a:t>17/04/2024</a:t>
            </a:fld>
            <a:endParaRPr lang="en-GB"/>
          </a:p>
        </p:txBody>
      </p:sp>
      <p:sp>
        <p:nvSpPr>
          <p:cNvPr id="5" name="Footer Placeholder 4">
            <a:extLst>
              <a:ext uri="{FF2B5EF4-FFF2-40B4-BE49-F238E27FC236}">
                <a16:creationId xmlns:a16="http://schemas.microsoft.com/office/drawing/2014/main" id="{5BA6AE5A-BE52-0248-D9DC-C9EB72C7F3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98C153-A8B4-04E6-949E-061FEABF7D9F}"/>
              </a:ext>
            </a:extLst>
          </p:cNvPr>
          <p:cNvSpPr>
            <a:spLocks noGrp="1"/>
          </p:cNvSpPr>
          <p:nvPr>
            <p:ph type="sldNum" sz="quarter" idx="12"/>
          </p:nvPr>
        </p:nvSpPr>
        <p:spPr/>
        <p:txBody>
          <a:bodyPr/>
          <a:lstStyle/>
          <a:p>
            <a:fld id="{CD6EA43D-351B-440B-8DD5-8DEF23154B5D}" type="slidenum">
              <a:rPr lang="en-GB" smtClean="0"/>
              <a:t>‹#›</a:t>
            </a:fld>
            <a:endParaRPr lang="en-GB"/>
          </a:p>
        </p:txBody>
      </p:sp>
    </p:spTree>
    <p:extLst>
      <p:ext uri="{BB962C8B-B14F-4D97-AF65-F5344CB8AC3E}">
        <p14:creationId xmlns:p14="http://schemas.microsoft.com/office/powerpoint/2010/main" val="2501472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5582AB">
            <a:alpha val="20000"/>
          </a:srgbClr>
        </a:solidFill>
        <a:effectLst/>
      </p:bgPr>
    </p:bg>
    <p:spTree>
      <p:nvGrpSpPr>
        <p:cNvPr id="1" name=""/>
        <p:cNvGrpSpPr/>
        <p:nvPr/>
      </p:nvGrpSpPr>
      <p:grpSpPr>
        <a:xfrm>
          <a:off x="0" y="0"/>
          <a:ext cx="0" cy="0"/>
          <a:chOff x="0" y="0"/>
          <a:chExt cx="0" cy="0"/>
        </a:xfrm>
      </p:grpSpPr>
      <p:pic>
        <p:nvPicPr>
          <p:cNvPr id="12" name="Picture 11" descr="A red square with black border&#10;&#10;Description automatically generated">
            <a:extLst>
              <a:ext uri="{FF2B5EF4-FFF2-40B4-BE49-F238E27FC236}">
                <a16:creationId xmlns:a16="http://schemas.microsoft.com/office/drawing/2014/main" id="{3F6E021C-E242-0806-AC65-5B2E25B0B8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2818015"/>
          </a:xfrm>
          <a:prstGeom prst="rect">
            <a:avLst/>
          </a:prstGeom>
        </p:spPr>
      </p:pic>
      <p:sp>
        <p:nvSpPr>
          <p:cNvPr id="4" name="Date Placeholder 3">
            <a:extLst>
              <a:ext uri="{FF2B5EF4-FFF2-40B4-BE49-F238E27FC236}">
                <a16:creationId xmlns:a16="http://schemas.microsoft.com/office/drawing/2014/main" id="{38803361-0569-5DC1-450B-EC6FE17085AA}"/>
              </a:ext>
            </a:extLst>
          </p:cNvPr>
          <p:cNvSpPr>
            <a:spLocks noGrp="1"/>
          </p:cNvSpPr>
          <p:nvPr>
            <p:ph type="dt" sz="half" idx="10"/>
          </p:nvPr>
        </p:nvSpPr>
        <p:spPr/>
        <p:txBody>
          <a:bodyPr/>
          <a:lstStyle/>
          <a:p>
            <a:fld id="{1957FB1C-33A0-4E7E-801C-7E924EA7CE19}" type="datetimeFigureOut">
              <a:rPr lang="en-GB" smtClean="0"/>
              <a:t>17/04/2024</a:t>
            </a:fld>
            <a:endParaRPr lang="en-GB"/>
          </a:p>
        </p:txBody>
      </p:sp>
      <p:sp>
        <p:nvSpPr>
          <p:cNvPr id="2" name="Title 1">
            <a:extLst>
              <a:ext uri="{FF2B5EF4-FFF2-40B4-BE49-F238E27FC236}">
                <a16:creationId xmlns:a16="http://schemas.microsoft.com/office/drawing/2014/main" id="{43F5274B-5330-E66C-44B9-876646083410}"/>
              </a:ext>
            </a:extLst>
          </p:cNvPr>
          <p:cNvSpPr>
            <a:spLocks noGrp="1"/>
          </p:cNvSpPr>
          <p:nvPr>
            <p:ph type="ctrTitle" hasCustomPrompt="1"/>
          </p:nvPr>
        </p:nvSpPr>
        <p:spPr>
          <a:xfrm>
            <a:off x="611189" y="792483"/>
            <a:ext cx="3990974" cy="683419"/>
          </a:xfrm>
          <a:solidFill>
            <a:srgbClr val="002F5F"/>
          </a:solidFill>
        </p:spPr>
        <p:txBody>
          <a:bodyPr anchor="b">
            <a:normAutofit/>
          </a:bodyPr>
          <a:lstStyle>
            <a:lvl1pPr algn="ctr">
              <a:defRPr sz="4000" b="1">
                <a:solidFill>
                  <a:schemeClr val="bg1"/>
                </a:solidFill>
                <a:latin typeface="Myriad Pro" panose="020B0503030403020204" pitchFamily="34" charset="0"/>
              </a:defRPr>
            </a:lvl1pPr>
          </a:lstStyle>
          <a:p>
            <a:r>
              <a:rPr lang="en-US" dirty="0"/>
              <a:t>CLICK TO EDIT MASTER TITLE STYLE</a:t>
            </a:r>
            <a:endParaRPr lang="en-GB" dirty="0"/>
          </a:p>
        </p:txBody>
      </p:sp>
      <p:sp>
        <p:nvSpPr>
          <p:cNvPr id="5" name="Footer Placeholder 4">
            <a:extLst>
              <a:ext uri="{FF2B5EF4-FFF2-40B4-BE49-F238E27FC236}">
                <a16:creationId xmlns:a16="http://schemas.microsoft.com/office/drawing/2014/main" id="{C26B81AA-60ED-DE14-AE37-F67B96FA49DB}"/>
              </a:ext>
            </a:extLst>
          </p:cNvPr>
          <p:cNvSpPr>
            <a:spLocks noGrp="1"/>
          </p:cNvSpPr>
          <p:nvPr>
            <p:ph type="ftr" sz="quarter" idx="11"/>
          </p:nvPr>
        </p:nvSpPr>
        <p:spPr/>
        <p:txBody>
          <a:bodyPr/>
          <a:lstStyle/>
          <a:p>
            <a:endParaRPr lang="en-GB"/>
          </a:p>
        </p:txBody>
      </p:sp>
      <p:sp>
        <p:nvSpPr>
          <p:cNvPr id="3" name="Subtitle 2">
            <a:extLst>
              <a:ext uri="{FF2B5EF4-FFF2-40B4-BE49-F238E27FC236}">
                <a16:creationId xmlns:a16="http://schemas.microsoft.com/office/drawing/2014/main" id="{C31003F2-90FE-3865-9727-C1069ED5B5B5}"/>
              </a:ext>
            </a:extLst>
          </p:cNvPr>
          <p:cNvSpPr>
            <a:spLocks noGrp="1"/>
          </p:cNvSpPr>
          <p:nvPr>
            <p:ph type="subTitle" idx="1" hasCustomPrompt="1"/>
          </p:nvPr>
        </p:nvSpPr>
        <p:spPr>
          <a:xfrm>
            <a:off x="5084764" y="417520"/>
            <a:ext cx="4348486" cy="1323439"/>
          </a:xfrm>
          <a:ln>
            <a:noFill/>
          </a:ln>
        </p:spPr>
        <p:txBody>
          <a:bodyPr>
            <a:normAutofit/>
          </a:bodyPr>
          <a:lstStyle>
            <a:lvl1pPr marL="0" indent="0" algn="l">
              <a:buNone/>
              <a:defRPr sz="4000" b="1">
                <a:solidFill>
                  <a:schemeClr val="bg1"/>
                </a:solidFill>
                <a:latin typeface="Myriad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597834-9386-CB17-D16C-1CE93BDBD585}"/>
              </a:ext>
            </a:extLst>
          </p:cNvPr>
          <p:cNvSpPr>
            <a:spLocks noGrp="1"/>
          </p:cNvSpPr>
          <p:nvPr>
            <p:ph type="sldNum" sz="quarter" idx="12"/>
          </p:nvPr>
        </p:nvSpPr>
        <p:spPr/>
        <p:txBody>
          <a:bodyPr/>
          <a:lstStyle/>
          <a:p>
            <a:fld id="{FE767260-6666-4933-9B5C-E5A93E0D5FEC}" type="slidenum">
              <a:rPr lang="en-GB" smtClean="0"/>
              <a:t>‹#›</a:t>
            </a:fld>
            <a:endParaRPr lang="en-GB"/>
          </a:p>
        </p:txBody>
      </p:sp>
    </p:spTree>
    <p:extLst>
      <p:ext uri="{BB962C8B-B14F-4D97-AF65-F5344CB8AC3E}">
        <p14:creationId xmlns:p14="http://schemas.microsoft.com/office/powerpoint/2010/main" val="375558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6DA2-4022-0894-5F7C-2100EC28F1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5FE409-9458-3D12-3437-4E007361FB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3913BA-2701-22AC-0DA4-BAA4CD84EE4F}"/>
              </a:ext>
            </a:extLst>
          </p:cNvPr>
          <p:cNvSpPr>
            <a:spLocks noGrp="1"/>
          </p:cNvSpPr>
          <p:nvPr>
            <p:ph type="dt" sz="half" idx="10"/>
          </p:nvPr>
        </p:nvSpPr>
        <p:spPr/>
        <p:txBody>
          <a:bodyPr/>
          <a:lstStyle/>
          <a:p>
            <a:fld id="{1957FB1C-33A0-4E7E-801C-7E924EA7CE19}" type="datetimeFigureOut">
              <a:rPr lang="en-GB" smtClean="0"/>
              <a:t>17/04/2024</a:t>
            </a:fld>
            <a:endParaRPr lang="en-GB"/>
          </a:p>
        </p:txBody>
      </p:sp>
      <p:sp>
        <p:nvSpPr>
          <p:cNvPr id="5" name="Footer Placeholder 4">
            <a:extLst>
              <a:ext uri="{FF2B5EF4-FFF2-40B4-BE49-F238E27FC236}">
                <a16:creationId xmlns:a16="http://schemas.microsoft.com/office/drawing/2014/main" id="{14AA1F45-47BF-8122-2CC1-4352A6555D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A25AF8-AF43-9C22-BB16-9AA5131F23CF}"/>
              </a:ext>
            </a:extLst>
          </p:cNvPr>
          <p:cNvSpPr>
            <a:spLocks noGrp="1"/>
          </p:cNvSpPr>
          <p:nvPr>
            <p:ph type="sldNum" sz="quarter" idx="12"/>
          </p:nvPr>
        </p:nvSpPr>
        <p:spPr/>
        <p:txBody>
          <a:bodyPr/>
          <a:lstStyle/>
          <a:p>
            <a:fld id="{FE767260-6666-4933-9B5C-E5A93E0D5FEC}" type="slidenum">
              <a:rPr lang="en-GB" smtClean="0"/>
              <a:t>‹#›</a:t>
            </a:fld>
            <a:endParaRPr lang="en-GB"/>
          </a:p>
        </p:txBody>
      </p:sp>
    </p:spTree>
    <p:extLst>
      <p:ext uri="{BB962C8B-B14F-4D97-AF65-F5344CB8AC3E}">
        <p14:creationId xmlns:p14="http://schemas.microsoft.com/office/powerpoint/2010/main" val="61522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52D9-1A76-ABA4-305F-46E58083B1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0D0DF0-A7F5-14E8-5BFC-0D92D00C9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322EA-3DA7-FA8A-DCF2-DB7AE9C40FAC}"/>
              </a:ext>
            </a:extLst>
          </p:cNvPr>
          <p:cNvSpPr>
            <a:spLocks noGrp="1"/>
          </p:cNvSpPr>
          <p:nvPr>
            <p:ph type="dt" sz="half" idx="10"/>
          </p:nvPr>
        </p:nvSpPr>
        <p:spPr/>
        <p:txBody>
          <a:bodyPr/>
          <a:lstStyle/>
          <a:p>
            <a:fld id="{1957FB1C-33A0-4E7E-801C-7E924EA7CE19}" type="datetimeFigureOut">
              <a:rPr lang="en-GB" smtClean="0"/>
              <a:t>17/04/2024</a:t>
            </a:fld>
            <a:endParaRPr lang="en-GB"/>
          </a:p>
        </p:txBody>
      </p:sp>
      <p:sp>
        <p:nvSpPr>
          <p:cNvPr id="5" name="Footer Placeholder 4">
            <a:extLst>
              <a:ext uri="{FF2B5EF4-FFF2-40B4-BE49-F238E27FC236}">
                <a16:creationId xmlns:a16="http://schemas.microsoft.com/office/drawing/2014/main" id="{30039137-024A-3352-FC70-6B6996B768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4D9064-DEAE-CE60-211C-4FAA106BF19F}"/>
              </a:ext>
            </a:extLst>
          </p:cNvPr>
          <p:cNvSpPr>
            <a:spLocks noGrp="1"/>
          </p:cNvSpPr>
          <p:nvPr>
            <p:ph type="sldNum" sz="quarter" idx="12"/>
          </p:nvPr>
        </p:nvSpPr>
        <p:spPr/>
        <p:txBody>
          <a:bodyPr/>
          <a:lstStyle/>
          <a:p>
            <a:fld id="{FE767260-6666-4933-9B5C-E5A93E0D5FEC}" type="slidenum">
              <a:rPr lang="en-GB" smtClean="0"/>
              <a:t>‹#›</a:t>
            </a:fld>
            <a:endParaRPr lang="en-GB"/>
          </a:p>
        </p:txBody>
      </p:sp>
    </p:spTree>
    <p:extLst>
      <p:ext uri="{BB962C8B-B14F-4D97-AF65-F5344CB8AC3E}">
        <p14:creationId xmlns:p14="http://schemas.microsoft.com/office/powerpoint/2010/main" val="1354756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35B8-16A0-3306-39BE-66F4860AC77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1C8DFA-C8B0-4536-D440-C8006F75F6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023053F-ED4C-0207-13B1-15A12D7608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12F25B3-9CE8-CFDC-955D-31D08CDC5C11}"/>
              </a:ext>
            </a:extLst>
          </p:cNvPr>
          <p:cNvSpPr>
            <a:spLocks noGrp="1"/>
          </p:cNvSpPr>
          <p:nvPr>
            <p:ph type="dt" sz="half" idx="10"/>
          </p:nvPr>
        </p:nvSpPr>
        <p:spPr/>
        <p:txBody>
          <a:bodyPr/>
          <a:lstStyle/>
          <a:p>
            <a:fld id="{1957FB1C-33A0-4E7E-801C-7E924EA7CE19}" type="datetimeFigureOut">
              <a:rPr lang="en-GB" smtClean="0"/>
              <a:t>17/04/2024</a:t>
            </a:fld>
            <a:endParaRPr lang="en-GB"/>
          </a:p>
        </p:txBody>
      </p:sp>
      <p:sp>
        <p:nvSpPr>
          <p:cNvPr id="6" name="Footer Placeholder 5">
            <a:extLst>
              <a:ext uri="{FF2B5EF4-FFF2-40B4-BE49-F238E27FC236}">
                <a16:creationId xmlns:a16="http://schemas.microsoft.com/office/drawing/2014/main" id="{877F28A8-0286-E666-9B31-42BDE31DE4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1B2D24-3D32-D33E-28CA-2FA1BD582878}"/>
              </a:ext>
            </a:extLst>
          </p:cNvPr>
          <p:cNvSpPr>
            <a:spLocks noGrp="1"/>
          </p:cNvSpPr>
          <p:nvPr>
            <p:ph type="sldNum" sz="quarter" idx="12"/>
          </p:nvPr>
        </p:nvSpPr>
        <p:spPr/>
        <p:txBody>
          <a:bodyPr/>
          <a:lstStyle/>
          <a:p>
            <a:fld id="{FE767260-6666-4933-9B5C-E5A93E0D5FEC}" type="slidenum">
              <a:rPr lang="en-GB" smtClean="0"/>
              <a:t>‹#›</a:t>
            </a:fld>
            <a:endParaRPr lang="en-GB"/>
          </a:p>
        </p:txBody>
      </p:sp>
    </p:spTree>
    <p:extLst>
      <p:ext uri="{BB962C8B-B14F-4D97-AF65-F5344CB8AC3E}">
        <p14:creationId xmlns:p14="http://schemas.microsoft.com/office/powerpoint/2010/main" val="212582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F472-CD6B-2B6C-0F93-D4BB73ACF7E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3F0570-6220-51DA-5DDE-6D52C008E5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B74485-C5C5-A7CB-231F-6A02AEF922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5C1DE0F-C7AA-25FF-6CB3-E3AFEC0101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F53906-42FC-B80A-C0B3-20B7D018C2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60926EA-7D3B-2F55-A631-F57D29C50B90}"/>
              </a:ext>
            </a:extLst>
          </p:cNvPr>
          <p:cNvSpPr>
            <a:spLocks noGrp="1"/>
          </p:cNvSpPr>
          <p:nvPr>
            <p:ph type="dt" sz="half" idx="10"/>
          </p:nvPr>
        </p:nvSpPr>
        <p:spPr/>
        <p:txBody>
          <a:bodyPr/>
          <a:lstStyle/>
          <a:p>
            <a:fld id="{1957FB1C-33A0-4E7E-801C-7E924EA7CE19}" type="datetimeFigureOut">
              <a:rPr lang="en-GB" smtClean="0"/>
              <a:t>17/04/2024</a:t>
            </a:fld>
            <a:endParaRPr lang="en-GB"/>
          </a:p>
        </p:txBody>
      </p:sp>
      <p:sp>
        <p:nvSpPr>
          <p:cNvPr id="8" name="Footer Placeholder 7">
            <a:extLst>
              <a:ext uri="{FF2B5EF4-FFF2-40B4-BE49-F238E27FC236}">
                <a16:creationId xmlns:a16="http://schemas.microsoft.com/office/drawing/2014/main" id="{EDD7F44F-837B-5836-58CE-D4D758DDB6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9FCBFAE-E941-68D8-FFAE-045978F804E3}"/>
              </a:ext>
            </a:extLst>
          </p:cNvPr>
          <p:cNvSpPr>
            <a:spLocks noGrp="1"/>
          </p:cNvSpPr>
          <p:nvPr>
            <p:ph type="sldNum" sz="quarter" idx="12"/>
          </p:nvPr>
        </p:nvSpPr>
        <p:spPr/>
        <p:txBody>
          <a:bodyPr/>
          <a:lstStyle/>
          <a:p>
            <a:fld id="{FE767260-6666-4933-9B5C-E5A93E0D5FEC}" type="slidenum">
              <a:rPr lang="en-GB" smtClean="0"/>
              <a:t>‹#›</a:t>
            </a:fld>
            <a:endParaRPr lang="en-GB"/>
          </a:p>
        </p:txBody>
      </p:sp>
    </p:spTree>
    <p:extLst>
      <p:ext uri="{BB962C8B-B14F-4D97-AF65-F5344CB8AC3E}">
        <p14:creationId xmlns:p14="http://schemas.microsoft.com/office/powerpoint/2010/main" val="1970856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AD5-5B0D-1A46-3E8E-F8AEB95A0F1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2ECEB32-CD17-F6C1-3D31-742A32A36FF1}"/>
              </a:ext>
            </a:extLst>
          </p:cNvPr>
          <p:cNvSpPr>
            <a:spLocks noGrp="1"/>
          </p:cNvSpPr>
          <p:nvPr>
            <p:ph type="dt" sz="half" idx="10"/>
          </p:nvPr>
        </p:nvSpPr>
        <p:spPr/>
        <p:txBody>
          <a:bodyPr/>
          <a:lstStyle/>
          <a:p>
            <a:fld id="{1957FB1C-33A0-4E7E-801C-7E924EA7CE19}" type="datetimeFigureOut">
              <a:rPr lang="en-GB" smtClean="0"/>
              <a:t>17/04/2024</a:t>
            </a:fld>
            <a:endParaRPr lang="en-GB"/>
          </a:p>
        </p:txBody>
      </p:sp>
      <p:sp>
        <p:nvSpPr>
          <p:cNvPr id="4" name="Footer Placeholder 3">
            <a:extLst>
              <a:ext uri="{FF2B5EF4-FFF2-40B4-BE49-F238E27FC236}">
                <a16:creationId xmlns:a16="http://schemas.microsoft.com/office/drawing/2014/main" id="{DD52B11C-D9BE-6A75-832A-1B0B2EC8798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3281E1-AEF4-4AAD-1626-AA57F4853192}"/>
              </a:ext>
            </a:extLst>
          </p:cNvPr>
          <p:cNvSpPr>
            <a:spLocks noGrp="1"/>
          </p:cNvSpPr>
          <p:nvPr>
            <p:ph type="sldNum" sz="quarter" idx="12"/>
          </p:nvPr>
        </p:nvSpPr>
        <p:spPr/>
        <p:txBody>
          <a:bodyPr/>
          <a:lstStyle/>
          <a:p>
            <a:fld id="{FE767260-6666-4933-9B5C-E5A93E0D5FEC}" type="slidenum">
              <a:rPr lang="en-GB" smtClean="0"/>
              <a:t>‹#›</a:t>
            </a:fld>
            <a:endParaRPr lang="en-GB"/>
          </a:p>
        </p:txBody>
      </p:sp>
    </p:spTree>
    <p:extLst>
      <p:ext uri="{BB962C8B-B14F-4D97-AF65-F5344CB8AC3E}">
        <p14:creationId xmlns:p14="http://schemas.microsoft.com/office/powerpoint/2010/main" val="2674327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596CB-E2DE-048E-F4C7-CE08A9E98047}"/>
              </a:ext>
            </a:extLst>
          </p:cNvPr>
          <p:cNvSpPr>
            <a:spLocks noGrp="1"/>
          </p:cNvSpPr>
          <p:nvPr>
            <p:ph type="dt" sz="half" idx="10"/>
          </p:nvPr>
        </p:nvSpPr>
        <p:spPr/>
        <p:txBody>
          <a:bodyPr/>
          <a:lstStyle/>
          <a:p>
            <a:fld id="{1957FB1C-33A0-4E7E-801C-7E924EA7CE19}" type="datetimeFigureOut">
              <a:rPr lang="en-GB" smtClean="0"/>
              <a:t>17/04/2024</a:t>
            </a:fld>
            <a:endParaRPr lang="en-GB"/>
          </a:p>
        </p:txBody>
      </p:sp>
      <p:sp>
        <p:nvSpPr>
          <p:cNvPr id="3" name="Footer Placeholder 2">
            <a:extLst>
              <a:ext uri="{FF2B5EF4-FFF2-40B4-BE49-F238E27FC236}">
                <a16:creationId xmlns:a16="http://schemas.microsoft.com/office/drawing/2014/main" id="{AFBB6068-21EF-239D-7AC6-329D7CFBA07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D5AA02-760D-D0BE-C8C5-CAAFEF3A548B}"/>
              </a:ext>
            </a:extLst>
          </p:cNvPr>
          <p:cNvSpPr>
            <a:spLocks noGrp="1"/>
          </p:cNvSpPr>
          <p:nvPr>
            <p:ph type="sldNum" sz="quarter" idx="12"/>
          </p:nvPr>
        </p:nvSpPr>
        <p:spPr/>
        <p:txBody>
          <a:bodyPr/>
          <a:lstStyle/>
          <a:p>
            <a:fld id="{FE767260-6666-4933-9B5C-E5A93E0D5FEC}" type="slidenum">
              <a:rPr lang="en-GB" smtClean="0"/>
              <a:t>‹#›</a:t>
            </a:fld>
            <a:endParaRPr lang="en-GB"/>
          </a:p>
        </p:txBody>
      </p:sp>
    </p:spTree>
    <p:extLst>
      <p:ext uri="{BB962C8B-B14F-4D97-AF65-F5344CB8AC3E}">
        <p14:creationId xmlns:p14="http://schemas.microsoft.com/office/powerpoint/2010/main" val="4171854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1025-4687-F0D0-DE62-A87FF0FB6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A5912D6-4D34-E08C-66A6-BED9A5DD64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A2564D-DB47-9F31-C4E4-29426DFC8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0A552-FD47-4263-AED5-D8F5BC7E2284}"/>
              </a:ext>
            </a:extLst>
          </p:cNvPr>
          <p:cNvSpPr>
            <a:spLocks noGrp="1"/>
          </p:cNvSpPr>
          <p:nvPr>
            <p:ph type="dt" sz="half" idx="10"/>
          </p:nvPr>
        </p:nvSpPr>
        <p:spPr/>
        <p:txBody>
          <a:bodyPr/>
          <a:lstStyle/>
          <a:p>
            <a:fld id="{1957FB1C-33A0-4E7E-801C-7E924EA7CE19}" type="datetimeFigureOut">
              <a:rPr lang="en-GB" smtClean="0"/>
              <a:t>17/04/2024</a:t>
            </a:fld>
            <a:endParaRPr lang="en-GB"/>
          </a:p>
        </p:txBody>
      </p:sp>
      <p:sp>
        <p:nvSpPr>
          <p:cNvPr id="6" name="Footer Placeholder 5">
            <a:extLst>
              <a:ext uri="{FF2B5EF4-FFF2-40B4-BE49-F238E27FC236}">
                <a16:creationId xmlns:a16="http://schemas.microsoft.com/office/drawing/2014/main" id="{13DD64B2-6203-CB9C-23A4-556880333F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FEE19-38E0-89F9-E6F3-D4C32558D891}"/>
              </a:ext>
            </a:extLst>
          </p:cNvPr>
          <p:cNvSpPr>
            <a:spLocks noGrp="1"/>
          </p:cNvSpPr>
          <p:nvPr>
            <p:ph type="sldNum" sz="quarter" idx="12"/>
          </p:nvPr>
        </p:nvSpPr>
        <p:spPr/>
        <p:txBody>
          <a:bodyPr/>
          <a:lstStyle/>
          <a:p>
            <a:fld id="{FE767260-6666-4933-9B5C-E5A93E0D5FEC}" type="slidenum">
              <a:rPr lang="en-GB" smtClean="0"/>
              <a:t>‹#›</a:t>
            </a:fld>
            <a:endParaRPr lang="en-GB"/>
          </a:p>
        </p:txBody>
      </p:sp>
    </p:spTree>
    <p:extLst>
      <p:ext uri="{BB962C8B-B14F-4D97-AF65-F5344CB8AC3E}">
        <p14:creationId xmlns:p14="http://schemas.microsoft.com/office/powerpoint/2010/main" val="252010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5C28-A07D-86EF-9159-866F27C218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E157F7-2575-B639-B212-91BE8DBC64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8E1D17-6347-57B0-2492-B56860F4D0BD}"/>
              </a:ext>
            </a:extLst>
          </p:cNvPr>
          <p:cNvSpPr>
            <a:spLocks noGrp="1"/>
          </p:cNvSpPr>
          <p:nvPr>
            <p:ph type="dt" sz="half" idx="10"/>
          </p:nvPr>
        </p:nvSpPr>
        <p:spPr/>
        <p:txBody>
          <a:bodyPr/>
          <a:lstStyle/>
          <a:p>
            <a:fld id="{1D42D575-C9A4-4DED-90C2-F09A21B01976}" type="datetimeFigureOut">
              <a:rPr lang="en-GB" smtClean="0"/>
              <a:t>17/04/2024</a:t>
            </a:fld>
            <a:endParaRPr lang="en-GB"/>
          </a:p>
        </p:txBody>
      </p:sp>
      <p:sp>
        <p:nvSpPr>
          <p:cNvPr id="5" name="Footer Placeholder 4">
            <a:extLst>
              <a:ext uri="{FF2B5EF4-FFF2-40B4-BE49-F238E27FC236}">
                <a16:creationId xmlns:a16="http://schemas.microsoft.com/office/drawing/2014/main" id="{1F4F191F-FE13-0C11-1DEB-204B74B1CA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190740-42E7-6CCE-4D77-3D8D838E5551}"/>
              </a:ext>
            </a:extLst>
          </p:cNvPr>
          <p:cNvSpPr>
            <a:spLocks noGrp="1"/>
          </p:cNvSpPr>
          <p:nvPr>
            <p:ph type="sldNum" sz="quarter" idx="12"/>
          </p:nvPr>
        </p:nvSpPr>
        <p:spPr/>
        <p:txBody>
          <a:bodyPr/>
          <a:lstStyle/>
          <a:p>
            <a:fld id="{CD6EA43D-351B-440B-8DD5-8DEF23154B5D}" type="slidenum">
              <a:rPr lang="en-GB" smtClean="0"/>
              <a:t>‹#›</a:t>
            </a:fld>
            <a:endParaRPr lang="en-GB"/>
          </a:p>
        </p:txBody>
      </p:sp>
    </p:spTree>
    <p:extLst>
      <p:ext uri="{BB962C8B-B14F-4D97-AF65-F5344CB8AC3E}">
        <p14:creationId xmlns:p14="http://schemas.microsoft.com/office/powerpoint/2010/main" val="2280361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9F82-7C08-541C-9689-154DCC623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60B3B95-4EE5-5F70-6597-FECC44DEA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E7BA3C9-A5F7-BDE0-7997-6BF5C7DD8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F9C2B-DC91-E3D4-7F5C-B4A90501E7DD}"/>
              </a:ext>
            </a:extLst>
          </p:cNvPr>
          <p:cNvSpPr>
            <a:spLocks noGrp="1"/>
          </p:cNvSpPr>
          <p:nvPr>
            <p:ph type="dt" sz="half" idx="10"/>
          </p:nvPr>
        </p:nvSpPr>
        <p:spPr/>
        <p:txBody>
          <a:bodyPr/>
          <a:lstStyle/>
          <a:p>
            <a:fld id="{1957FB1C-33A0-4E7E-801C-7E924EA7CE19}" type="datetimeFigureOut">
              <a:rPr lang="en-GB" smtClean="0"/>
              <a:t>17/04/2024</a:t>
            </a:fld>
            <a:endParaRPr lang="en-GB"/>
          </a:p>
        </p:txBody>
      </p:sp>
      <p:sp>
        <p:nvSpPr>
          <p:cNvPr id="6" name="Footer Placeholder 5">
            <a:extLst>
              <a:ext uri="{FF2B5EF4-FFF2-40B4-BE49-F238E27FC236}">
                <a16:creationId xmlns:a16="http://schemas.microsoft.com/office/drawing/2014/main" id="{53DFC9B3-1F78-738D-4A1F-1F380CE2E2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FDE783-9199-B999-5155-BC073F4481D2}"/>
              </a:ext>
            </a:extLst>
          </p:cNvPr>
          <p:cNvSpPr>
            <a:spLocks noGrp="1"/>
          </p:cNvSpPr>
          <p:nvPr>
            <p:ph type="sldNum" sz="quarter" idx="12"/>
          </p:nvPr>
        </p:nvSpPr>
        <p:spPr/>
        <p:txBody>
          <a:bodyPr/>
          <a:lstStyle/>
          <a:p>
            <a:fld id="{FE767260-6666-4933-9B5C-E5A93E0D5FEC}" type="slidenum">
              <a:rPr lang="en-GB" smtClean="0"/>
              <a:t>‹#›</a:t>
            </a:fld>
            <a:endParaRPr lang="en-GB"/>
          </a:p>
        </p:txBody>
      </p:sp>
    </p:spTree>
    <p:extLst>
      <p:ext uri="{BB962C8B-B14F-4D97-AF65-F5344CB8AC3E}">
        <p14:creationId xmlns:p14="http://schemas.microsoft.com/office/powerpoint/2010/main" val="23720960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2C1A-C719-D59E-1541-C4C43A43F9B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0B296D-EFA2-88C0-B8DC-AE8B7497FE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C68DD5-223B-E62E-04DC-7D73EA589B01}"/>
              </a:ext>
            </a:extLst>
          </p:cNvPr>
          <p:cNvSpPr>
            <a:spLocks noGrp="1"/>
          </p:cNvSpPr>
          <p:nvPr>
            <p:ph type="dt" sz="half" idx="10"/>
          </p:nvPr>
        </p:nvSpPr>
        <p:spPr/>
        <p:txBody>
          <a:bodyPr/>
          <a:lstStyle/>
          <a:p>
            <a:fld id="{1957FB1C-33A0-4E7E-801C-7E924EA7CE19}" type="datetimeFigureOut">
              <a:rPr lang="en-GB" smtClean="0"/>
              <a:t>17/04/2024</a:t>
            </a:fld>
            <a:endParaRPr lang="en-GB"/>
          </a:p>
        </p:txBody>
      </p:sp>
      <p:sp>
        <p:nvSpPr>
          <p:cNvPr id="5" name="Footer Placeholder 4">
            <a:extLst>
              <a:ext uri="{FF2B5EF4-FFF2-40B4-BE49-F238E27FC236}">
                <a16:creationId xmlns:a16="http://schemas.microsoft.com/office/drawing/2014/main" id="{B88B1344-A3FB-41BF-C11F-9B32DAEAA2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E71898-576A-40B8-A06E-398B1B0A6468}"/>
              </a:ext>
            </a:extLst>
          </p:cNvPr>
          <p:cNvSpPr>
            <a:spLocks noGrp="1"/>
          </p:cNvSpPr>
          <p:nvPr>
            <p:ph type="sldNum" sz="quarter" idx="12"/>
          </p:nvPr>
        </p:nvSpPr>
        <p:spPr/>
        <p:txBody>
          <a:bodyPr/>
          <a:lstStyle/>
          <a:p>
            <a:fld id="{FE767260-6666-4933-9B5C-E5A93E0D5FEC}" type="slidenum">
              <a:rPr lang="en-GB" smtClean="0"/>
              <a:t>‹#›</a:t>
            </a:fld>
            <a:endParaRPr lang="en-GB"/>
          </a:p>
        </p:txBody>
      </p:sp>
    </p:spTree>
    <p:extLst>
      <p:ext uri="{BB962C8B-B14F-4D97-AF65-F5344CB8AC3E}">
        <p14:creationId xmlns:p14="http://schemas.microsoft.com/office/powerpoint/2010/main" val="3137903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54103-9796-F3B6-82E5-3442E163FF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DFEE40-6B4B-ECE4-8E96-23F229A01C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5B9EC3-CC51-D2DF-9BD2-968B89ED6DB3}"/>
              </a:ext>
            </a:extLst>
          </p:cNvPr>
          <p:cNvSpPr>
            <a:spLocks noGrp="1"/>
          </p:cNvSpPr>
          <p:nvPr>
            <p:ph type="dt" sz="half" idx="10"/>
          </p:nvPr>
        </p:nvSpPr>
        <p:spPr/>
        <p:txBody>
          <a:bodyPr/>
          <a:lstStyle/>
          <a:p>
            <a:fld id="{1957FB1C-33A0-4E7E-801C-7E924EA7CE19}" type="datetimeFigureOut">
              <a:rPr lang="en-GB" smtClean="0"/>
              <a:t>17/04/2024</a:t>
            </a:fld>
            <a:endParaRPr lang="en-GB"/>
          </a:p>
        </p:txBody>
      </p:sp>
      <p:sp>
        <p:nvSpPr>
          <p:cNvPr id="5" name="Footer Placeholder 4">
            <a:extLst>
              <a:ext uri="{FF2B5EF4-FFF2-40B4-BE49-F238E27FC236}">
                <a16:creationId xmlns:a16="http://schemas.microsoft.com/office/drawing/2014/main" id="{A88FCA09-35CD-E850-A96C-2C4F5D42B0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E99654-B2A8-D7A5-412D-3F3F0C111B2B}"/>
              </a:ext>
            </a:extLst>
          </p:cNvPr>
          <p:cNvSpPr>
            <a:spLocks noGrp="1"/>
          </p:cNvSpPr>
          <p:nvPr>
            <p:ph type="sldNum" sz="quarter" idx="12"/>
          </p:nvPr>
        </p:nvSpPr>
        <p:spPr/>
        <p:txBody>
          <a:bodyPr/>
          <a:lstStyle/>
          <a:p>
            <a:fld id="{FE767260-6666-4933-9B5C-E5A93E0D5FEC}" type="slidenum">
              <a:rPr lang="en-GB" smtClean="0"/>
              <a:t>‹#›</a:t>
            </a:fld>
            <a:endParaRPr lang="en-GB"/>
          </a:p>
        </p:txBody>
      </p:sp>
    </p:spTree>
    <p:extLst>
      <p:ext uri="{BB962C8B-B14F-4D97-AF65-F5344CB8AC3E}">
        <p14:creationId xmlns:p14="http://schemas.microsoft.com/office/powerpoint/2010/main" val="1098595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FA52-CF61-9CEC-2ABE-4A1D606CC1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8FE6C08-E211-D9CC-68B0-65FB6A97C6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ADE72-3800-9F62-5EC0-FD1166643AAD}"/>
              </a:ext>
            </a:extLst>
          </p:cNvPr>
          <p:cNvSpPr>
            <a:spLocks noGrp="1"/>
          </p:cNvSpPr>
          <p:nvPr>
            <p:ph type="dt" sz="half" idx="10"/>
          </p:nvPr>
        </p:nvSpPr>
        <p:spPr/>
        <p:txBody>
          <a:bodyPr/>
          <a:lstStyle/>
          <a:p>
            <a:fld id="{1D42D575-C9A4-4DED-90C2-F09A21B01976}" type="datetimeFigureOut">
              <a:rPr lang="en-GB" smtClean="0"/>
              <a:t>17/04/2024</a:t>
            </a:fld>
            <a:endParaRPr lang="en-GB"/>
          </a:p>
        </p:txBody>
      </p:sp>
      <p:sp>
        <p:nvSpPr>
          <p:cNvPr id="5" name="Footer Placeholder 4">
            <a:extLst>
              <a:ext uri="{FF2B5EF4-FFF2-40B4-BE49-F238E27FC236}">
                <a16:creationId xmlns:a16="http://schemas.microsoft.com/office/drawing/2014/main" id="{8ADEE060-542C-3053-7492-C0E6591F20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2B17DA-DCCD-9F3C-50FE-8396A05D1164}"/>
              </a:ext>
            </a:extLst>
          </p:cNvPr>
          <p:cNvSpPr>
            <a:spLocks noGrp="1"/>
          </p:cNvSpPr>
          <p:nvPr>
            <p:ph type="sldNum" sz="quarter" idx="12"/>
          </p:nvPr>
        </p:nvSpPr>
        <p:spPr/>
        <p:txBody>
          <a:bodyPr/>
          <a:lstStyle/>
          <a:p>
            <a:fld id="{CD6EA43D-351B-440B-8DD5-8DEF23154B5D}" type="slidenum">
              <a:rPr lang="en-GB" smtClean="0"/>
              <a:t>‹#›</a:t>
            </a:fld>
            <a:endParaRPr lang="en-GB"/>
          </a:p>
        </p:txBody>
      </p:sp>
    </p:spTree>
    <p:extLst>
      <p:ext uri="{BB962C8B-B14F-4D97-AF65-F5344CB8AC3E}">
        <p14:creationId xmlns:p14="http://schemas.microsoft.com/office/powerpoint/2010/main" val="14007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A258-DB71-F468-823E-7C18219D85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9CE6F6-95C2-99FF-F766-8B0CA04EBC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8D486D9-7D7D-C56D-3FBA-DE2C8F26AD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5CFE6D-CDCF-4BBF-ACB3-790714829B0D}"/>
              </a:ext>
            </a:extLst>
          </p:cNvPr>
          <p:cNvSpPr>
            <a:spLocks noGrp="1"/>
          </p:cNvSpPr>
          <p:nvPr>
            <p:ph type="dt" sz="half" idx="10"/>
          </p:nvPr>
        </p:nvSpPr>
        <p:spPr/>
        <p:txBody>
          <a:bodyPr/>
          <a:lstStyle/>
          <a:p>
            <a:fld id="{1D42D575-C9A4-4DED-90C2-F09A21B01976}" type="datetimeFigureOut">
              <a:rPr lang="en-GB" smtClean="0"/>
              <a:t>17/04/2024</a:t>
            </a:fld>
            <a:endParaRPr lang="en-GB"/>
          </a:p>
        </p:txBody>
      </p:sp>
      <p:sp>
        <p:nvSpPr>
          <p:cNvPr id="6" name="Footer Placeholder 5">
            <a:extLst>
              <a:ext uri="{FF2B5EF4-FFF2-40B4-BE49-F238E27FC236}">
                <a16:creationId xmlns:a16="http://schemas.microsoft.com/office/drawing/2014/main" id="{A8AC26BD-831C-C3DF-CE29-662DD809FC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32F969-6F72-3865-B835-722954C8AFE5}"/>
              </a:ext>
            </a:extLst>
          </p:cNvPr>
          <p:cNvSpPr>
            <a:spLocks noGrp="1"/>
          </p:cNvSpPr>
          <p:nvPr>
            <p:ph type="sldNum" sz="quarter" idx="12"/>
          </p:nvPr>
        </p:nvSpPr>
        <p:spPr/>
        <p:txBody>
          <a:bodyPr/>
          <a:lstStyle/>
          <a:p>
            <a:fld id="{CD6EA43D-351B-440B-8DD5-8DEF23154B5D}" type="slidenum">
              <a:rPr lang="en-GB" smtClean="0"/>
              <a:t>‹#›</a:t>
            </a:fld>
            <a:endParaRPr lang="en-GB"/>
          </a:p>
        </p:txBody>
      </p:sp>
    </p:spTree>
    <p:extLst>
      <p:ext uri="{BB962C8B-B14F-4D97-AF65-F5344CB8AC3E}">
        <p14:creationId xmlns:p14="http://schemas.microsoft.com/office/powerpoint/2010/main" val="166673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F4DC-6B3E-9AB6-69A8-E5FBEC9E15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EA6FBF-ACE9-EBA5-6D63-16747268E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A6818D-5B67-6B17-071A-38D910406A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7D7FE5F-17A6-A4C9-B61C-506D4AEC6A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F0583-F9E4-4C7E-0EBD-2606EE701B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E27C40-D5E1-EA96-D371-6C4A18E141D3}"/>
              </a:ext>
            </a:extLst>
          </p:cNvPr>
          <p:cNvSpPr>
            <a:spLocks noGrp="1"/>
          </p:cNvSpPr>
          <p:nvPr>
            <p:ph type="dt" sz="half" idx="10"/>
          </p:nvPr>
        </p:nvSpPr>
        <p:spPr/>
        <p:txBody>
          <a:bodyPr/>
          <a:lstStyle/>
          <a:p>
            <a:fld id="{1D42D575-C9A4-4DED-90C2-F09A21B01976}" type="datetimeFigureOut">
              <a:rPr lang="en-GB" smtClean="0"/>
              <a:t>17/04/2024</a:t>
            </a:fld>
            <a:endParaRPr lang="en-GB"/>
          </a:p>
        </p:txBody>
      </p:sp>
      <p:sp>
        <p:nvSpPr>
          <p:cNvPr id="8" name="Footer Placeholder 7">
            <a:extLst>
              <a:ext uri="{FF2B5EF4-FFF2-40B4-BE49-F238E27FC236}">
                <a16:creationId xmlns:a16="http://schemas.microsoft.com/office/drawing/2014/main" id="{2F004D65-8D0C-A9EE-9744-D7D68068D6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A452365-24D2-7C15-68E2-91F708D95F65}"/>
              </a:ext>
            </a:extLst>
          </p:cNvPr>
          <p:cNvSpPr>
            <a:spLocks noGrp="1"/>
          </p:cNvSpPr>
          <p:nvPr>
            <p:ph type="sldNum" sz="quarter" idx="12"/>
          </p:nvPr>
        </p:nvSpPr>
        <p:spPr/>
        <p:txBody>
          <a:bodyPr/>
          <a:lstStyle/>
          <a:p>
            <a:fld id="{CD6EA43D-351B-440B-8DD5-8DEF23154B5D}" type="slidenum">
              <a:rPr lang="en-GB" smtClean="0"/>
              <a:t>‹#›</a:t>
            </a:fld>
            <a:endParaRPr lang="en-GB"/>
          </a:p>
        </p:txBody>
      </p:sp>
    </p:spTree>
    <p:extLst>
      <p:ext uri="{BB962C8B-B14F-4D97-AF65-F5344CB8AC3E}">
        <p14:creationId xmlns:p14="http://schemas.microsoft.com/office/powerpoint/2010/main" val="30484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0892-1740-75CC-A78A-B9C90EBE8A9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2ED222-92D6-C8A0-5E15-6008CCF1257B}"/>
              </a:ext>
            </a:extLst>
          </p:cNvPr>
          <p:cNvSpPr>
            <a:spLocks noGrp="1"/>
          </p:cNvSpPr>
          <p:nvPr>
            <p:ph type="dt" sz="half" idx="10"/>
          </p:nvPr>
        </p:nvSpPr>
        <p:spPr/>
        <p:txBody>
          <a:bodyPr/>
          <a:lstStyle/>
          <a:p>
            <a:fld id="{1D42D575-C9A4-4DED-90C2-F09A21B01976}" type="datetimeFigureOut">
              <a:rPr lang="en-GB" smtClean="0"/>
              <a:t>17/04/2024</a:t>
            </a:fld>
            <a:endParaRPr lang="en-GB"/>
          </a:p>
        </p:txBody>
      </p:sp>
      <p:sp>
        <p:nvSpPr>
          <p:cNvPr id="4" name="Footer Placeholder 3">
            <a:extLst>
              <a:ext uri="{FF2B5EF4-FFF2-40B4-BE49-F238E27FC236}">
                <a16:creationId xmlns:a16="http://schemas.microsoft.com/office/drawing/2014/main" id="{B557155A-E12C-D2BE-53AB-45D41BFD9A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7B50B73-9298-CA43-6037-515A64519DE7}"/>
              </a:ext>
            </a:extLst>
          </p:cNvPr>
          <p:cNvSpPr>
            <a:spLocks noGrp="1"/>
          </p:cNvSpPr>
          <p:nvPr>
            <p:ph type="sldNum" sz="quarter" idx="12"/>
          </p:nvPr>
        </p:nvSpPr>
        <p:spPr/>
        <p:txBody>
          <a:bodyPr/>
          <a:lstStyle/>
          <a:p>
            <a:fld id="{CD6EA43D-351B-440B-8DD5-8DEF23154B5D}" type="slidenum">
              <a:rPr lang="en-GB" smtClean="0"/>
              <a:t>‹#›</a:t>
            </a:fld>
            <a:endParaRPr lang="en-GB"/>
          </a:p>
        </p:txBody>
      </p:sp>
    </p:spTree>
    <p:extLst>
      <p:ext uri="{BB962C8B-B14F-4D97-AF65-F5344CB8AC3E}">
        <p14:creationId xmlns:p14="http://schemas.microsoft.com/office/powerpoint/2010/main" val="205209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7EDE5-7359-D317-1D3A-33D6341B4D18}"/>
              </a:ext>
            </a:extLst>
          </p:cNvPr>
          <p:cNvSpPr>
            <a:spLocks noGrp="1"/>
          </p:cNvSpPr>
          <p:nvPr>
            <p:ph type="dt" sz="half" idx="10"/>
          </p:nvPr>
        </p:nvSpPr>
        <p:spPr/>
        <p:txBody>
          <a:bodyPr/>
          <a:lstStyle/>
          <a:p>
            <a:fld id="{1D42D575-C9A4-4DED-90C2-F09A21B01976}" type="datetimeFigureOut">
              <a:rPr lang="en-GB" smtClean="0"/>
              <a:t>17/04/2024</a:t>
            </a:fld>
            <a:endParaRPr lang="en-GB"/>
          </a:p>
        </p:txBody>
      </p:sp>
      <p:sp>
        <p:nvSpPr>
          <p:cNvPr id="3" name="Footer Placeholder 2">
            <a:extLst>
              <a:ext uri="{FF2B5EF4-FFF2-40B4-BE49-F238E27FC236}">
                <a16:creationId xmlns:a16="http://schemas.microsoft.com/office/drawing/2014/main" id="{1F9EFE01-9F93-FAD7-2776-6F514280119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B70C338-C88B-58C3-01F9-67DD74F8192B}"/>
              </a:ext>
            </a:extLst>
          </p:cNvPr>
          <p:cNvSpPr>
            <a:spLocks noGrp="1"/>
          </p:cNvSpPr>
          <p:nvPr>
            <p:ph type="sldNum" sz="quarter" idx="12"/>
          </p:nvPr>
        </p:nvSpPr>
        <p:spPr/>
        <p:txBody>
          <a:bodyPr/>
          <a:lstStyle/>
          <a:p>
            <a:fld id="{CD6EA43D-351B-440B-8DD5-8DEF23154B5D}" type="slidenum">
              <a:rPr lang="en-GB" smtClean="0"/>
              <a:t>‹#›</a:t>
            </a:fld>
            <a:endParaRPr lang="en-GB"/>
          </a:p>
        </p:txBody>
      </p:sp>
    </p:spTree>
    <p:extLst>
      <p:ext uri="{BB962C8B-B14F-4D97-AF65-F5344CB8AC3E}">
        <p14:creationId xmlns:p14="http://schemas.microsoft.com/office/powerpoint/2010/main" val="111070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D934C-6EA0-D0B0-91DF-D5786D5EB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E4B06F0-03DF-D2C7-F58F-6168F0119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28C6039-58C6-A6EF-4D3B-DB774C91E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B5DAB-6D5E-54A1-E75C-0E1A179FE732}"/>
              </a:ext>
            </a:extLst>
          </p:cNvPr>
          <p:cNvSpPr>
            <a:spLocks noGrp="1"/>
          </p:cNvSpPr>
          <p:nvPr>
            <p:ph type="dt" sz="half" idx="10"/>
          </p:nvPr>
        </p:nvSpPr>
        <p:spPr/>
        <p:txBody>
          <a:bodyPr/>
          <a:lstStyle/>
          <a:p>
            <a:fld id="{1D42D575-C9A4-4DED-90C2-F09A21B01976}" type="datetimeFigureOut">
              <a:rPr lang="en-GB" smtClean="0"/>
              <a:t>17/04/2024</a:t>
            </a:fld>
            <a:endParaRPr lang="en-GB"/>
          </a:p>
        </p:txBody>
      </p:sp>
      <p:sp>
        <p:nvSpPr>
          <p:cNvPr id="6" name="Footer Placeholder 5">
            <a:extLst>
              <a:ext uri="{FF2B5EF4-FFF2-40B4-BE49-F238E27FC236}">
                <a16:creationId xmlns:a16="http://schemas.microsoft.com/office/drawing/2014/main" id="{D503F1E6-2576-D287-8AF2-2210E95F24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53F2E5-DE1C-2BA7-A57A-E8C0E2110CB3}"/>
              </a:ext>
            </a:extLst>
          </p:cNvPr>
          <p:cNvSpPr>
            <a:spLocks noGrp="1"/>
          </p:cNvSpPr>
          <p:nvPr>
            <p:ph type="sldNum" sz="quarter" idx="12"/>
          </p:nvPr>
        </p:nvSpPr>
        <p:spPr/>
        <p:txBody>
          <a:bodyPr/>
          <a:lstStyle/>
          <a:p>
            <a:fld id="{CD6EA43D-351B-440B-8DD5-8DEF23154B5D}" type="slidenum">
              <a:rPr lang="en-GB" smtClean="0"/>
              <a:t>‹#›</a:t>
            </a:fld>
            <a:endParaRPr lang="en-GB"/>
          </a:p>
        </p:txBody>
      </p:sp>
    </p:spTree>
    <p:extLst>
      <p:ext uri="{BB962C8B-B14F-4D97-AF65-F5344CB8AC3E}">
        <p14:creationId xmlns:p14="http://schemas.microsoft.com/office/powerpoint/2010/main" val="423005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ECBA-962D-6AAF-2BF3-ED92027DE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46C8D14-A359-4FC4-FC65-EC52DA6A4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15D7FEE-09C4-D7ED-8A0F-5A4932B6B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3EC50-DE60-45CE-2ADC-F1C151AF866D}"/>
              </a:ext>
            </a:extLst>
          </p:cNvPr>
          <p:cNvSpPr>
            <a:spLocks noGrp="1"/>
          </p:cNvSpPr>
          <p:nvPr>
            <p:ph type="dt" sz="half" idx="10"/>
          </p:nvPr>
        </p:nvSpPr>
        <p:spPr/>
        <p:txBody>
          <a:bodyPr/>
          <a:lstStyle/>
          <a:p>
            <a:fld id="{1D42D575-C9A4-4DED-90C2-F09A21B01976}" type="datetimeFigureOut">
              <a:rPr lang="en-GB" smtClean="0"/>
              <a:t>17/04/2024</a:t>
            </a:fld>
            <a:endParaRPr lang="en-GB"/>
          </a:p>
        </p:txBody>
      </p:sp>
      <p:sp>
        <p:nvSpPr>
          <p:cNvPr id="6" name="Footer Placeholder 5">
            <a:extLst>
              <a:ext uri="{FF2B5EF4-FFF2-40B4-BE49-F238E27FC236}">
                <a16:creationId xmlns:a16="http://schemas.microsoft.com/office/drawing/2014/main" id="{A93504AC-CE48-CD97-AED6-995FF05392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EA40AF-04A0-A04B-0FFF-B1B0D5E66553}"/>
              </a:ext>
            </a:extLst>
          </p:cNvPr>
          <p:cNvSpPr>
            <a:spLocks noGrp="1"/>
          </p:cNvSpPr>
          <p:nvPr>
            <p:ph type="sldNum" sz="quarter" idx="12"/>
          </p:nvPr>
        </p:nvSpPr>
        <p:spPr/>
        <p:txBody>
          <a:bodyPr/>
          <a:lstStyle/>
          <a:p>
            <a:fld id="{CD6EA43D-351B-440B-8DD5-8DEF23154B5D}" type="slidenum">
              <a:rPr lang="en-GB" smtClean="0"/>
              <a:t>‹#›</a:t>
            </a:fld>
            <a:endParaRPr lang="en-GB"/>
          </a:p>
        </p:txBody>
      </p:sp>
    </p:spTree>
    <p:extLst>
      <p:ext uri="{BB962C8B-B14F-4D97-AF65-F5344CB8AC3E}">
        <p14:creationId xmlns:p14="http://schemas.microsoft.com/office/powerpoint/2010/main" val="3763072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657DD-F395-E43D-881A-9DFC1721B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39023F-185A-47BC-6509-38E7EAFC1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C10903-EBD1-B1E8-CD19-D9A6B3177A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2D575-C9A4-4DED-90C2-F09A21B01976}" type="datetimeFigureOut">
              <a:rPr lang="en-GB" smtClean="0"/>
              <a:t>17/04/2024</a:t>
            </a:fld>
            <a:endParaRPr lang="en-GB"/>
          </a:p>
        </p:txBody>
      </p:sp>
      <p:sp>
        <p:nvSpPr>
          <p:cNvPr id="5" name="Footer Placeholder 4">
            <a:extLst>
              <a:ext uri="{FF2B5EF4-FFF2-40B4-BE49-F238E27FC236}">
                <a16:creationId xmlns:a16="http://schemas.microsoft.com/office/drawing/2014/main" id="{F1286127-AB6F-0542-9CDE-17FB64009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E4DF790-CF9F-B3CB-48B3-C15D035F5E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A43D-351B-440B-8DD5-8DEF23154B5D}" type="slidenum">
              <a:rPr lang="en-GB" smtClean="0"/>
              <a:t>‹#›</a:t>
            </a:fld>
            <a:endParaRPr lang="en-GB"/>
          </a:p>
        </p:txBody>
      </p:sp>
    </p:spTree>
    <p:extLst>
      <p:ext uri="{BB962C8B-B14F-4D97-AF65-F5344CB8AC3E}">
        <p14:creationId xmlns:p14="http://schemas.microsoft.com/office/powerpoint/2010/main" val="2729087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C3B880-5F71-1CDD-980B-29222AF31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DB4EFC-19C4-0615-E4F3-1DFDA779F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478C13-B4E5-B143-1A92-5E1B08A36C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7FB1C-33A0-4E7E-801C-7E924EA7CE19}" type="datetimeFigureOut">
              <a:rPr lang="en-GB" smtClean="0"/>
              <a:t>17/04/2024</a:t>
            </a:fld>
            <a:endParaRPr lang="en-GB"/>
          </a:p>
        </p:txBody>
      </p:sp>
      <p:sp>
        <p:nvSpPr>
          <p:cNvPr id="5" name="Footer Placeholder 4">
            <a:extLst>
              <a:ext uri="{FF2B5EF4-FFF2-40B4-BE49-F238E27FC236}">
                <a16:creationId xmlns:a16="http://schemas.microsoft.com/office/drawing/2014/main" id="{203CC91F-8E86-848B-CF2D-19910EEB3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9CDCC3A-1F3C-D376-7528-DCC8A68C90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67260-6666-4933-9B5C-E5A93E0D5FEC}" type="slidenum">
              <a:rPr lang="en-GB" smtClean="0"/>
              <a:t>‹#›</a:t>
            </a:fld>
            <a:endParaRPr lang="en-GB"/>
          </a:p>
        </p:txBody>
      </p:sp>
    </p:spTree>
    <p:extLst>
      <p:ext uri="{BB962C8B-B14F-4D97-AF65-F5344CB8AC3E}">
        <p14:creationId xmlns:p14="http://schemas.microsoft.com/office/powerpoint/2010/main" val="1240898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7_FF68DA80.xm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microsoft.com/office/2018/10/relationships/comments" Target="../comments/modernComment_10A_299C25F5.xml"/><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2_906DEA7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1_D38D4676.xml"/><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microsoft.com/office/2018/10/relationships/comments" Target="../comments/modernComment_104_1639AB17.xm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6_59CD21E4.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9_BC4458E7.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0C_1F4645B4.xm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582AB">
            <a:alpha val="20000"/>
          </a:srgbClr>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4FF77C6-D2CA-25E4-49DF-921FAF4E3C84}"/>
              </a:ext>
            </a:extLst>
          </p:cNvPr>
          <p:cNvGrpSpPr/>
          <p:nvPr/>
        </p:nvGrpSpPr>
        <p:grpSpPr>
          <a:xfrm>
            <a:off x="0" y="4038601"/>
            <a:ext cx="12192000" cy="2819398"/>
            <a:chOff x="0" y="4038601"/>
            <a:chExt cx="12192000" cy="2819398"/>
          </a:xfrm>
        </p:grpSpPr>
        <p:sp>
          <p:nvSpPr>
            <p:cNvPr id="24" name="Rectangle 23">
              <a:extLst>
                <a:ext uri="{FF2B5EF4-FFF2-40B4-BE49-F238E27FC236}">
                  <a16:creationId xmlns:a16="http://schemas.microsoft.com/office/drawing/2014/main" id="{5161668D-FC8D-D06D-325D-76B8E3BE5326}"/>
                </a:ext>
              </a:extLst>
            </p:cNvPr>
            <p:cNvSpPr/>
            <p:nvPr/>
          </p:nvSpPr>
          <p:spPr>
            <a:xfrm>
              <a:off x="0" y="4872038"/>
              <a:ext cx="12192000" cy="1985961"/>
            </a:xfrm>
            <a:prstGeom prst="rect">
              <a:avLst/>
            </a:prstGeom>
            <a:solidFill>
              <a:srgbClr val="C60C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Triangle 24">
              <a:extLst>
                <a:ext uri="{FF2B5EF4-FFF2-40B4-BE49-F238E27FC236}">
                  <a16:creationId xmlns:a16="http://schemas.microsoft.com/office/drawing/2014/main" id="{9C19B899-5D11-B6ED-EFF4-B898015A3D36}"/>
                </a:ext>
              </a:extLst>
            </p:cNvPr>
            <p:cNvSpPr/>
            <p:nvPr/>
          </p:nvSpPr>
          <p:spPr>
            <a:xfrm flipH="1">
              <a:off x="0" y="4038601"/>
              <a:ext cx="12192000" cy="833438"/>
            </a:xfrm>
            <a:prstGeom prst="rtTriangle">
              <a:avLst/>
            </a:prstGeom>
            <a:solidFill>
              <a:srgbClr val="C60C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Box 16">
            <a:extLst>
              <a:ext uri="{FF2B5EF4-FFF2-40B4-BE49-F238E27FC236}">
                <a16:creationId xmlns:a16="http://schemas.microsoft.com/office/drawing/2014/main" id="{E2FEE603-6DD0-3B96-D2D5-E0DBB8B0123B}"/>
              </a:ext>
            </a:extLst>
          </p:cNvPr>
          <p:cNvSpPr txBox="1"/>
          <p:nvPr/>
        </p:nvSpPr>
        <p:spPr>
          <a:xfrm>
            <a:off x="9118600" y="5441315"/>
            <a:ext cx="3088639" cy="1246495"/>
          </a:xfrm>
          <a:prstGeom prst="rect">
            <a:avLst/>
          </a:prstGeom>
          <a:noFill/>
        </p:spPr>
        <p:txBody>
          <a:bodyPr wrap="square" rtlCol="0">
            <a:spAutoFit/>
          </a:bodyPr>
          <a:lstStyle/>
          <a:p>
            <a:pPr algn="ctr"/>
            <a:r>
              <a:rPr lang="en-GB" sz="7500" b="1">
                <a:solidFill>
                  <a:schemeClr val="bg1"/>
                </a:solidFill>
                <a:latin typeface="Myriad Pro" panose="020B0503030403020204" pitchFamily="34" charset="0"/>
              </a:rPr>
              <a:t>STEM</a:t>
            </a:r>
          </a:p>
        </p:txBody>
      </p:sp>
      <p:pic>
        <p:nvPicPr>
          <p:cNvPr id="23" name="Picture 22">
            <a:extLst>
              <a:ext uri="{FF2B5EF4-FFF2-40B4-BE49-F238E27FC236}">
                <a16:creationId xmlns:a16="http://schemas.microsoft.com/office/drawing/2014/main" id="{C453D232-3D87-849E-D90E-83EDEDCEC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80" y="5190454"/>
            <a:ext cx="6812196" cy="1245600"/>
          </a:xfrm>
          <a:prstGeom prst="rect">
            <a:avLst/>
          </a:prstGeom>
        </p:spPr>
      </p:pic>
      <p:sp>
        <p:nvSpPr>
          <p:cNvPr id="9" name="Rectangle 8">
            <a:extLst>
              <a:ext uri="{FF2B5EF4-FFF2-40B4-BE49-F238E27FC236}">
                <a16:creationId xmlns:a16="http://schemas.microsoft.com/office/drawing/2014/main" id="{0641421D-AFAF-AF64-C5B8-7D9B2FEDAE38}"/>
              </a:ext>
            </a:extLst>
          </p:cNvPr>
          <p:cNvSpPr/>
          <p:nvPr/>
        </p:nvSpPr>
        <p:spPr>
          <a:xfrm>
            <a:off x="3154022" y="1637908"/>
            <a:ext cx="5883955" cy="1791092"/>
          </a:xfrm>
          <a:prstGeom prst="rect">
            <a:avLst/>
          </a:prstGeom>
          <a:solidFill>
            <a:srgbClr val="002F5F"/>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90000"/>
              </a:lnSpc>
              <a:spcBef>
                <a:spcPct val="0"/>
              </a:spcBef>
            </a:pPr>
            <a:r>
              <a:rPr lang="en-GB" sz="5400" b="1" dirty="0">
                <a:solidFill>
                  <a:schemeClr val="bg1"/>
                </a:solidFill>
                <a:latin typeface="Myriad Pro"/>
                <a:ea typeface="+mj-ea"/>
                <a:cs typeface="+mj-cs"/>
              </a:rPr>
              <a:t>INRODUCTION TO ARDUINO</a:t>
            </a:r>
          </a:p>
        </p:txBody>
      </p:sp>
    </p:spTree>
    <p:extLst>
      <p:ext uri="{BB962C8B-B14F-4D97-AF65-F5344CB8AC3E}">
        <p14:creationId xmlns:p14="http://schemas.microsoft.com/office/powerpoint/2010/main" val="3083276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5B892-01A4-4F5D-DBE2-FEDAF2B1CF22}"/>
              </a:ext>
            </a:extLst>
          </p:cNvPr>
          <p:cNvSpPr txBox="1"/>
          <p:nvPr/>
        </p:nvSpPr>
        <p:spPr>
          <a:xfrm>
            <a:off x="221205" y="3353945"/>
            <a:ext cx="655862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rgbClr val="002F5F"/>
                </a:solidFill>
                <a:latin typeface="Myriad Pro"/>
                <a:cs typeface="Calibri"/>
              </a:rPr>
              <a:t>Unlike digital signals that are either high (5V) or low (0V), analogue signals can take on any value within this range.</a:t>
            </a:r>
          </a:p>
          <a:p>
            <a:endParaRPr lang="en-GB" sz="2400" dirty="0">
              <a:solidFill>
                <a:srgbClr val="002F5F"/>
              </a:solidFill>
              <a:latin typeface="Myriad Pro"/>
              <a:cs typeface="Calibri"/>
            </a:endParaRPr>
          </a:p>
          <a:p>
            <a:r>
              <a:rPr lang="en-GB" sz="2400" dirty="0">
                <a:solidFill>
                  <a:srgbClr val="002F5F"/>
                </a:solidFill>
                <a:latin typeface="Myriad Pro"/>
                <a:cs typeface="Calibri"/>
              </a:rPr>
              <a:t>Analogue signals are great for sensors where you want very precise information.</a:t>
            </a:r>
            <a:endParaRPr lang="en-GB" dirty="0">
              <a:solidFill>
                <a:srgbClr val="002F5F"/>
              </a:solidFill>
            </a:endParaRPr>
          </a:p>
        </p:txBody>
      </p:sp>
      <p:pic>
        <p:nvPicPr>
          <p:cNvPr id="5" name="Picture 4" descr="Analogue and Digital Signals | Digestible Notes">
            <a:extLst>
              <a:ext uri="{FF2B5EF4-FFF2-40B4-BE49-F238E27FC236}">
                <a16:creationId xmlns:a16="http://schemas.microsoft.com/office/drawing/2014/main" id="{AC234F9E-8DFB-A78B-4B51-8A2D87CF7727}"/>
              </a:ext>
            </a:extLst>
          </p:cNvPr>
          <p:cNvPicPr>
            <a:picLocks noChangeAspect="1"/>
          </p:cNvPicPr>
          <p:nvPr/>
        </p:nvPicPr>
        <p:blipFill>
          <a:blip r:embed="rId4"/>
          <a:stretch>
            <a:fillRect/>
          </a:stretch>
        </p:blipFill>
        <p:spPr>
          <a:xfrm>
            <a:off x="6965746" y="3120109"/>
            <a:ext cx="5228946" cy="3151619"/>
          </a:xfrm>
          <a:prstGeom prst="rect">
            <a:avLst/>
          </a:prstGeom>
        </p:spPr>
      </p:pic>
      <p:sp>
        <p:nvSpPr>
          <p:cNvPr id="3" name="Title 2">
            <a:extLst>
              <a:ext uri="{FF2B5EF4-FFF2-40B4-BE49-F238E27FC236}">
                <a16:creationId xmlns:a16="http://schemas.microsoft.com/office/drawing/2014/main" id="{20F19C82-5D90-5CC2-C677-465C11BCE30D}"/>
              </a:ext>
            </a:extLst>
          </p:cNvPr>
          <p:cNvSpPr>
            <a:spLocks noGrp="1"/>
          </p:cNvSpPr>
          <p:nvPr>
            <p:ph type="ctrTitle"/>
          </p:nvPr>
        </p:nvSpPr>
        <p:spPr>
          <a:xfrm>
            <a:off x="341025" y="434902"/>
            <a:ext cx="4627763" cy="1181790"/>
          </a:xfrm>
        </p:spPr>
        <p:txBody>
          <a:bodyPr>
            <a:normAutofit fontScale="90000"/>
          </a:bodyPr>
          <a:lstStyle/>
          <a:p>
            <a:r>
              <a:rPr lang="en-GB" dirty="0"/>
              <a:t>INTRODUCTION TO ARDUINO</a:t>
            </a:r>
          </a:p>
        </p:txBody>
      </p:sp>
      <p:sp>
        <p:nvSpPr>
          <p:cNvPr id="7" name="Subtitle 4">
            <a:extLst>
              <a:ext uri="{FF2B5EF4-FFF2-40B4-BE49-F238E27FC236}">
                <a16:creationId xmlns:a16="http://schemas.microsoft.com/office/drawing/2014/main" id="{B6731BED-6257-2707-B1E6-C6F0B5234186}"/>
              </a:ext>
            </a:extLst>
          </p:cNvPr>
          <p:cNvSpPr txBox="1">
            <a:spLocks/>
          </p:cNvSpPr>
          <p:nvPr/>
        </p:nvSpPr>
        <p:spPr>
          <a:xfrm>
            <a:off x="5165812" y="434902"/>
            <a:ext cx="6157911" cy="1181790"/>
          </a:xfrm>
          <a:prstGeom prst="rect">
            <a:avLst/>
          </a:prstGeom>
          <a:ln>
            <a:noFill/>
          </a:ln>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yriad Pro" panose="020B0503030403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latin typeface="Myriad Pro"/>
              </a:rPr>
              <a:t>Analog Pins</a:t>
            </a:r>
            <a:endParaRPr lang="en-US" dirty="0"/>
          </a:p>
        </p:txBody>
      </p:sp>
    </p:spTree>
    <p:extLst>
      <p:ext uri="{BB962C8B-B14F-4D97-AF65-F5344CB8AC3E}">
        <p14:creationId xmlns:p14="http://schemas.microsoft.com/office/powerpoint/2010/main" val="4285061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A53A95-8DBC-41FA-FDA5-33ECC2D6C0EC}"/>
              </a:ext>
            </a:extLst>
          </p:cNvPr>
          <p:cNvSpPr txBox="1"/>
          <p:nvPr/>
        </p:nvSpPr>
        <p:spPr>
          <a:xfrm>
            <a:off x="149825" y="3172052"/>
            <a:ext cx="1170553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rgbClr val="002F5F"/>
                </a:solidFill>
                <a:latin typeface="Myriad Pro"/>
                <a:cs typeface="Calibri"/>
              </a:rPr>
              <a:t>Arduinos can be programmed using the Integrated Development Environment (IDE). We program what we want each pin to output/input</a:t>
            </a:r>
            <a:endParaRPr lang="en-GB" dirty="0">
              <a:solidFill>
                <a:srgbClr val="002F5F"/>
              </a:solidFill>
              <a:latin typeface="Myriad Pro"/>
              <a:ea typeface="Calibri"/>
              <a:cs typeface="Calibri"/>
            </a:endParaRPr>
          </a:p>
          <a:p>
            <a:endParaRPr lang="en-GB" dirty="0">
              <a:latin typeface="Myriad Pro"/>
              <a:ea typeface="Calibri"/>
              <a:cs typeface="Calibri"/>
            </a:endParaRPr>
          </a:p>
        </p:txBody>
      </p:sp>
      <p:pic>
        <p:nvPicPr>
          <p:cNvPr id="2" name="Picture 1" descr="DIYables USB Cable for Arduino Uno Mega, USB 2.0 Cable Type A/B, 2 Pieces">
            <a:extLst>
              <a:ext uri="{FF2B5EF4-FFF2-40B4-BE49-F238E27FC236}">
                <a16:creationId xmlns:a16="http://schemas.microsoft.com/office/drawing/2014/main" id="{ADE89CB2-64D4-A456-D8B4-D93D215B7730}"/>
              </a:ext>
            </a:extLst>
          </p:cNvPr>
          <p:cNvPicPr>
            <a:picLocks noChangeAspect="1"/>
          </p:cNvPicPr>
          <p:nvPr/>
        </p:nvPicPr>
        <p:blipFill rotWithShape="1">
          <a:blip r:embed="rId4"/>
          <a:srcRect l="4959" r="5729" b="49469"/>
          <a:stretch/>
        </p:blipFill>
        <p:spPr>
          <a:xfrm>
            <a:off x="8720364" y="5113410"/>
            <a:ext cx="3248300" cy="174483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0DD9A3C-60A2-925E-5706-76AC8CC48E8E}"/>
              </a:ext>
            </a:extLst>
          </p:cNvPr>
          <p:cNvPicPr>
            <a:picLocks noChangeAspect="1"/>
          </p:cNvPicPr>
          <p:nvPr/>
        </p:nvPicPr>
        <p:blipFill>
          <a:blip r:embed="rId5"/>
          <a:stretch>
            <a:fillRect/>
          </a:stretch>
        </p:blipFill>
        <p:spPr>
          <a:xfrm>
            <a:off x="6314662" y="4470224"/>
            <a:ext cx="2471239" cy="2277836"/>
          </a:xfrm>
          <a:prstGeom prst="rect">
            <a:avLst/>
          </a:prstGeom>
        </p:spPr>
      </p:pic>
      <p:pic>
        <p:nvPicPr>
          <p:cNvPr id="7" name="Picture 6" descr="A screen shot of a phone&#10;&#10;Description automatically generated">
            <a:extLst>
              <a:ext uri="{FF2B5EF4-FFF2-40B4-BE49-F238E27FC236}">
                <a16:creationId xmlns:a16="http://schemas.microsoft.com/office/drawing/2014/main" id="{ADCD8C3F-96F0-7FBC-2C01-C9648655D0D1}"/>
              </a:ext>
            </a:extLst>
          </p:cNvPr>
          <p:cNvPicPr>
            <a:picLocks noChangeAspect="1"/>
          </p:cNvPicPr>
          <p:nvPr/>
        </p:nvPicPr>
        <p:blipFill>
          <a:blip r:embed="rId6"/>
          <a:stretch>
            <a:fillRect/>
          </a:stretch>
        </p:blipFill>
        <p:spPr>
          <a:xfrm>
            <a:off x="9748844" y="4336201"/>
            <a:ext cx="2114550" cy="1066800"/>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AF817712-A6EE-2BEB-472B-E0AB47671220}"/>
              </a:ext>
            </a:extLst>
          </p:cNvPr>
          <p:cNvPicPr>
            <a:picLocks noChangeAspect="1"/>
          </p:cNvPicPr>
          <p:nvPr/>
        </p:nvPicPr>
        <p:blipFill>
          <a:blip r:embed="rId7"/>
          <a:stretch>
            <a:fillRect/>
          </a:stretch>
        </p:blipFill>
        <p:spPr>
          <a:xfrm>
            <a:off x="149825" y="4871087"/>
            <a:ext cx="6096000" cy="1171339"/>
          </a:xfrm>
          <a:prstGeom prst="rect">
            <a:avLst/>
          </a:prstGeom>
        </p:spPr>
      </p:pic>
      <p:sp>
        <p:nvSpPr>
          <p:cNvPr id="6" name="Title 2">
            <a:extLst>
              <a:ext uri="{FF2B5EF4-FFF2-40B4-BE49-F238E27FC236}">
                <a16:creationId xmlns:a16="http://schemas.microsoft.com/office/drawing/2014/main" id="{DE9F7588-2976-F643-8FFE-462DA9F5CA00}"/>
              </a:ext>
            </a:extLst>
          </p:cNvPr>
          <p:cNvSpPr>
            <a:spLocks noGrp="1"/>
          </p:cNvSpPr>
          <p:nvPr>
            <p:ph type="ctrTitle"/>
          </p:nvPr>
        </p:nvSpPr>
        <p:spPr>
          <a:xfrm>
            <a:off x="341025" y="434902"/>
            <a:ext cx="4627763" cy="1181790"/>
          </a:xfrm>
        </p:spPr>
        <p:txBody>
          <a:bodyPr>
            <a:normAutofit fontScale="90000"/>
          </a:bodyPr>
          <a:lstStyle/>
          <a:p>
            <a:r>
              <a:rPr lang="en-GB" dirty="0"/>
              <a:t>INTRODUCTION TO ARDUINO</a:t>
            </a:r>
          </a:p>
        </p:txBody>
      </p:sp>
      <p:sp>
        <p:nvSpPr>
          <p:cNvPr id="12" name="Subtitle 4">
            <a:extLst>
              <a:ext uri="{FF2B5EF4-FFF2-40B4-BE49-F238E27FC236}">
                <a16:creationId xmlns:a16="http://schemas.microsoft.com/office/drawing/2014/main" id="{8FA21A11-9EED-4B9E-B135-4F1FEA6A9260}"/>
              </a:ext>
            </a:extLst>
          </p:cNvPr>
          <p:cNvSpPr txBox="1">
            <a:spLocks/>
          </p:cNvSpPr>
          <p:nvPr/>
        </p:nvSpPr>
        <p:spPr>
          <a:xfrm>
            <a:off x="5165812" y="434902"/>
            <a:ext cx="6157911" cy="1181790"/>
          </a:xfrm>
          <a:prstGeom prst="rect">
            <a:avLst/>
          </a:prstGeom>
          <a:ln>
            <a:noFill/>
          </a:ln>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yriad Pro" panose="020B0503030403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latin typeface="Myriad Pro"/>
              </a:rPr>
              <a:t>How to Program Arduino</a:t>
            </a:r>
            <a:endParaRPr lang="en-US" dirty="0"/>
          </a:p>
        </p:txBody>
      </p:sp>
    </p:spTree>
    <p:extLst>
      <p:ext uri="{BB962C8B-B14F-4D97-AF65-F5344CB8AC3E}">
        <p14:creationId xmlns:p14="http://schemas.microsoft.com/office/powerpoint/2010/main" val="698099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F3B12E-2285-24B3-286D-48F691965D6B}"/>
              </a:ext>
            </a:extLst>
          </p:cNvPr>
          <p:cNvSpPr>
            <a:spLocks noGrp="1"/>
          </p:cNvSpPr>
          <p:nvPr>
            <p:ph type="subTitle" idx="1"/>
          </p:nvPr>
        </p:nvSpPr>
        <p:spPr>
          <a:xfrm>
            <a:off x="1476470" y="3958579"/>
            <a:ext cx="9234250" cy="1032087"/>
          </a:xfrm>
        </p:spPr>
        <p:txBody>
          <a:bodyPr vert="horz" lIns="91440" tIns="45720" rIns="91440" bIns="45720" rtlCol="0" anchor="t">
            <a:normAutofit fontScale="92500" lnSpcReduction="10000"/>
          </a:bodyPr>
          <a:lstStyle/>
          <a:p>
            <a:pPr algn="ctr"/>
            <a:r>
              <a:rPr lang="en-GB" sz="8000" dirty="0">
                <a:solidFill>
                  <a:srgbClr val="002F5F"/>
                </a:solidFill>
                <a:latin typeface="Myriad Pro"/>
              </a:rPr>
              <a:t>Any Questions?</a:t>
            </a:r>
            <a:endParaRPr lang="en-US" sz="8000" dirty="0">
              <a:solidFill>
                <a:srgbClr val="002F5F"/>
              </a:solidFill>
            </a:endParaRPr>
          </a:p>
        </p:txBody>
      </p:sp>
      <p:sp>
        <p:nvSpPr>
          <p:cNvPr id="2" name="Title 2">
            <a:extLst>
              <a:ext uri="{FF2B5EF4-FFF2-40B4-BE49-F238E27FC236}">
                <a16:creationId xmlns:a16="http://schemas.microsoft.com/office/drawing/2014/main" id="{A4A017DE-92A9-E061-0F77-6491470692CB}"/>
              </a:ext>
            </a:extLst>
          </p:cNvPr>
          <p:cNvSpPr>
            <a:spLocks noGrp="1"/>
          </p:cNvSpPr>
          <p:nvPr>
            <p:ph type="ctrTitle"/>
          </p:nvPr>
        </p:nvSpPr>
        <p:spPr>
          <a:xfrm>
            <a:off x="341025" y="434902"/>
            <a:ext cx="4627763" cy="1181790"/>
          </a:xfrm>
        </p:spPr>
        <p:txBody>
          <a:bodyPr>
            <a:normAutofit fontScale="90000"/>
          </a:bodyPr>
          <a:lstStyle/>
          <a:p>
            <a:r>
              <a:rPr lang="en-GB" dirty="0"/>
              <a:t>INTRODUCTION TO ARDUINO</a:t>
            </a:r>
          </a:p>
        </p:txBody>
      </p:sp>
    </p:spTree>
    <p:extLst>
      <p:ext uri="{BB962C8B-B14F-4D97-AF65-F5344CB8AC3E}">
        <p14:creationId xmlns:p14="http://schemas.microsoft.com/office/powerpoint/2010/main" val="1888705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2842F66-F68B-F026-30B6-81032810ADE5}"/>
              </a:ext>
            </a:extLst>
          </p:cNvPr>
          <p:cNvSpPr>
            <a:spLocks noGrp="1"/>
          </p:cNvSpPr>
          <p:nvPr>
            <p:ph type="subTitle" idx="1"/>
          </p:nvPr>
        </p:nvSpPr>
        <p:spPr>
          <a:xfrm>
            <a:off x="5165812" y="434902"/>
            <a:ext cx="6157911" cy="1181790"/>
          </a:xfrm>
        </p:spPr>
        <p:txBody>
          <a:bodyPr vert="horz" lIns="91440" tIns="45720" rIns="91440" bIns="45720" rtlCol="0" anchor="ctr" anchorCtr="0">
            <a:normAutofit/>
          </a:bodyPr>
          <a:lstStyle/>
          <a:p>
            <a:r>
              <a:rPr lang="en-GB" dirty="0">
                <a:latin typeface="Myriad Pro"/>
              </a:rPr>
              <a:t>Objectives</a:t>
            </a:r>
            <a:endParaRPr lang="en-US" dirty="0"/>
          </a:p>
        </p:txBody>
      </p:sp>
      <p:sp>
        <p:nvSpPr>
          <p:cNvPr id="12" name="TextBox 11">
            <a:extLst>
              <a:ext uri="{FF2B5EF4-FFF2-40B4-BE49-F238E27FC236}">
                <a16:creationId xmlns:a16="http://schemas.microsoft.com/office/drawing/2014/main" id="{2AE5C1D1-39B0-A572-E6BB-EA93D45C9EE1}"/>
              </a:ext>
            </a:extLst>
          </p:cNvPr>
          <p:cNvSpPr txBox="1"/>
          <p:nvPr/>
        </p:nvSpPr>
        <p:spPr>
          <a:xfrm>
            <a:off x="177483" y="2584928"/>
            <a:ext cx="11834320" cy="33546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400" b="1" dirty="0">
                <a:solidFill>
                  <a:srgbClr val="002F5F"/>
                </a:solidFill>
                <a:latin typeface="Myriad Pro"/>
                <a:ea typeface="+mj-ea"/>
                <a:cs typeface="+mj-cs"/>
              </a:rPr>
              <a:t>By the end of the session, you will be able to:</a:t>
            </a:r>
            <a:endParaRPr lang="en-US" sz="2400" b="1" dirty="0">
              <a:solidFill>
                <a:srgbClr val="002F5F"/>
              </a:solidFill>
              <a:latin typeface="Myriad Pro"/>
              <a:ea typeface="+mj-ea"/>
              <a:cs typeface="+mj-cs"/>
            </a:endParaRPr>
          </a:p>
          <a:p>
            <a:pPr marL="342900" indent="-342900">
              <a:lnSpc>
                <a:spcPct val="150000"/>
              </a:lnSpc>
              <a:buFont typeface="Arial" panose="020B0604020202020204" pitchFamily="34" charset="0"/>
              <a:buChar char="•"/>
            </a:pPr>
            <a:r>
              <a:rPr lang="en-GB" sz="2400" dirty="0">
                <a:solidFill>
                  <a:srgbClr val="002F5F"/>
                </a:solidFill>
                <a:latin typeface="Myriad Pro"/>
                <a:ea typeface="+mj-ea"/>
                <a:cs typeface="+mj-cs"/>
              </a:rPr>
              <a:t>Describe what an Arduino is</a:t>
            </a:r>
          </a:p>
          <a:p>
            <a:pPr marL="342900" indent="-342900">
              <a:lnSpc>
                <a:spcPct val="150000"/>
              </a:lnSpc>
              <a:buFont typeface="Arial" panose="020B0604020202020204" pitchFamily="34" charset="0"/>
              <a:buChar char="•"/>
            </a:pPr>
            <a:r>
              <a:rPr lang="en-GB" sz="2400" dirty="0">
                <a:solidFill>
                  <a:srgbClr val="002F5F"/>
                </a:solidFill>
                <a:latin typeface="Myriad Pro"/>
                <a:ea typeface="+mj-ea"/>
                <a:cs typeface="+mj-cs"/>
              </a:rPr>
              <a:t>Discuss some examples of what type of devices can be controlled and used by an Arduino board. </a:t>
            </a:r>
          </a:p>
          <a:p>
            <a:pPr marL="342900" indent="-342900">
              <a:lnSpc>
                <a:spcPct val="150000"/>
              </a:lnSpc>
              <a:buFont typeface="Arial" panose="020B0604020202020204" pitchFamily="34" charset="0"/>
              <a:buChar char="•"/>
            </a:pPr>
            <a:r>
              <a:rPr lang="en-GB" sz="2400" dirty="0">
                <a:solidFill>
                  <a:srgbClr val="002F5F"/>
                </a:solidFill>
                <a:latin typeface="Myriad Pro"/>
                <a:ea typeface="+mj-ea"/>
                <a:cs typeface="+mj-cs"/>
              </a:rPr>
              <a:t>Describe what the different types of 'Pins' are on an Arduino board and what they do</a:t>
            </a:r>
          </a:p>
          <a:p>
            <a:pPr marL="342900" indent="-342900">
              <a:lnSpc>
                <a:spcPct val="150000"/>
              </a:lnSpc>
              <a:buFont typeface="Arial" panose="020B0604020202020204" pitchFamily="34" charset="0"/>
              <a:buChar char="•"/>
            </a:pPr>
            <a:r>
              <a:rPr lang="en-GB" sz="2400" dirty="0">
                <a:solidFill>
                  <a:srgbClr val="002F5F"/>
                </a:solidFill>
                <a:latin typeface="Myriad Pro"/>
                <a:ea typeface="+mj-ea"/>
                <a:cs typeface="+mj-cs"/>
              </a:rPr>
              <a:t>Describe how to program to an Arduino Board. </a:t>
            </a:r>
          </a:p>
        </p:txBody>
      </p:sp>
      <p:sp>
        <p:nvSpPr>
          <p:cNvPr id="3" name="Title 2">
            <a:extLst>
              <a:ext uri="{FF2B5EF4-FFF2-40B4-BE49-F238E27FC236}">
                <a16:creationId xmlns:a16="http://schemas.microsoft.com/office/drawing/2014/main" id="{FFEEE78A-7EB4-4745-6661-E3ED938C265F}"/>
              </a:ext>
            </a:extLst>
          </p:cNvPr>
          <p:cNvSpPr>
            <a:spLocks noGrp="1"/>
          </p:cNvSpPr>
          <p:nvPr>
            <p:ph type="ctrTitle"/>
          </p:nvPr>
        </p:nvSpPr>
        <p:spPr>
          <a:xfrm>
            <a:off x="341025" y="434902"/>
            <a:ext cx="4627763" cy="1181790"/>
          </a:xfrm>
        </p:spPr>
        <p:txBody>
          <a:bodyPr>
            <a:normAutofit fontScale="90000"/>
          </a:bodyPr>
          <a:lstStyle/>
          <a:p>
            <a:r>
              <a:rPr lang="en-GB" dirty="0"/>
              <a:t>INTRODUCTION TO ARDUINO</a:t>
            </a:r>
          </a:p>
        </p:txBody>
      </p:sp>
    </p:spTree>
    <p:extLst>
      <p:ext uri="{BB962C8B-B14F-4D97-AF65-F5344CB8AC3E}">
        <p14:creationId xmlns:p14="http://schemas.microsoft.com/office/powerpoint/2010/main" val="2423122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4">
            <a:extLst>
              <a:ext uri="{FF2B5EF4-FFF2-40B4-BE49-F238E27FC236}">
                <a16:creationId xmlns:a16="http://schemas.microsoft.com/office/drawing/2014/main" id="{D602780A-16E6-0FDB-A607-EF2E042328D4}"/>
              </a:ext>
            </a:extLst>
          </p:cNvPr>
          <p:cNvSpPr txBox="1">
            <a:spLocks/>
          </p:cNvSpPr>
          <p:nvPr/>
        </p:nvSpPr>
        <p:spPr>
          <a:xfrm>
            <a:off x="5165812" y="434902"/>
            <a:ext cx="6157911" cy="1181790"/>
          </a:xfrm>
          <a:prstGeom prst="rect">
            <a:avLst/>
          </a:prstGeom>
          <a:ln>
            <a:noFill/>
          </a:ln>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yriad Pro" panose="020B0503030403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latin typeface="Myriad Pro"/>
              </a:rPr>
              <a:t>What is an Arduino?</a:t>
            </a:r>
            <a:endParaRPr lang="en-US" dirty="0"/>
          </a:p>
        </p:txBody>
      </p:sp>
      <p:sp>
        <p:nvSpPr>
          <p:cNvPr id="6" name="TextBox 5">
            <a:extLst>
              <a:ext uri="{FF2B5EF4-FFF2-40B4-BE49-F238E27FC236}">
                <a16:creationId xmlns:a16="http://schemas.microsoft.com/office/drawing/2014/main" id="{E3DE23B2-19AF-A0A4-D08C-110F50C25F60}"/>
              </a:ext>
            </a:extLst>
          </p:cNvPr>
          <p:cNvSpPr txBox="1"/>
          <p:nvPr/>
        </p:nvSpPr>
        <p:spPr>
          <a:xfrm>
            <a:off x="285111" y="2757278"/>
            <a:ext cx="116254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2400" dirty="0">
                <a:latin typeface="Bahnschrift Condensed"/>
                <a:cs typeface="Calibri"/>
              </a:rPr>
            </a:br>
            <a:r>
              <a:rPr lang="en-GB" sz="2400" dirty="0">
                <a:solidFill>
                  <a:srgbClr val="002F5F"/>
                </a:solidFill>
                <a:latin typeface="Myriad Pro"/>
                <a:cs typeface="Calibri"/>
              </a:rPr>
              <a:t>An Arduino board is a </a:t>
            </a:r>
            <a:r>
              <a:rPr lang="en-GB" sz="2400" u="sng" dirty="0">
                <a:solidFill>
                  <a:srgbClr val="002F5F"/>
                </a:solidFill>
                <a:latin typeface="Myriad Pro"/>
                <a:cs typeface="Calibri"/>
              </a:rPr>
              <a:t>small computer</a:t>
            </a:r>
            <a:r>
              <a:rPr lang="en-GB" sz="2400" dirty="0">
                <a:solidFill>
                  <a:srgbClr val="002F5F"/>
                </a:solidFill>
                <a:latin typeface="Myriad Pro"/>
                <a:cs typeface="Calibri"/>
              </a:rPr>
              <a:t> that you can use to </a:t>
            </a:r>
            <a:r>
              <a:rPr lang="en-GB" sz="2400" u="sng" dirty="0">
                <a:solidFill>
                  <a:srgbClr val="002F5F"/>
                </a:solidFill>
                <a:latin typeface="Myriad Pro"/>
                <a:cs typeface="Calibri"/>
              </a:rPr>
              <a:t>control electronic</a:t>
            </a:r>
            <a:r>
              <a:rPr lang="en-GB" sz="2400" dirty="0">
                <a:solidFill>
                  <a:srgbClr val="002F5F"/>
                </a:solidFill>
                <a:latin typeface="Myriad Pro"/>
                <a:cs typeface="Calibri"/>
              </a:rPr>
              <a:t> devices. </a:t>
            </a:r>
            <a:endParaRPr lang="en-US" sz="2400" dirty="0">
              <a:solidFill>
                <a:srgbClr val="002F5F"/>
              </a:solidFill>
              <a:latin typeface="Myriad Pro"/>
            </a:endParaRPr>
          </a:p>
          <a:p>
            <a:r>
              <a:rPr lang="en-GB" sz="2400" dirty="0">
                <a:solidFill>
                  <a:srgbClr val="002F5F"/>
                </a:solidFill>
                <a:latin typeface="Myriad Pro"/>
                <a:cs typeface="Calibri"/>
              </a:rPr>
              <a:t>Like a </a:t>
            </a:r>
            <a:r>
              <a:rPr lang="en-GB" sz="2400" u="sng" dirty="0">
                <a:solidFill>
                  <a:srgbClr val="002F5F"/>
                </a:solidFill>
                <a:latin typeface="Myriad Pro"/>
                <a:cs typeface="Calibri"/>
              </a:rPr>
              <a:t>tiny brain</a:t>
            </a:r>
            <a:r>
              <a:rPr lang="en-GB" sz="2400" dirty="0">
                <a:solidFill>
                  <a:srgbClr val="002F5F"/>
                </a:solidFill>
                <a:latin typeface="Myriad Pro"/>
                <a:cs typeface="Calibri"/>
              </a:rPr>
              <a:t> that can be programmed to do specific tasks and actions.</a:t>
            </a:r>
            <a:r>
              <a:rPr lang="en-GB" sz="2400" dirty="0">
                <a:solidFill>
                  <a:srgbClr val="002F5F"/>
                </a:solidFill>
                <a:latin typeface="Bahnschrift Condensed"/>
                <a:cs typeface="Calibri"/>
              </a:rPr>
              <a:t> </a:t>
            </a:r>
            <a:endParaRPr lang="en-GB" sz="2400" dirty="0">
              <a:solidFill>
                <a:srgbClr val="002F5F"/>
              </a:solidFill>
            </a:endParaRPr>
          </a:p>
        </p:txBody>
      </p:sp>
      <p:pic>
        <p:nvPicPr>
          <p:cNvPr id="7" name="Picture 6" descr="Brain: Function and Anatomy, Conditions, and Health Tips">
            <a:extLst>
              <a:ext uri="{FF2B5EF4-FFF2-40B4-BE49-F238E27FC236}">
                <a16:creationId xmlns:a16="http://schemas.microsoft.com/office/drawing/2014/main" id="{3EC9244F-3441-A290-4884-3406ADEF1693}"/>
              </a:ext>
            </a:extLst>
          </p:cNvPr>
          <p:cNvPicPr>
            <a:picLocks noChangeAspect="1"/>
          </p:cNvPicPr>
          <p:nvPr/>
        </p:nvPicPr>
        <p:blipFill rotWithShape="1">
          <a:blip r:embed="rId4">
            <a:clrChange>
              <a:clrFrom>
                <a:srgbClr val="FF696A"/>
              </a:clrFrom>
              <a:clrTo>
                <a:srgbClr val="FF696A">
                  <a:alpha val="0"/>
                </a:srgbClr>
              </a:clrTo>
            </a:clrChange>
          </a:blip>
          <a:srcRect l="25279" t="23267" r="27138" b="29703"/>
          <a:stretch/>
        </p:blipFill>
        <p:spPr>
          <a:xfrm>
            <a:off x="4927600" y="5031272"/>
            <a:ext cx="1305317" cy="968031"/>
          </a:xfrm>
          <a:prstGeom prst="rect">
            <a:avLst/>
          </a:prstGeom>
        </p:spPr>
      </p:pic>
      <p:pic>
        <p:nvPicPr>
          <p:cNvPr id="9" name="Picture 8" descr="RS PRO Geared DC Motor, 24.6 W, 3 → 7.2 V dc, 107.3 gcm, 22356 rpm, 2.3mm  Shaft Diameter">
            <a:extLst>
              <a:ext uri="{FF2B5EF4-FFF2-40B4-BE49-F238E27FC236}">
                <a16:creationId xmlns:a16="http://schemas.microsoft.com/office/drawing/2014/main" id="{D7EEA2D4-FEBB-80BE-C06A-9081D1F654B9}"/>
              </a:ext>
            </a:extLst>
          </p:cNvPr>
          <p:cNvPicPr>
            <a:picLocks noChangeAspect="1"/>
          </p:cNvPicPr>
          <p:nvPr/>
        </p:nvPicPr>
        <p:blipFill rotWithShape="1">
          <a:blip r:embed="rId5">
            <a:clrChange>
              <a:clrFrom>
                <a:srgbClr val="FFFFFF"/>
              </a:clrFrom>
              <a:clrTo>
                <a:srgbClr val="FFFFFF">
                  <a:alpha val="0"/>
                </a:srgbClr>
              </a:clrTo>
            </a:clrChange>
          </a:blip>
          <a:srcRect l="17472" r="14126" b="3963"/>
          <a:stretch/>
        </p:blipFill>
        <p:spPr>
          <a:xfrm>
            <a:off x="2782175" y="4145306"/>
            <a:ext cx="1124552" cy="884110"/>
          </a:xfrm>
          <a:prstGeom prst="rect">
            <a:avLst/>
          </a:prstGeom>
        </p:spPr>
      </p:pic>
      <p:sp>
        <p:nvSpPr>
          <p:cNvPr id="10" name="Arrow: Up 9">
            <a:extLst>
              <a:ext uri="{FF2B5EF4-FFF2-40B4-BE49-F238E27FC236}">
                <a16:creationId xmlns:a16="http://schemas.microsoft.com/office/drawing/2014/main" id="{BF1E37A0-B5EE-37D2-09B5-C6AED69ECC36}"/>
              </a:ext>
            </a:extLst>
          </p:cNvPr>
          <p:cNvSpPr/>
          <p:nvPr/>
        </p:nvSpPr>
        <p:spPr>
          <a:xfrm rot="17580000">
            <a:off x="4315730" y="4379205"/>
            <a:ext cx="223520" cy="102616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Sensors for Arduino and other MCUs - A complete overview - Makerguides.com">
            <a:extLst>
              <a:ext uri="{FF2B5EF4-FFF2-40B4-BE49-F238E27FC236}">
                <a16:creationId xmlns:a16="http://schemas.microsoft.com/office/drawing/2014/main" id="{DDCCBDEB-3590-0BC3-D6AA-2D776BB31197}"/>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420630" y="4157189"/>
            <a:ext cx="3480216" cy="2083133"/>
          </a:xfrm>
          <a:prstGeom prst="rect">
            <a:avLst/>
          </a:prstGeom>
        </p:spPr>
      </p:pic>
      <p:sp>
        <p:nvSpPr>
          <p:cNvPr id="12" name="Arrow: Up 11">
            <a:extLst>
              <a:ext uri="{FF2B5EF4-FFF2-40B4-BE49-F238E27FC236}">
                <a16:creationId xmlns:a16="http://schemas.microsoft.com/office/drawing/2014/main" id="{63DCE823-BDC9-AD19-B907-A508FF7AC22F}"/>
              </a:ext>
            </a:extLst>
          </p:cNvPr>
          <p:cNvSpPr/>
          <p:nvPr/>
        </p:nvSpPr>
        <p:spPr>
          <a:xfrm rot="5040000" flipH="1">
            <a:off x="6705942" y="4758635"/>
            <a:ext cx="199369" cy="120920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descr="Best Arduino Display - educ8s.tv - Watch Learn Build">
            <a:extLst>
              <a:ext uri="{FF2B5EF4-FFF2-40B4-BE49-F238E27FC236}">
                <a16:creationId xmlns:a16="http://schemas.microsoft.com/office/drawing/2014/main" id="{E18270F0-EBB3-E9A0-3288-AACA82A50E41}"/>
              </a:ext>
            </a:extLst>
          </p:cNvPr>
          <p:cNvPicPr>
            <a:picLocks noChangeAspect="1"/>
          </p:cNvPicPr>
          <p:nvPr/>
        </p:nvPicPr>
        <p:blipFill rotWithShape="1">
          <a:blip r:embed="rId7">
            <a:clrChange>
              <a:clrFrom>
                <a:srgbClr val="FFFFFF"/>
              </a:clrFrom>
              <a:clrTo>
                <a:srgbClr val="FFFFFF">
                  <a:alpha val="0"/>
                </a:srgbClr>
              </a:clrTo>
            </a:clrChange>
          </a:blip>
          <a:srcRect l="22981" t="-1072" r="20741" b="1249"/>
          <a:stretch/>
        </p:blipFill>
        <p:spPr>
          <a:xfrm>
            <a:off x="1910569" y="5187402"/>
            <a:ext cx="1401596" cy="1673161"/>
          </a:xfrm>
          <a:prstGeom prst="rect">
            <a:avLst/>
          </a:prstGeom>
        </p:spPr>
      </p:pic>
      <p:sp>
        <p:nvSpPr>
          <p:cNvPr id="14" name="Arrow: Up 13">
            <a:extLst>
              <a:ext uri="{FF2B5EF4-FFF2-40B4-BE49-F238E27FC236}">
                <a16:creationId xmlns:a16="http://schemas.microsoft.com/office/drawing/2014/main" id="{780D152E-367C-2EBB-D032-96011B8C633B}"/>
              </a:ext>
            </a:extLst>
          </p:cNvPr>
          <p:cNvSpPr/>
          <p:nvPr/>
        </p:nvSpPr>
        <p:spPr>
          <a:xfrm rot="14880000">
            <a:off x="4098996" y="5216636"/>
            <a:ext cx="152400" cy="163576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2">
            <a:extLst>
              <a:ext uri="{FF2B5EF4-FFF2-40B4-BE49-F238E27FC236}">
                <a16:creationId xmlns:a16="http://schemas.microsoft.com/office/drawing/2014/main" id="{67423C95-E707-EEA5-5F7B-2F02C4561C18}"/>
              </a:ext>
            </a:extLst>
          </p:cNvPr>
          <p:cNvSpPr>
            <a:spLocks noGrp="1"/>
          </p:cNvSpPr>
          <p:nvPr>
            <p:ph type="ctrTitle"/>
          </p:nvPr>
        </p:nvSpPr>
        <p:spPr>
          <a:xfrm>
            <a:off x="341025" y="434902"/>
            <a:ext cx="4627763" cy="1181790"/>
          </a:xfrm>
        </p:spPr>
        <p:txBody>
          <a:bodyPr>
            <a:normAutofit fontScale="90000"/>
          </a:bodyPr>
          <a:lstStyle/>
          <a:p>
            <a:r>
              <a:rPr lang="en-GB" dirty="0"/>
              <a:t>INTRODUCTION TO ARDUINO</a:t>
            </a:r>
          </a:p>
        </p:txBody>
      </p:sp>
    </p:spTree>
    <p:extLst>
      <p:ext uri="{BB962C8B-B14F-4D97-AF65-F5344CB8AC3E}">
        <p14:creationId xmlns:p14="http://schemas.microsoft.com/office/powerpoint/2010/main" val="3549251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2" grpId="0" animBg="1"/>
      <p:bldP spid="14" grpId="0"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6AFA8F7-0759-BA66-F1C8-0085AB0CD2E1}"/>
              </a:ext>
            </a:extLst>
          </p:cNvPr>
          <p:cNvSpPr txBox="1"/>
          <p:nvPr/>
        </p:nvSpPr>
        <p:spPr>
          <a:xfrm>
            <a:off x="1460962" y="2132214"/>
            <a:ext cx="2132214"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dirty="0">
              <a:latin typeface="Myriad Pro"/>
              <a:cs typeface="Calibri"/>
            </a:endParaRPr>
          </a:p>
          <a:p>
            <a:r>
              <a:rPr lang="en-GB" sz="2400" b="1" dirty="0">
                <a:latin typeface="Myriad Pro"/>
                <a:cs typeface="Calibri"/>
              </a:rPr>
              <a:t>Power </a:t>
            </a:r>
          </a:p>
          <a:p>
            <a:endParaRPr lang="en-GB" sz="2400" dirty="0">
              <a:latin typeface="Myriad Pro"/>
              <a:cs typeface="Calibri"/>
            </a:endParaRPr>
          </a:p>
          <a:p>
            <a:endParaRPr lang="en-GB" sz="2400" dirty="0">
              <a:latin typeface="Myriad Pro"/>
              <a:cs typeface="Calibri"/>
            </a:endParaRPr>
          </a:p>
          <a:p>
            <a:endParaRPr lang="en-GB" sz="2400" dirty="0">
              <a:latin typeface="Myriad Pro"/>
              <a:cs typeface="Calibri"/>
            </a:endParaRPr>
          </a:p>
          <a:p>
            <a:r>
              <a:rPr lang="en-GB" sz="2400" b="1" dirty="0">
                <a:latin typeface="Myriad Pro"/>
                <a:cs typeface="Calibri"/>
              </a:rPr>
              <a:t>Analog </a:t>
            </a:r>
          </a:p>
          <a:p>
            <a:endParaRPr lang="en-GB" sz="2400" dirty="0">
              <a:latin typeface="Myriad Pro"/>
              <a:cs typeface="Calibri"/>
            </a:endParaRPr>
          </a:p>
          <a:p>
            <a:endParaRPr lang="en-GB" sz="2400" dirty="0">
              <a:latin typeface="Myriad Pro"/>
              <a:cs typeface="Calibri"/>
            </a:endParaRPr>
          </a:p>
          <a:p>
            <a:endParaRPr lang="en-GB" sz="2400" dirty="0">
              <a:latin typeface="Myriad Pro"/>
              <a:cs typeface="Calibri"/>
            </a:endParaRPr>
          </a:p>
          <a:p>
            <a:endParaRPr lang="en-GB" sz="2400" dirty="0">
              <a:latin typeface="Bahnschrift Condensed"/>
              <a:cs typeface="Calibri"/>
            </a:endParaRPr>
          </a:p>
          <a:p>
            <a:endParaRPr lang="en-GB" dirty="0">
              <a:cs typeface="Calibri"/>
            </a:endParaRPr>
          </a:p>
        </p:txBody>
      </p:sp>
      <p:pic>
        <p:nvPicPr>
          <p:cNvPr id="1026" name="Picture 2" descr="Arduino Uno Images – Browse 987 Stock Photos, Vectors, and Video | Adobe  Stock">
            <a:extLst>
              <a:ext uri="{FF2B5EF4-FFF2-40B4-BE49-F238E27FC236}">
                <a16:creationId xmlns:a16="http://schemas.microsoft.com/office/drawing/2014/main" id="{7627CD6D-9785-27CE-4A6C-20DDD575F3A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667" b="99444" l="1386" r="98812">
                        <a14:foregroundMark x1="8713" y1="89167" x2="88515" y2="90000"/>
                        <a14:foregroundMark x1="88515" y1="90000" x2="99208" y2="73611"/>
                        <a14:foregroundMark x1="99208" y1="73611" x2="92673" y2="28056"/>
                        <a14:foregroundMark x1="92673" y1="28056" x2="88119" y2="10833"/>
                        <a14:foregroundMark x1="88119" y1="10833" x2="67129" y2="3056"/>
                        <a14:foregroundMark x1="67129" y1="3056" x2="27723" y2="556"/>
                        <a14:foregroundMark x1="27723" y1="556" x2="18812" y2="8611"/>
                        <a14:foregroundMark x1="18812" y1="8611" x2="15050" y2="28056"/>
                        <a14:foregroundMark x1="15050" y1="28056" x2="3564" y2="29167"/>
                        <a14:foregroundMark x1="3564" y1="29167" x2="6733" y2="40278"/>
                        <a14:foregroundMark x1="6733" y1="40278" x2="13663" y2="48611"/>
                        <a14:foregroundMark x1="13663" y1="48611" x2="9109" y2="89722"/>
                        <a14:foregroundMark x1="43168" y1="76667" x2="33465" y2="59722"/>
                        <a14:foregroundMark x1="33465" y1="59722" x2="51485" y2="72778"/>
                        <a14:foregroundMark x1="51485" y1="72778" x2="50693" y2="54444"/>
                        <a14:foregroundMark x1="50693" y1="54444" x2="57624" y2="47778"/>
                        <a14:foregroundMark x1="57624" y1="47778" x2="71287" y2="43333"/>
                        <a14:foregroundMark x1="71287" y1="43333" x2="66733" y2="18889"/>
                        <a14:foregroundMark x1="66733" y1="18889" x2="85743" y2="35000"/>
                        <a14:foregroundMark x1="85743" y1="35000" x2="80594" y2="29167"/>
                        <a14:foregroundMark x1="93465" y1="47222" x2="93465" y2="47222"/>
                        <a14:foregroundMark x1="93465" y1="47222" x2="93465" y2="47222"/>
                        <a14:foregroundMark x1="92079" y1="50000" x2="53465" y2="56389"/>
                        <a14:foregroundMark x1="54257" y1="83611" x2="94455" y2="81944"/>
                        <a14:foregroundMark x1="59406" y1="34167" x2="46337" y2="35556"/>
                        <a14:foregroundMark x1="46337" y1="35556" x2="33069" y2="43056"/>
                        <a14:foregroundMark x1="23762" y1="67778" x2="50297" y2="45000"/>
                        <a14:foregroundMark x1="25941" y1="56111" x2="30693" y2="9444"/>
                        <a14:foregroundMark x1="17228" y1="55278" x2="17228" y2="55278"/>
                        <a14:foregroundMark x1="13465" y1="98333" x2="71287" y2="97778"/>
                        <a14:foregroundMark x1="83366" y1="97222" x2="83366" y2="97222"/>
                        <a14:foregroundMark x1="46931" y1="18333" x2="46931" y2="18333"/>
                        <a14:foregroundMark x1="36040" y1="28889" x2="48317" y2="12500"/>
                        <a14:foregroundMark x1="48317" y1="12500" x2="66931" y2="1944"/>
                        <a14:foregroundMark x1="66931" y1="1944" x2="71683" y2="1667"/>
                        <a14:foregroundMark x1="15050" y1="41111" x2="15050" y2="40000"/>
                        <a14:foregroundMark x1="15842" y1="35833" x2="4158" y2="33056"/>
                        <a14:foregroundMark x1="4158" y1="33056" x2="12871" y2="23889"/>
                        <a14:foregroundMark x1="12871" y1="23889" x2="18812" y2="32778"/>
                        <a14:foregroundMark x1="18812" y1="32778" x2="7327" y2="39444"/>
                        <a14:foregroundMark x1="11485" y1="17222" x2="14455" y2="2778"/>
                        <a14:foregroundMark x1="14455" y1="2778" x2="17228" y2="3611"/>
                        <a14:foregroundMark x1="2178" y1="27778" x2="1980" y2="38333"/>
                        <a14:foregroundMark x1="19208" y1="57222" x2="26535" y2="3056"/>
                        <a14:foregroundMark x1="49307" y1="16667" x2="78020" y2="18611"/>
                        <a14:foregroundMark x1="78020" y1="18611" x2="55644" y2="12778"/>
                        <a14:foregroundMark x1="55644" y1="12778" x2="82574" y2="5278"/>
                        <a14:foregroundMark x1="82574" y1="5278" x2="70891" y2="10278"/>
                        <a14:foregroundMark x1="63960" y1="32500" x2="54455" y2="28056"/>
                        <a14:foregroundMark x1="54455" y1="28056" x2="65743" y2="26111"/>
                        <a14:foregroundMark x1="65743" y1="26111" x2="48515" y2="28889"/>
                        <a14:foregroundMark x1="48515" y1="28889" x2="48713" y2="28889"/>
                        <a14:foregroundMark x1="22772" y1="73889" x2="45347" y2="82500"/>
                        <a14:foregroundMark x1="16832" y1="71667" x2="13861" y2="71111"/>
                        <a14:foregroundMark x1="95050" y1="25278" x2="95050" y2="12222"/>
                        <a14:foregroundMark x1="95050" y1="12222" x2="88911" y2="1667"/>
                        <a14:foregroundMark x1="88911" y1="1667" x2="71881" y2="1944"/>
                        <a14:foregroundMark x1="59010" y1="1944" x2="59010" y2="1944"/>
                        <a14:foregroundMark x1="79406" y1="36111" x2="79406" y2="36111"/>
                        <a14:foregroundMark x1="98812" y1="43333" x2="98812" y2="43333"/>
                        <a14:foregroundMark x1="96238" y1="90833" x2="96238" y2="90833"/>
                        <a14:foregroundMark x1="92673" y1="99444" x2="92673" y2="99444"/>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4434558" y="1176408"/>
            <a:ext cx="6482248" cy="462100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C584C591-A3E5-F61E-3B0B-220A0B915E56}"/>
              </a:ext>
            </a:extLst>
          </p:cNvPr>
          <p:cNvCxnSpPr/>
          <p:nvPr/>
        </p:nvCxnSpPr>
        <p:spPr>
          <a:xfrm>
            <a:off x="2443491" y="3133260"/>
            <a:ext cx="2707886" cy="8958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59DCD68-CC19-7B4D-476D-F6E23402EA55}"/>
              </a:ext>
            </a:extLst>
          </p:cNvPr>
          <p:cNvSpPr/>
          <p:nvPr/>
        </p:nvSpPr>
        <p:spPr>
          <a:xfrm>
            <a:off x="5288157" y="3092277"/>
            <a:ext cx="1115122" cy="18492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BC603B44-CB98-50E9-2DF2-72FB003711A3}"/>
              </a:ext>
            </a:extLst>
          </p:cNvPr>
          <p:cNvCxnSpPr>
            <a:cxnSpLocks/>
          </p:cNvCxnSpPr>
          <p:nvPr/>
        </p:nvCxnSpPr>
        <p:spPr>
          <a:xfrm>
            <a:off x="2545709" y="4620088"/>
            <a:ext cx="2707886" cy="8958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D989087-6167-87BB-84D8-8B7CA8215CAD}"/>
              </a:ext>
            </a:extLst>
          </p:cNvPr>
          <p:cNvSpPr/>
          <p:nvPr/>
        </p:nvSpPr>
        <p:spPr>
          <a:xfrm>
            <a:off x="5278864" y="4941520"/>
            <a:ext cx="1115122" cy="154258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B14D5DCD-1C95-5DCC-5817-4BBD6CB70A15}"/>
              </a:ext>
            </a:extLst>
          </p:cNvPr>
          <p:cNvCxnSpPr>
            <a:cxnSpLocks/>
            <a:stCxn id="9" idx="1"/>
          </p:cNvCxnSpPr>
          <p:nvPr/>
        </p:nvCxnSpPr>
        <p:spPr>
          <a:xfrm flipH="1">
            <a:off x="10228082" y="3659833"/>
            <a:ext cx="522025" cy="2308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D33DB04-5442-4552-BCE9-E1D84C2A5B11}"/>
              </a:ext>
            </a:extLst>
          </p:cNvPr>
          <p:cNvSpPr/>
          <p:nvPr/>
        </p:nvSpPr>
        <p:spPr>
          <a:xfrm>
            <a:off x="8958766" y="1874934"/>
            <a:ext cx="1115122" cy="46463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49CFF5C-A1BE-47E8-9945-78CE8470BB46}"/>
              </a:ext>
            </a:extLst>
          </p:cNvPr>
          <p:cNvSpPr txBox="1"/>
          <p:nvPr/>
        </p:nvSpPr>
        <p:spPr>
          <a:xfrm>
            <a:off x="10750107" y="3429000"/>
            <a:ext cx="1115122" cy="461665"/>
          </a:xfrm>
          <a:prstGeom prst="rect">
            <a:avLst/>
          </a:prstGeom>
          <a:noFill/>
        </p:spPr>
        <p:txBody>
          <a:bodyPr wrap="square">
            <a:spAutoFit/>
          </a:bodyPr>
          <a:lstStyle/>
          <a:p>
            <a:r>
              <a:rPr lang="en-GB" sz="2400" b="1" dirty="0">
                <a:latin typeface="Myriad Pro"/>
                <a:cs typeface="Calibri"/>
              </a:rPr>
              <a:t>Digital</a:t>
            </a:r>
          </a:p>
        </p:txBody>
      </p:sp>
      <p:sp>
        <p:nvSpPr>
          <p:cNvPr id="13" name="Title 2">
            <a:extLst>
              <a:ext uri="{FF2B5EF4-FFF2-40B4-BE49-F238E27FC236}">
                <a16:creationId xmlns:a16="http://schemas.microsoft.com/office/drawing/2014/main" id="{98E99C9F-1C8E-97B1-A07A-33963FCE85FB}"/>
              </a:ext>
            </a:extLst>
          </p:cNvPr>
          <p:cNvSpPr>
            <a:spLocks noGrp="1"/>
          </p:cNvSpPr>
          <p:nvPr>
            <p:ph type="ctrTitle"/>
          </p:nvPr>
        </p:nvSpPr>
        <p:spPr>
          <a:xfrm>
            <a:off x="341025" y="434902"/>
            <a:ext cx="4627763" cy="1181790"/>
          </a:xfrm>
        </p:spPr>
        <p:txBody>
          <a:bodyPr>
            <a:normAutofit fontScale="90000"/>
          </a:bodyPr>
          <a:lstStyle/>
          <a:p>
            <a:r>
              <a:rPr lang="en-GB" dirty="0"/>
              <a:t>INTRODUCTION TO ARDUINO</a:t>
            </a:r>
          </a:p>
        </p:txBody>
      </p:sp>
    </p:spTree>
    <p:extLst>
      <p:ext uri="{BB962C8B-B14F-4D97-AF65-F5344CB8AC3E}">
        <p14:creationId xmlns:p14="http://schemas.microsoft.com/office/powerpoint/2010/main" val="372878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xEl>
                                              <p:pRg st="5" end="5"/>
                                            </p:txEl>
                                          </p:spTgt>
                                        </p:tgtEl>
                                        <p:attrNameLst>
                                          <p:attrName>style.visibility</p:attrName>
                                        </p:attrNameLst>
                                      </p:cBhvr>
                                      <p:to>
                                        <p:strVal val="visible"/>
                                      </p:to>
                                    </p:set>
                                    <p:animEffect transition="in" filter="fade">
                                      <p:cBhvr>
                                        <p:cTn id="18" dur="500"/>
                                        <p:tgtEl>
                                          <p:spTgt spid="1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4" grpId="0" uiExpand="1" animBg="1"/>
      <p:bldP spid="6" grpId="0" animBg="1"/>
      <p:bldP spid="8" grpId="0" animBg="1"/>
      <p:bldP spid="9" grpId="0"/>
    </p:bld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98F4F9B-0598-564E-9A55-41C92303EF9A}"/>
              </a:ext>
            </a:extLst>
          </p:cNvPr>
          <p:cNvSpPr txBox="1"/>
          <p:nvPr/>
        </p:nvSpPr>
        <p:spPr>
          <a:xfrm>
            <a:off x="276819" y="2934570"/>
            <a:ext cx="1163836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rgbClr val="002F5F"/>
                </a:solidFill>
                <a:latin typeface="Myriad Pro"/>
                <a:cs typeface="Calibri"/>
              </a:rPr>
              <a:t>Power pins allow for the powering of components connected to the board. To supply power to the board there are a few ways to do it. </a:t>
            </a:r>
          </a:p>
          <a:p>
            <a:endParaRPr lang="en-GB" sz="2400" dirty="0">
              <a:solidFill>
                <a:srgbClr val="002F5F"/>
              </a:solidFill>
              <a:latin typeface="Myriad Pro"/>
              <a:cs typeface="Calibri"/>
            </a:endParaRPr>
          </a:p>
          <a:p>
            <a:r>
              <a:rPr lang="en-GB" sz="2400" dirty="0">
                <a:solidFill>
                  <a:srgbClr val="002F5F"/>
                </a:solidFill>
                <a:latin typeface="Myriad Pro"/>
                <a:cs typeface="Calibri"/>
              </a:rPr>
              <a:t>There is a V</a:t>
            </a:r>
            <a:r>
              <a:rPr lang="en-GB" sz="2400" baseline="-25000" dirty="0">
                <a:solidFill>
                  <a:srgbClr val="002F5F"/>
                </a:solidFill>
                <a:latin typeface="Myriad Pro"/>
                <a:cs typeface="Calibri"/>
              </a:rPr>
              <a:t>in</a:t>
            </a:r>
            <a:r>
              <a:rPr lang="en-GB" sz="2400" dirty="0">
                <a:solidFill>
                  <a:srgbClr val="002F5F"/>
                </a:solidFill>
                <a:latin typeface="Myriad Pro"/>
                <a:cs typeface="Calibri"/>
              </a:rPr>
              <a:t> pin on the board. </a:t>
            </a:r>
          </a:p>
          <a:p>
            <a:r>
              <a:rPr lang="en-GB" sz="2400" dirty="0">
                <a:solidFill>
                  <a:srgbClr val="002F5F"/>
                </a:solidFill>
                <a:latin typeface="Myriad Pro"/>
                <a:cs typeface="Calibri"/>
              </a:rPr>
              <a:t>There is a barrel jack connector. </a:t>
            </a:r>
          </a:p>
          <a:p>
            <a:r>
              <a:rPr lang="en-GB" sz="2400" dirty="0">
                <a:solidFill>
                  <a:srgbClr val="002F5F"/>
                </a:solidFill>
                <a:latin typeface="Myriad Pro"/>
                <a:cs typeface="Calibri"/>
              </a:rPr>
              <a:t>There is the USB-B connector. </a:t>
            </a:r>
          </a:p>
          <a:p>
            <a:endParaRPr lang="en-GB" sz="2400" dirty="0">
              <a:solidFill>
                <a:srgbClr val="002F5F"/>
              </a:solidFill>
              <a:latin typeface="Myriad Pro"/>
              <a:cs typeface="Calibri"/>
            </a:endParaRPr>
          </a:p>
          <a:p>
            <a:r>
              <a:rPr lang="en-GB" sz="2400" dirty="0">
                <a:solidFill>
                  <a:srgbClr val="002F5F"/>
                </a:solidFill>
                <a:latin typeface="Myriad Pro"/>
                <a:cs typeface="Calibri"/>
              </a:rPr>
              <a:t>The Arduino Uno requires between 6V - 20V power supply</a:t>
            </a:r>
            <a:endParaRPr lang="en-GB" dirty="0">
              <a:solidFill>
                <a:srgbClr val="002F5F"/>
              </a:solidFill>
            </a:endParaRPr>
          </a:p>
          <a:p>
            <a:endParaRPr lang="en-GB" dirty="0">
              <a:cs typeface="Calibri"/>
            </a:endParaRPr>
          </a:p>
        </p:txBody>
      </p:sp>
      <p:sp>
        <p:nvSpPr>
          <p:cNvPr id="4" name="Title 2">
            <a:extLst>
              <a:ext uri="{FF2B5EF4-FFF2-40B4-BE49-F238E27FC236}">
                <a16:creationId xmlns:a16="http://schemas.microsoft.com/office/drawing/2014/main" id="{18EA371F-0288-B149-7522-1880BBA74667}"/>
              </a:ext>
            </a:extLst>
          </p:cNvPr>
          <p:cNvSpPr>
            <a:spLocks noGrp="1"/>
          </p:cNvSpPr>
          <p:nvPr>
            <p:ph type="ctrTitle"/>
          </p:nvPr>
        </p:nvSpPr>
        <p:spPr>
          <a:xfrm>
            <a:off x="341025" y="434902"/>
            <a:ext cx="4627763" cy="1181790"/>
          </a:xfrm>
        </p:spPr>
        <p:txBody>
          <a:bodyPr>
            <a:normAutofit fontScale="90000"/>
          </a:bodyPr>
          <a:lstStyle/>
          <a:p>
            <a:r>
              <a:rPr lang="en-GB" dirty="0"/>
              <a:t>INTRODUCTION TO ARDUINO</a:t>
            </a:r>
          </a:p>
        </p:txBody>
      </p:sp>
      <p:sp>
        <p:nvSpPr>
          <p:cNvPr id="5" name="Subtitle 4">
            <a:extLst>
              <a:ext uri="{FF2B5EF4-FFF2-40B4-BE49-F238E27FC236}">
                <a16:creationId xmlns:a16="http://schemas.microsoft.com/office/drawing/2014/main" id="{6C61A01A-F384-99D3-762E-8F31E6B6DD2C}"/>
              </a:ext>
            </a:extLst>
          </p:cNvPr>
          <p:cNvSpPr txBox="1">
            <a:spLocks/>
          </p:cNvSpPr>
          <p:nvPr/>
        </p:nvSpPr>
        <p:spPr>
          <a:xfrm>
            <a:off x="5165812" y="434902"/>
            <a:ext cx="6157911" cy="1181790"/>
          </a:xfrm>
          <a:prstGeom prst="rect">
            <a:avLst/>
          </a:prstGeom>
          <a:ln>
            <a:noFill/>
          </a:ln>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yriad Pro" panose="020B0503030403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latin typeface="Myriad Pro"/>
              </a:rPr>
              <a:t>Power Pins</a:t>
            </a:r>
            <a:endParaRPr lang="en-US" dirty="0"/>
          </a:p>
        </p:txBody>
      </p:sp>
    </p:spTree>
    <p:extLst>
      <p:ext uri="{BB962C8B-B14F-4D97-AF65-F5344CB8AC3E}">
        <p14:creationId xmlns:p14="http://schemas.microsoft.com/office/powerpoint/2010/main" val="15066157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animEffect transition="in" filter="fade">
                                      <p:cBhvr>
                                        <p:cTn id="17" dur="500"/>
                                        <p:tgtEl>
                                          <p:spTgt spid="1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xEl>
                                              <p:pRg st="4" end="4"/>
                                            </p:txEl>
                                          </p:spTgt>
                                        </p:tgtEl>
                                        <p:attrNameLst>
                                          <p:attrName>style.visibility</p:attrName>
                                        </p:attrNameLst>
                                      </p:cBhvr>
                                      <p:to>
                                        <p:strVal val="visible"/>
                                      </p:to>
                                    </p:set>
                                    <p:animEffect transition="in" filter="fade">
                                      <p:cBhvr>
                                        <p:cTn id="22" dur="500"/>
                                        <p:tgtEl>
                                          <p:spTgt spid="1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animEffect transition="in" filter="fade">
                                      <p:cBhvr>
                                        <p:cTn id="27" dur="500"/>
                                        <p:tgtEl>
                                          <p:spTgt spid="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98F4F9B-0598-564E-9A55-41C92303EF9A}"/>
              </a:ext>
            </a:extLst>
          </p:cNvPr>
          <p:cNvSpPr txBox="1"/>
          <p:nvPr/>
        </p:nvSpPr>
        <p:spPr>
          <a:xfrm>
            <a:off x="157315" y="2430877"/>
            <a:ext cx="1187421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en-GB" sz="2400" dirty="0">
                <a:solidFill>
                  <a:srgbClr val="002F5F"/>
                </a:solidFill>
                <a:latin typeface="Myriad Pro"/>
                <a:cs typeface="Calibri"/>
              </a:rPr>
              <a:t>Grounding is required in all circuits just as Voltage / Power pins are</a:t>
            </a:r>
            <a:endParaRPr lang="en-US" dirty="0">
              <a:solidFill>
                <a:srgbClr val="002F5F"/>
              </a:solidFill>
              <a:cs typeface="Calibri" panose="020F0502020204030204"/>
            </a:endParaRPr>
          </a:p>
          <a:p>
            <a:pPr marL="342900" indent="-342900">
              <a:lnSpc>
                <a:spcPct val="150000"/>
              </a:lnSpc>
              <a:buFont typeface="Arial"/>
              <a:buChar char="•"/>
            </a:pPr>
            <a:r>
              <a:rPr lang="en-GB" sz="2400" dirty="0">
                <a:solidFill>
                  <a:srgbClr val="002F5F"/>
                </a:solidFill>
                <a:latin typeface="Myriad Pro"/>
                <a:cs typeface="Calibri"/>
              </a:rPr>
              <a:t>The current in a circuit travels </a:t>
            </a:r>
            <a:r>
              <a:rPr lang="en-GB" sz="2400" b="1" dirty="0">
                <a:solidFill>
                  <a:srgbClr val="002F5F"/>
                </a:solidFill>
                <a:latin typeface="Myriad Pro"/>
                <a:cs typeface="Calibri"/>
              </a:rPr>
              <a:t>from</a:t>
            </a:r>
            <a:r>
              <a:rPr lang="en-GB" sz="2400" dirty="0">
                <a:solidFill>
                  <a:srgbClr val="002F5F"/>
                </a:solidFill>
                <a:latin typeface="Myriad Pro"/>
                <a:cs typeface="Calibri"/>
              </a:rPr>
              <a:t> a power source such as a battery and travels </a:t>
            </a:r>
            <a:r>
              <a:rPr lang="en-GB" sz="2400" b="1" dirty="0">
                <a:solidFill>
                  <a:srgbClr val="002F5F"/>
                </a:solidFill>
                <a:latin typeface="Myriad Pro"/>
                <a:cs typeface="Calibri"/>
              </a:rPr>
              <a:t>towards</a:t>
            </a:r>
            <a:r>
              <a:rPr lang="en-GB" sz="2400" dirty="0">
                <a:solidFill>
                  <a:srgbClr val="002F5F"/>
                </a:solidFill>
                <a:latin typeface="Myriad Pro"/>
                <a:cs typeface="Calibri"/>
              </a:rPr>
              <a:t> the </a:t>
            </a:r>
            <a:r>
              <a:rPr lang="en-GB" sz="2400" b="1" dirty="0">
                <a:solidFill>
                  <a:srgbClr val="002F5F"/>
                </a:solidFill>
                <a:latin typeface="Myriad Pro"/>
                <a:cs typeface="Calibri"/>
              </a:rPr>
              <a:t>ground</a:t>
            </a:r>
            <a:endParaRPr lang="en-GB" sz="2400" dirty="0">
              <a:solidFill>
                <a:srgbClr val="002F5F"/>
              </a:solidFill>
              <a:latin typeface="Myriad Pro"/>
              <a:cs typeface="Calibri"/>
            </a:endParaRPr>
          </a:p>
          <a:p>
            <a:pPr marL="342900" indent="-342900">
              <a:lnSpc>
                <a:spcPct val="150000"/>
              </a:lnSpc>
              <a:buFont typeface="Arial"/>
              <a:buChar char="•"/>
            </a:pPr>
            <a:r>
              <a:rPr lang="en-GB" sz="2400" dirty="0">
                <a:solidFill>
                  <a:srgbClr val="002F5F"/>
                </a:solidFill>
                <a:latin typeface="Myriad Pro"/>
                <a:cs typeface="Calibri"/>
              </a:rPr>
              <a:t>This flow is what powers electrical devices</a:t>
            </a:r>
          </a:p>
          <a:p>
            <a:pPr marL="342900" indent="-342900">
              <a:lnSpc>
                <a:spcPct val="150000"/>
              </a:lnSpc>
              <a:buFont typeface="Arial"/>
              <a:buChar char="•"/>
            </a:pPr>
            <a:r>
              <a:rPr lang="en-GB" sz="2400" dirty="0">
                <a:solidFill>
                  <a:srgbClr val="002F5F"/>
                </a:solidFill>
                <a:latin typeface="Myriad Pro"/>
                <a:cs typeface="Calibri"/>
              </a:rPr>
              <a:t>Ground pins have a few main purposes: completing circuits and providing a stable electrical reference point.</a:t>
            </a:r>
          </a:p>
          <a:p>
            <a:pPr marL="342900" indent="-342900">
              <a:lnSpc>
                <a:spcPct val="150000"/>
              </a:lnSpc>
              <a:buFont typeface="Arial"/>
              <a:buChar char="•"/>
            </a:pPr>
            <a:r>
              <a:rPr lang="en-GB" sz="2400" dirty="0">
                <a:solidFill>
                  <a:srgbClr val="002F5F"/>
                </a:solidFill>
                <a:latin typeface="Myriad Pro"/>
                <a:cs typeface="Calibri"/>
              </a:rPr>
              <a:t>This allows for the smooth running of devices and the completion of the circuit</a:t>
            </a:r>
            <a:r>
              <a:rPr lang="en-GB" sz="2400" dirty="0">
                <a:latin typeface="Myriad Pro"/>
                <a:cs typeface="Calibri"/>
              </a:rPr>
              <a:t>. </a:t>
            </a:r>
          </a:p>
          <a:p>
            <a:endParaRPr lang="en-GB" dirty="0">
              <a:cs typeface="Calibri"/>
            </a:endParaRPr>
          </a:p>
        </p:txBody>
      </p:sp>
      <p:sp>
        <p:nvSpPr>
          <p:cNvPr id="5" name="Title 2">
            <a:extLst>
              <a:ext uri="{FF2B5EF4-FFF2-40B4-BE49-F238E27FC236}">
                <a16:creationId xmlns:a16="http://schemas.microsoft.com/office/drawing/2014/main" id="{ECBAEFC3-7F47-759B-4C7D-72E1CAB7E396}"/>
              </a:ext>
            </a:extLst>
          </p:cNvPr>
          <p:cNvSpPr>
            <a:spLocks noGrp="1"/>
          </p:cNvSpPr>
          <p:nvPr>
            <p:ph type="ctrTitle"/>
          </p:nvPr>
        </p:nvSpPr>
        <p:spPr>
          <a:xfrm>
            <a:off x="341025" y="434902"/>
            <a:ext cx="4627763" cy="1181790"/>
          </a:xfrm>
        </p:spPr>
        <p:txBody>
          <a:bodyPr>
            <a:normAutofit fontScale="90000"/>
          </a:bodyPr>
          <a:lstStyle/>
          <a:p>
            <a:r>
              <a:rPr lang="en-GB" dirty="0"/>
              <a:t>INTRODUCTION TO ARDUINO</a:t>
            </a:r>
          </a:p>
        </p:txBody>
      </p:sp>
      <p:pic>
        <p:nvPicPr>
          <p:cNvPr id="2" name="Picture 1" descr="An Introduction to Ground: Earth Ground, Common Ground, Analog Ground, and  Digital Ground - Technical Articles">
            <a:extLst>
              <a:ext uri="{FF2B5EF4-FFF2-40B4-BE49-F238E27FC236}">
                <a16:creationId xmlns:a16="http://schemas.microsoft.com/office/drawing/2014/main" id="{735F0F4B-12E2-D923-4DAA-E7E52707F92B}"/>
              </a:ext>
            </a:extLst>
          </p:cNvPr>
          <p:cNvPicPr>
            <a:picLocks noChangeAspect="1"/>
          </p:cNvPicPr>
          <p:nvPr/>
        </p:nvPicPr>
        <p:blipFill>
          <a:blip r:embed="rId4"/>
          <a:stretch>
            <a:fillRect/>
          </a:stretch>
        </p:blipFill>
        <p:spPr>
          <a:xfrm>
            <a:off x="3266023" y="1282862"/>
            <a:ext cx="6295464" cy="5149616"/>
          </a:xfrm>
          <a:prstGeom prst="rect">
            <a:avLst/>
          </a:prstGeom>
        </p:spPr>
      </p:pic>
      <p:sp>
        <p:nvSpPr>
          <p:cNvPr id="8" name="Subtitle 4">
            <a:extLst>
              <a:ext uri="{FF2B5EF4-FFF2-40B4-BE49-F238E27FC236}">
                <a16:creationId xmlns:a16="http://schemas.microsoft.com/office/drawing/2014/main" id="{8DF62912-D792-9442-E508-D38BB77316F7}"/>
              </a:ext>
            </a:extLst>
          </p:cNvPr>
          <p:cNvSpPr>
            <a:spLocks noGrp="1"/>
          </p:cNvSpPr>
          <p:nvPr>
            <p:ph type="subTitle" idx="1"/>
          </p:nvPr>
        </p:nvSpPr>
        <p:spPr>
          <a:xfrm>
            <a:off x="5165812" y="434902"/>
            <a:ext cx="6157911" cy="1181790"/>
          </a:xfrm>
        </p:spPr>
        <p:txBody>
          <a:bodyPr vert="horz" lIns="91440" tIns="45720" rIns="91440" bIns="45720" rtlCol="0" anchor="ctr" anchorCtr="0">
            <a:normAutofit/>
          </a:bodyPr>
          <a:lstStyle/>
          <a:p>
            <a:r>
              <a:rPr lang="en-GB" dirty="0">
                <a:latin typeface="Myriad Pro"/>
              </a:rPr>
              <a:t>Ground Pins (GND)</a:t>
            </a:r>
            <a:endParaRPr lang="en-US" dirty="0"/>
          </a:p>
        </p:txBody>
      </p:sp>
    </p:spTree>
    <p:extLst>
      <p:ext uri="{BB962C8B-B14F-4D97-AF65-F5344CB8AC3E}">
        <p14:creationId xmlns:p14="http://schemas.microsoft.com/office/powerpoint/2010/main" val="3158595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fade">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fade">
                                      <p:cBhvr>
                                        <p:cTn id="27" dur="500"/>
                                        <p:tgtEl>
                                          <p:spTgt spid="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87ADE9A6-3E31-EB17-34DC-91DD50997963}"/>
              </a:ext>
            </a:extLst>
          </p:cNvPr>
          <p:cNvSpPr txBox="1"/>
          <p:nvPr/>
        </p:nvSpPr>
        <p:spPr>
          <a:xfrm>
            <a:off x="1230596" y="3198167"/>
            <a:ext cx="9730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rgbClr val="002F5F"/>
                </a:solidFill>
                <a:latin typeface="Myriad Pro" panose="020B0503030403020204" pitchFamily="34" charset="0"/>
                <a:cs typeface="Calibri"/>
              </a:rPr>
              <a:t>Digital signals are discrete signals. This means they can either be on or off. </a:t>
            </a:r>
          </a:p>
        </p:txBody>
      </p:sp>
      <p:pic>
        <p:nvPicPr>
          <p:cNvPr id="25" name="Picture 24" descr="Analog vs. Digital - SparkFun Learn">
            <a:extLst>
              <a:ext uri="{FF2B5EF4-FFF2-40B4-BE49-F238E27FC236}">
                <a16:creationId xmlns:a16="http://schemas.microsoft.com/office/drawing/2014/main" id="{728DE878-190C-ECCD-63FF-0C652111A073}"/>
              </a:ext>
            </a:extLst>
          </p:cNvPr>
          <p:cNvPicPr>
            <a:picLocks noChangeAspect="1"/>
          </p:cNvPicPr>
          <p:nvPr/>
        </p:nvPicPr>
        <p:blipFill>
          <a:blip r:embed="rId3"/>
          <a:stretch>
            <a:fillRect/>
          </a:stretch>
        </p:blipFill>
        <p:spPr>
          <a:xfrm>
            <a:off x="2299854" y="3891683"/>
            <a:ext cx="7592289" cy="2775946"/>
          </a:xfrm>
          <a:prstGeom prst="rect">
            <a:avLst/>
          </a:prstGeom>
        </p:spPr>
      </p:pic>
      <p:sp>
        <p:nvSpPr>
          <p:cNvPr id="2" name="Title 2">
            <a:extLst>
              <a:ext uri="{FF2B5EF4-FFF2-40B4-BE49-F238E27FC236}">
                <a16:creationId xmlns:a16="http://schemas.microsoft.com/office/drawing/2014/main" id="{3586B55A-AD80-9F9B-72F1-535A394ECBCE}"/>
              </a:ext>
            </a:extLst>
          </p:cNvPr>
          <p:cNvSpPr>
            <a:spLocks noGrp="1"/>
          </p:cNvSpPr>
          <p:nvPr>
            <p:ph type="ctrTitle"/>
          </p:nvPr>
        </p:nvSpPr>
        <p:spPr>
          <a:xfrm>
            <a:off x="341025" y="434902"/>
            <a:ext cx="4627763" cy="1181790"/>
          </a:xfrm>
        </p:spPr>
        <p:txBody>
          <a:bodyPr>
            <a:normAutofit fontScale="90000"/>
          </a:bodyPr>
          <a:lstStyle/>
          <a:p>
            <a:r>
              <a:rPr lang="en-GB" dirty="0"/>
              <a:t>INTRODUCTION TO ARDUINO</a:t>
            </a:r>
          </a:p>
        </p:txBody>
      </p:sp>
      <p:sp>
        <p:nvSpPr>
          <p:cNvPr id="5" name="Subtitle 4">
            <a:extLst>
              <a:ext uri="{FF2B5EF4-FFF2-40B4-BE49-F238E27FC236}">
                <a16:creationId xmlns:a16="http://schemas.microsoft.com/office/drawing/2014/main" id="{1BEC2CD2-FD0E-3B84-4A40-BA82FD54D5C6}"/>
              </a:ext>
            </a:extLst>
          </p:cNvPr>
          <p:cNvSpPr txBox="1">
            <a:spLocks/>
          </p:cNvSpPr>
          <p:nvPr/>
        </p:nvSpPr>
        <p:spPr>
          <a:xfrm>
            <a:off x="5165812" y="434902"/>
            <a:ext cx="6157911" cy="1181790"/>
          </a:xfrm>
          <a:prstGeom prst="rect">
            <a:avLst/>
          </a:prstGeom>
          <a:ln>
            <a:noFill/>
          </a:ln>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yriad Pro" panose="020B0503030403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latin typeface="Myriad Pro"/>
              </a:rPr>
              <a:t>Digital Pins</a:t>
            </a:r>
            <a:endParaRPr lang="en-US" dirty="0"/>
          </a:p>
        </p:txBody>
      </p:sp>
    </p:spTree>
    <p:extLst>
      <p:ext uri="{BB962C8B-B14F-4D97-AF65-F5344CB8AC3E}">
        <p14:creationId xmlns:p14="http://schemas.microsoft.com/office/powerpoint/2010/main" val="3399072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EDs - IUPAC | International Union of Pure and Applied Chemistry">
            <a:extLst>
              <a:ext uri="{FF2B5EF4-FFF2-40B4-BE49-F238E27FC236}">
                <a16:creationId xmlns:a16="http://schemas.microsoft.com/office/drawing/2014/main" id="{2AEC2043-0215-B24C-0981-AC651E564EF6}"/>
              </a:ext>
            </a:extLst>
          </p:cNvPr>
          <p:cNvPicPr>
            <a:picLocks noChangeAspect="1"/>
          </p:cNvPicPr>
          <p:nvPr/>
        </p:nvPicPr>
        <p:blipFill>
          <a:blip r:embed="rId3"/>
          <a:stretch>
            <a:fillRect/>
          </a:stretch>
        </p:blipFill>
        <p:spPr>
          <a:xfrm>
            <a:off x="1551709" y="2536768"/>
            <a:ext cx="2937163" cy="1881446"/>
          </a:xfrm>
          <a:prstGeom prst="rect">
            <a:avLst/>
          </a:prstGeom>
        </p:spPr>
      </p:pic>
      <p:pic>
        <p:nvPicPr>
          <p:cNvPr id="3" name="Picture 2" descr="L1: Using buttons - Physical Computing">
            <a:extLst>
              <a:ext uri="{FF2B5EF4-FFF2-40B4-BE49-F238E27FC236}">
                <a16:creationId xmlns:a16="http://schemas.microsoft.com/office/drawing/2014/main" id="{50887FE4-9F94-567E-1895-DAF6BE8AA609}"/>
              </a:ext>
            </a:extLst>
          </p:cNvPr>
          <p:cNvPicPr>
            <a:picLocks noChangeAspect="1"/>
          </p:cNvPicPr>
          <p:nvPr/>
        </p:nvPicPr>
        <p:blipFill>
          <a:blip r:embed="rId4"/>
          <a:stretch>
            <a:fillRect/>
          </a:stretch>
        </p:blipFill>
        <p:spPr>
          <a:xfrm>
            <a:off x="6096001" y="3998960"/>
            <a:ext cx="5777344" cy="2670081"/>
          </a:xfrm>
          <a:prstGeom prst="rect">
            <a:avLst/>
          </a:prstGeom>
        </p:spPr>
      </p:pic>
      <p:pic>
        <p:nvPicPr>
          <p:cNvPr id="4" name="Picture 3" descr="Using a Buzzer with Arduino • AranaCorp">
            <a:extLst>
              <a:ext uri="{FF2B5EF4-FFF2-40B4-BE49-F238E27FC236}">
                <a16:creationId xmlns:a16="http://schemas.microsoft.com/office/drawing/2014/main" id="{CDAAA5DA-80D1-DF01-E898-60BE2D935637}"/>
              </a:ext>
            </a:extLst>
          </p:cNvPr>
          <p:cNvPicPr>
            <a:picLocks noChangeAspect="1"/>
          </p:cNvPicPr>
          <p:nvPr/>
        </p:nvPicPr>
        <p:blipFill rotWithShape="1">
          <a:blip r:embed="rId5">
            <a:clrChange>
              <a:clrFrom>
                <a:srgbClr val="FFFFFF"/>
              </a:clrFrom>
              <a:clrTo>
                <a:srgbClr val="FFFFFF">
                  <a:alpha val="0"/>
                </a:srgbClr>
              </a:clrTo>
            </a:clrChange>
          </a:blip>
          <a:srcRect l="10968" t="13636" r="20645" b="22271"/>
          <a:stretch/>
        </p:blipFill>
        <p:spPr>
          <a:xfrm>
            <a:off x="1546947" y="4892818"/>
            <a:ext cx="1715004" cy="1609116"/>
          </a:xfrm>
          <a:prstGeom prst="rect">
            <a:avLst/>
          </a:prstGeom>
        </p:spPr>
      </p:pic>
      <p:pic>
        <p:nvPicPr>
          <p:cNvPr id="5" name="Picture 4" descr="Hello World!&quot; | Arduino">
            <a:extLst>
              <a:ext uri="{FF2B5EF4-FFF2-40B4-BE49-F238E27FC236}">
                <a16:creationId xmlns:a16="http://schemas.microsoft.com/office/drawing/2014/main" id="{EBC2C6B6-B4AC-4810-B171-2BE7F0031A47}"/>
              </a:ext>
            </a:extLst>
          </p:cNvPr>
          <p:cNvPicPr>
            <a:picLocks noChangeAspect="1"/>
          </p:cNvPicPr>
          <p:nvPr/>
        </p:nvPicPr>
        <p:blipFill>
          <a:blip r:embed="rId6"/>
          <a:stretch>
            <a:fillRect/>
          </a:stretch>
        </p:blipFill>
        <p:spPr>
          <a:xfrm>
            <a:off x="5417127" y="2247137"/>
            <a:ext cx="3131127" cy="1643287"/>
          </a:xfrm>
          <a:prstGeom prst="rect">
            <a:avLst/>
          </a:prstGeom>
        </p:spPr>
      </p:pic>
      <p:sp>
        <p:nvSpPr>
          <p:cNvPr id="6" name="Title 2">
            <a:extLst>
              <a:ext uri="{FF2B5EF4-FFF2-40B4-BE49-F238E27FC236}">
                <a16:creationId xmlns:a16="http://schemas.microsoft.com/office/drawing/2014/main" id="{0416A331-E763-44C2-00DD-1F85B2481F84}"/>
              </a:ext>
            </a:extLst>
          </p:cNvPr>
          <p:cNvSpPr>
            <a:spLocks noGrp="1"/>
          </p:cNvSpPr>
          <p:nvPr>
            <p:ph type="ctrTitle"/>
          </p:nvPr>
        </p:nvSpPr>
        <p:spPr>
          <a:xfrm>
            <a:off x="341025" y="434902"/>
            <a:ext cx="4627763" cy="1181790"/>
          </a:xfrm>
        </p:spPr>
        <p:txBody>
          <a:bodyPr>
            <a:normAutofit fontScale="90000"/>
          </a:bodyPr>
          <a:lstStyle/>
          <a:p>
            <a:r>
              <a:rPr lang="en-GB" dirty="0"/>
              <a:t>INTRODUCTION TO ARDUINO</a:t>
            </a:r>
          </a:p>
        </p:txBody>
      </p:sp>
      <p:sp>
        <p:nvSpPr>
          <p:cNvPr id="7" name="Subtitle 4">
            <a:extLst>
              <a:ext uri="{FF2B5EF4-FFF2-40B4-BE49-F238E27FC236}">
                <a16:creationId xmlns:a16="http://schemas.microsoft.com/office/drawing/2014/main" id="{61CE5103-DD39-4B04-BFCC-BEA8D10B4AFB}"/>
              </a:ext>
            </a:extLst>
          </p:cNvPr>
          <p:cNvSpPr txBox="1">
            <a:spLocks/>
          </p:cNvSpPr>
          <p:nvPr/>
        </p:nvSpPr>
        <p:spPr>
          <a:xfrm>
            <a:off x="5165812" y="434902"/>
            <a:ext cx="6157911" cy="1181790"/>
          </a:xfrm>
          <a:prstGeom prst="rect">
            <a:avLst/>
          </a:prstGeom>
          <a:ln>
            <a:noFill/>
          </a:ln>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yriad Pro" panose="020B0503030403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latin typeface="Myriad Pro"/>
              </a:rPr>
              <a:t>Digital Signal Devices</a:t>
            </a:r>
            <a:endParaRPr lang="en-US" dirty="0"/>
          </a:p>
        </p:txBody>
      </p:sp>
    </p:spTree>
    <p:extLst>
      <p:ext uri="{BB962C8B-B14F-4D97-AF65-F5344CB8AC3E}">
        <p14:creationId xmlns:p14="http://schemas.microsoft.com/office/powerpoint/2010/main" val="355289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C1A4D-81C6-027E-5490-D7C486A0CDF2}"/>
              </a:ext>
            </a:extLst>
          </p:cNvPr>
          <p:cNvSpPr txBox="1"/>
          <p:nvPr/>
        </p:nvSpPr>
        <p:spPr>
          <a:xfrm>
            <a:off x="192904" y="2821331"/>
            <a:ext cx="472929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2F5F"/>
                </a:solidFill>
                <a:latin typeface="Myriad Pro"/>
                <a:cs typeface="Calibri"/>
              </a:rPr>
              <a:t>Pulse Width Modulation (PWM) is a technique used to control the amount of power delivered to a load by changing the width of a  'pulse'.</a:t>
            </a:r>
            <a:endParaRPr lang="en-US" dirty="0">
              <a:solidFill>
                <a:srgbClr val="002F5F"/>
              </a:solidFill>
              <a:latin typeface="Myriad Pro"/>
              <a:cs typeface="Calibri"/>
            </a:endParaRPr>
          </a:p>
          <a:p>
            <a:endParaRPr lang="en-US" sz="2400" dirty="0">
              <a:solidFill>
                <a:srgbClr val="002F5F"/>
              </a:solidFill>
              <a:latin typeface="Myriad Pro"/>
              <a:cs typeface="Calibri"/>
            </a:endParaRPr>
          </a:p>
          <a:p>
            <a:r>
              <a:rPr lang="en-US" sz="2400" dirty="0">
                <a:solidFill>
                  <a:srgbClr val="002F5F"/>
                </a:solidFill>
                <a:latin typeface="Myriad Pro"/>
                <a:cs typeface="Calibri"/>
              </a:rPr>
              <a:t>PWM can simulate varying levels of analog voltage, enabling precise control of devices such as motors, LEDs, and audio amplifiers.</a:t>
            </a:r>
            <a:endParaRPr lang="en-US" dirty="0">
              <a:solidFill>
                <a:srgbClr val="002F5F"/>
              </a:solidFill>
              <a:latin typeface="Myriad Pro"/>
              <a:cs typeface="Calibri"/>
            </a:endParaRPr>
          </a:p>
        </p:txBody>
      </p:sp>
      <p:pic>
        <p:nvPicPr>
          <p:cNvPr id="5" name="Picture 4" descr="What is PWM: Pulse Width Modulation">
            <a:extLst>
              <a:ext uri="{FF2B5EF4-FFF2-40B4-BE49-F238E27FC236}">
                <a16:creationId xmlns:a16="http://schemas.microsoft.com/office/drawing/2014/main" id="{C578C7C0-9834-5B2B-AF96-C376FB0E3CA9}"/>
              </a:ext>
            </a:extLst>
          </p:cNvPr>
          <p:cNvPicPr>
            <a:picLocks noChangeAspect="1"/>
          </p:cNvPicPr>
          <p:nvPr/>
        </p:nvPicPr>
        <p:blipFill>
          <a:blip r:embed="rId4"/>
          <a:stretch>
            <a:fillRect/>
          </a:stretch>
        </p:blipFill>
        <p:spPr>
          <a:xfrm>
            <a:off x="6876716" y="2966888"/>
            <a:ext cx="4315521" cy="3349092"/>
          </a:xfrm>
          <a:prstGeom prst="rect">
            <a:avLst/>
          </a:prstGeom>
        </p:spPr>
      </p:pic>
      <p:sp>
        <p:nvSpPr>
          <p:cNvPr id="8" name="Subtitle 4">
            <a:extLst>
              <a:ext uri="{FF2B5EF4-FFF2-40B4-BE49-F238E27FC236}">
                <a16:creationId xmlns:a16="http://schemas.microsoft.com/office/drawing/2014/main" id="{9D394494-79B5-227D-8581-D4249E29B8B2}"/>
              </a:ext>
            </a:extLst>
          </p:cNvPr>
          <p:cNvSpPr txBox="1">
            <a:spLocks/>
          </p:cNvSpPr>
          <p:nvPr/>
        </p:nvSpPr>
        <p:spPr>
          <a:xfrm>
            <a:off x="5165812" y="434902"/>
            <a:ext cx="6157911" cy="1181790"/>
          </a:xfrm>
          <a:prstGeom prst="rect">
            <a:avLst/>
          </a:prstGeom>
          <a:ln>
            <a:noFill/>
          </a:ln>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yriad Pro" panose="020B0503030403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Digital Pins - PWM</a:t>
            </a:r>
          </a:p>
        </p:txBody>
      </p:sp>
      <p:sp>
        <p:nvSpPr>
          <p:cNvPr id="3" name="Title 2">
            <a:extLst>
              <a:ext uri="{FF2B5EF4-FFF2-40B4-BE49-F238E27FC236}">
                <a16:creationId xmlns:a16="http://schemas.microsoft.com/office/drawing/2014/main" id="{B1DAAB1E-D6FD-C373-22F8-CAA90905150D}"/>
              </a:ext>
            </a:extLst>
          </p:cNvPr>
          <p:cNvSpPr>
            <a:spLocks noGrp="1"/>
          </p:cNvSpPr>
          <p:nvPr>
            <p:ph type="ctrTitle"/>
          </p:nvPr>
        </p:nvSpPr>
        <p:spPr>
          <a:xfrm>
            <a:off x="341025" y="434902"/>
            <a:ext cx="4627763" cy="1181790"/>
          </a:xfrm>
        </p:spPr>
        <p:txBody>
          <a:bodyPr>
            <a:normAutofit fontScale="90000"/>
          </a:bodyPr>
          <a:lstStyle/>
          <a:p>
            <a:r>
              <a:rPr lang="en-GB" dirty="0"/>
              <a:t>INTRODUCTION TO ARDUINO</a:t>
            </a:r>
          </a:p>
        </p:txBody>
      </p:sp>
      <p:pic>
        <p:nvPicPr>
          <p:cNvPr id="4" name="Picture 3" descr="Pulse Width Modulation - Definition ...">
            <a:extLst>
              <a:ext uri="{FF2B5EF4-FFF2-40B4-BE49-F238E27FC236}">
                <a16:creationId xmlns:a16="http://schemas.microsoft.com/office/drawing/2014/main" id="{17E5F144-DF8C-020F-9304-3FE6157EA434}"/>
              </a:ext>
            </a:extLst>
          </p:cNvPr>
          <p:cNvPicPr>
            <a:picLocks noChangeAspect="1"/>
          </p:cNvPicPr>
          <p:nvPr/>
        </p:nvPicPr>
        <p:blipFill>
          <a:blip r:embed="rId5"/>
          <a:stretch>
            <a:fillRect/>
          </a:stretch>
        </p:blipFill>
        <p:spPr>
          <a:xfrm>
            <a:off x="5510670" y="255791"/>
            <a:ext cx="6303778" cy="2221888"/>
          </a:xfrm>
          <a:prstGeom prst="rect">
            <a:avLst/>
          </a:prstGeom>
        </p:spPr>
      </p:pic>
    </p:spTree>
    <p:extLst>
      <p:ext uri="{BB962C8B-B14F-4D97-AF65-F5344CB8AC3E}">
        <p14:creationId xmlns:p14="http://schemas.microsoft.com/office/powerpoint/2010/main" val="524699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Words>
  <Application>Microsoft Office PowerPoint</Application>
  <PresentationFormat>Widescreen</PresentationFormat>
  <Paragraphs>93</Paragraphs>
  <Slides>12</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Bahnschrift Condensed</vt:lpstr>
      <vt:lpstr>Calibri</vt:lpstr>
      <vt:lpstr>Calibri Light</vt:lpstr>
      <vt:lpstr>Myriad Pro</vt:lpstr>
      <vt:lpstr>Office Theme</vt:lpstr>
      <vt:lpstr>Custom Design</vt:lpstr>
      <vt:lpstr>PowerPoint Presentation</vt:lpstr>
      <vt:lpstr>INTRODUCTION TO ARDUINO</vt:lpstr>
      <vt:lpstr>INTRODUCTION TO ARDUINO</vt:lpstr>
      <vt:lpstr>INTRODUCTION TO ARDUINO</vt:lpstr>
      <vt:lpstr>INTRODUCTION TO ARDUINO</vt:lpstr>
      <vt:lpstr>INTRODUCTION TO ARDUINO</vt:lpstr>
      <vt:lpstr>INTRODUCTION TO ARDUINO</vt:lpstr>
      <vt:lpstr>INTRODUCTION TO ARDUINO</vt:lpstr>
      <vt:lpstr>INTRODUCTION TO ARDUINO</vt:lpstr>
      <vt:lpstr>INTRODUCTION TO ARDUINO</vt:lpstr>
      <vt:lpstr>INTRODUCTION TO ARDUINO</vt:lpstr>
      <vt:lpstr>INTRODUCTION TO ARDUINO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Lathbury</dc:creator>
  <cp:lastModifiedBy>Harrison Milburn</cp:lastModifiedBy>
  <cp:revision>1</cp:revision>
  <dcterms:created xsi:type="dcterms:W3CDTF">2023-08-30T07:52:24Z</dcterms:created>
  <dcterms:modified xsi:type="dcterms:W3CDTF">2024-04-17T06:54:00Z</dcterms:modified>
</cp:coreProperties>
</file>