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2" r:id="rId7"/>
    <p:sldId id="265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5F"/>
    <a:srgbClr val="C60C30"/>
    <a:srgbClr val="003259"/>
    <a:srgbClr val="946E41"/>
    <a:srgbClr val="A22388"/>
    <a:srgbClr val="936E41"/>
    <a:srgbClr val="C5A900"/>
    <a:srgbClr val="9CA0A3"/>
    <a:srgbClr val="55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9E499-AC0A-47AE-A45D-3C8B6E442666}" v="1" dt="2024-04-14T19:51:37.018"/>
    <p1510:client id="{4AD1B186-69E3-469D-8790-B0280F48DFD6}" v="30" dt="2024-04-14T16:10:18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lark" userId="9aed906ee6c645c7" providerId="Windows Live" clId="Web-{2FA9E499-AC0A-47AE-A45D-3C8B6E442666}"/>
    <pc:docChg chg="modSld">
      <pc:chgData name="lucas clark" userId="9aed906ee6c645c7" providerId="Windows Live" clId="Web-{2FA9E499-AC0A-47AE-A45D-3C8B6E442666}" dt="2024-04-14T19:51:33.846" v="20"/>
      <pc:docMkLst>
        <pc:docMk/>
      </pc:docMkLst>
      <pc:sldChg chg="modNotes">
        <pc:chgData name="lucas clark" userId="9aed906ee6c645c7" providerId="Windows Live" clId="Web-{2FA9E499-AC0A-47AE-A45D-3C8B6E442666}" dt="2024-04-14T19:51:33.846" v="20"/>
        <pc:sldMkLst>
          <pc:docMk/>
          <pc:sldMk cId="2451659845" sldId="265"/>
        </pc:sldMkLst>
      </pc:sldChg>
    </pc:docChg>
  </pc:docChgLst>
  <pc:docChgLst>
    <pc:chgData name="lucas clark" userId="9aed906ee6c645c7" providerId="Windows Live" clId="Web-{17CD99BB-42D0-4971-AE52-F32A159D9A5A}"/>
    <pc:docChg chg="delSld modSld">
      <pc:chgData name="lucas clark" userId="9aed906ee6c645c7" providerId="Windows Live" clId="Web-{17CD99BB-42D0-4971-AE52-F32A159D9A5A}" dt="2024-04-06T18:06:41.583" v="194" actId="1076"/>
      <pc:docMkLst>
        <pc:docMk/>
      </pc:docMkLst>
      <pc:sldChg chg="modSp modNotes">
        <pc:chgData name="lucas clark" userId="9aed906ee6c645c7" providerId="Windows Live" clId="Web-{17CD99BB-42D0-4971-AE52-F32A159D9A5A}" dt="2024-04-06T18:05:21.518" v="177"/>
        <pc:sldMkLst>
          <pc:docMk/>
          <pc:sldMk cId="3083276816" sldId="256"/>
        </pc:sldMkLst>
        <pc:spChg chg="mod">
          <ac:chgData name="lucas clark" userId="9aed906ee6c645c7" providerId="Windows Live" clId="Web-{17CD99BB-42D0-4971-AE52-F32A159D9A5A}" dt="2024-04-06T17:57:26.714" v="15" actId="14100"/>
          <ac:spMkLst>
            <pc:docMk/>
            <pc:sldMk cId="3083276816" sldId="256"/>
            <ac:spMk id="17" creationId="{E2FEE603-6DD0-3B96-D2D5-E0DBB8B0123B}"/>
          </ac:spMkLst>
        </pc:spChg>
      </pc:sldChg>
      <pc:sldChg chg="modSp">
        <pc:chgData name="lucas clark" userId="9aed906ee6c645c7" providerId="Windows Live" clId="Web-{17CD99BB-42D0-4971-AE52-F32A159D9A5A}" dt="2024-04-06T17:47:30.111" v="8" actId="20577"/>
        <pc:sldMkLst>
          <pc:docMk/>
          <pc:sldMk cId="3549251190" sldId="257"/>
        </pc:sldMkLst>
        <pc:spChg chg="mod">
          <ac:chgData name="lucas clark" userId="9aed906ee6c645c7" providerId="Windows Live" clId="Web-{17CD99BB-42D0-4971-AE52-F32A159D9A5A}" dt="2024-04-06T17:47:30.111" v="8" actId="20577"/>
          <ac:spMkLst>
            <pc:docMk/>
            <pc:sldMk cId="3549251190" sldId="257"/>
            <ac:spMk id="3" creationId="{16B65163-B898-2B3A-A4D4-EDEA0135F9C0}"/>
          </ac:spMkLst>
        </pc:spChg>
      </pc:sldChg>
      <pc:sldChg chg="addSp delSp modSp delAnim">
        <pc:chgData name="lucas clark" userId="9aed906ee6c645c7" providerId="Windows Live" clId="Web-{17CD99BB-42D0-4971-AE52-F32A159D9A5A}" dt="2024-04-06T18:06:41.583" v="194" actId="1076"/>
        <pc:sldMkLst>
          <pc:docMk/>
          <pc:sldMk cId="2345531603" sldId="259"/>
        </pc:sldMkLst>
        <pc:spChg chg="del">
          <ac:chgData name="lucas clark" userId="9aed906ee6c645c7" providerId="Windows Live" clId="Web-{17CD99BB-42D0-4971-AE52-F32A159D9A5A}" dt="2024-04-06T18:06:19.098" v="181"/>
          <ac:spMkLst>
            <pc:docMk/>
            <pc:sldMk cId="2345531603" sldId="259"/>
            <ac:spMk id="2" creationId="{259FA616-0192-3180-CD1B-70505CEAC78C}"/>
          </ac:spMkLst>
        </pc:spChg>
        <pc:spChg chg="del">
          <ac:chgData name="lucas clark" userId="9aed906ee6c645c7" providerId="Windows Live" clId="Web-{17CD99BB-42D0-4971-AE52-F32A159D9A5A}" dt="2024-04-06T18:06:19.098" v="179"/>
          <ac:spMkLst>
            <pc:docMk/>
            <pc:sldMk cId="2345531603" sldId="259"/>
            <ac:spMk id="3" creationId="{ACBE9DC8-E535-F660-CD7F-7854419BCC51}"/>
          </ac:spMkLst>
        </pc:spChg>
        <pc:spChg chg="mod">
          <ac:chgData name="lucas clark" userId="9aed906ee6c645c7" providerId="Windows Live" clId="Web-{17CD99BB-42D0-4971-AE52-F32A159D9A5A}" dt="2024-04-06T18:06:41.567" v="191" actId="1076"/>
          <ac:spMkLst>
            <pc:docMk/>
            <pc:sldMk cId="2345531603" sldId="259"/>
            <ac:spMk id="7" creationId="{CF4074F7-3C38-5919-3D74-9712D9886C66}"/>
          </ac:spMkLst>
        </pc:spChg>
        <pc:spChg chg="del">
          <ac:chgData name="lucas clark" userId="9aed906ee6c645c7" providerId="Windows Live" clId="Web-{17CD99BB-42D0-4971-AE52-F32A159D9A5A}" dt="2024-04-06T18:06:19.098" v="180"/>
          <ac:spMkLst>
            <pc:docMk/>
            <pc:sldMk cId="2345531603" sldId="259"/>
            <ac:spMk id="10" creationId="{4E1ED97A-A66C-CD53-460D-60AFE3E3AF5F}"/>
          </ac:spMkLst>
        </pc:spChg>
        <pc:spChg chg="mod">
          <ac:chgData name="lucas clark" userId="9aed906ee6c645c7" providerId="Windows Live" clId="Web-{17CD99BB-42D0-4971-AE52-F32A159D9A5A}" dt="2024-04-06T18:06:41.567" v="192" actId="1076"/>
          <ac:spMkLst>
            <pc:docMk/>
            <pc:sldMk cId="2345531603" sldId="259"/>
            <ac:spMk id="11" creationId="{96A7C697-BDC7-047B-B4D5-2D3F2F5E30C2}"/>
          </ac:spMkLst>
        </pc:spChg>
        <pc:spChg chg="add del mod">
          <ac:chgData name="lucas clark" userId="9aed906ee6c645c7" providerId="Windows Live" clId="Web-{17CD99BB-42D0-4971-AE52-F32A159D9A5A}" dt="2024-04-06T18:06:33.254" v="187"/>
          <ac:spMkLst>
            <pc:docMk/>
            <pc:sldMk cId="2345531603" sldId="259"/>
            <ac:spMk id="15" creationId="{7B3D1265-7E07-8EEF-2461-E6F79D7BB5E5}"/>
          </ac:spMkLst>
        </pc:spChg>
        <pc:spChg chg="mod">
          <ac:chgData name="lucas clark" userId="9aed906ee6c645c7" providerId="Windows Live" clId="Web-{17CD99BB-42D0-4971-AE52-F32A159D9A5A}" dt="2024-04-06T18:06:41.567" v="193" actId="1076"/>
          <ac:spMkLst>
            <pc:docMk/>
            <pc:sldMk cId="2345531603" sldId="259"/>
            <ac:spMk id="16" creationId="{7C2C8756-7925-055D-3886-47BC6B1781DB}"/>
          </ac:spMkLst>
        </pc:spChg>
        <pc:spChg chg="del">
          <ac:chgData name="lucas clark" userId="9aed906ee6c645c7" providerId="Windows Live" clId="Web-{17CD99BB-42D0-4971-AE52-F32A159D9A5A}" dt="2024-04-06T18:06:16.238" v="178"/>
          <ac:spMkLst>
            <pc:docMk/>
            <pc:sldMk cId="2345531603" sldId="259"/>
            <ac:spMk id="19" creationId="{927B8788-5718-595F-D2E9-088E5CECC988}"/>
          </ac:spMkLst>
        </pc:spChg>
        <pc:spChg chg="mod">
          <ac:chgData name="lucas clark" userId="9aed906ee6c645c7" providerId="Windows Live" clId="Web-{17CD99BB-42D0-4971-AE52-F32A159D9A5A}" dt="2024-04-06T18:06:41.552" v="190" actId="1076"/>
          <ac:spMkLst>
            <pc:docMk/>
            <pc:sldMk cId="2345531603" sldId="259"/>
            <ac:spMk id="20" creationId="{B443827B-DCE4-D544-AF0D-941C63D9ED2E}"/>
          </ac:spMkLst>
        </pc:spChg>
        <pc:spChg chg="mod">
          <ac:chgData name="lucas clark" userId="9aed906ee6c645c7" providerId="Windows Live" clId="Web-{17CD99BB-42D0-4971-AE52-F32A159D9A5A}" dt="2024-04-06T18:06:41.583" v="194" actId="1076"/>
          <ac:spMkLst>
            <pc:docMk/>
            <pc:sldMk cId="2345531603" sldId="259"/>
            <ac:spMk id="22" creationId="{278E2A23-9421-1618-8089-1ED52742BC41}"/>
          </ac:spMkLst>
        </pc:spChg>
        <pc:spChg chg="del">
          <ac:chgData name="lucas clark" userId="9aed906ee6c645c7" providerId="Windows Live" clId="Web-{17CD99BB-42D0-4971-AE52-F32A159D9A5A}" dt="2024-04-06T18:06:19.098" v="183"/>
          <ac:spMkLst>
            <pc:docMk/>
            <pc:sldMk cId="2345531603" sldId="259"/>
            <ac:spMk id="23" creationId="{6CBEF8E6-BD88-A15A-953E-F5981559313D}"/>
          </ac:spMkLst>
        </pc:spChg>
        <pc:spChg chg="del">
          <ac:chgData name="lucas clark" userId="9aed906ee6c645c7" providerId="Windows Live" clId="Web-{17CD99BB-42D0-4971-AE52-F32A159D9A5A}" dt="2024-04-06T18:06:19.098" v="182"/>
          <ac:spMkLst>
            <pc:docMk/>
            <pc:sldMk cId="2345531603" sldId="259"/>
            <ac:spMk id="24" creationId="{FC368A11-5352-7FB2-6111-1AE29E0B3A80}"/>
          </ac:spMkLst>
        </pc:spChg>
        <pc:spChg chg="mod">
          <ac:chgData name="lucas clark" userId="9aed906ee6c645c7" providerId="Windows Live" clId="Web-{17CD99BB-42D0-4971-AE52-F32A159D9A5A}" dt="2024-04-06T18:06:41.536" v="188" actId="1076"/>
          <ac:spMkLst>
            <pc:docMk/>
            <pc:sldMk cId="2345531603" sldId="259"/>
            <ac:spMk id="25" creationId="{851AC861-DBA8-4215-0EF6-EF3D3C2CFBC6}"/>
          </ac:spMkLst>
        </pc:spChg>
        <pc:spChg chg="mod">
          <ac:chgData name="lucas clark" userId="9aed906ee6c645c7" providerId="Windows Live" clId="Web-{17CD99BB-42D0-4971-AE52-F32A159D9A5A}" dt="2024-04-06T18:06:41.552" v="189" actId="1076"/>
          <ac:spMkLst>
            <pc:docMk/>
            <pc:sldMk cId="2345531603" sldId="259"/>
            <ac:spMk id="26" creationId="{BBF8E306-92DB-D1F9-515A-CF161A5F564F}"/>
          </ac:spMkLst>
        </pc:spChg>
      </pc:sldChg>
      <pc:sldChg chg="del">
        <pc:chgData name="lucas clark" userId="9aed906ee6c645c7" providerId="Windows Live" clId="Web-{17CD99BB-42D0-4971-AE52-F32A159D9A5A}" dt="2024-04-06T17:53:01.218" v="10"/>
        <pc:sldMkLst>
          <pc:docMk/>
          <pc:sldMk cId="372878103" sldId="260"/>
        </pc:sldMkLst>
      </pc:sldChg>
      <pc:sldChg chg="del">
        <pc:chgData name="lucas clark" userId="9aed906ee6c645c7" providerId="Windows Live" clId="Web-{17CD99BB-42D0-4971-AE52-F32A159D9A5A}" dt="2024-04-06T17:52:55.405" v="9"/>
        <pc:sldMkLst>
          <pc:docMk/>
          <pc:sldMk cId="1611484147" sldId="261"/>
        </pc:sldMkLst>
      </pc:sldChg>
      <pc:sldChg chg="modSp">
        <pc:chgData name="lucas clark" userId="9aed906ee6c645c7" providerId="Windows Live" clId="Web-{17CD99BB-42D0-4971-AE52-F32A159D9A5A}" dt="2024-04-06T17:53:11.937" v="12" actId="14100"/>
        <pc:sldMkLst>
          <pc:docMk/>
          <pc:sldMk cId="237243272" sldId="262"/>
        </pc:sldMkLst>
        <pc:spChg chg="mod">
          <ac:chgData name="lucas clark" userId="9aed906ee6c645c7" providerId="Windows Live" clId="Web-{17CD99BB-42D0-4971-AE52-F32A159D9A5A}" dt="2024-04-06T17:53:11.937" v="12" actId="14100"/>
          <ac:spMkLst>
            <pc:docMk/>
            <pc:sldMk cId="237243272" sldId="262"/>
            <ac:spMk id="9" creationId="{29E5A9EE-3156-A029-ED5C-32BC25CEC163}"/>
          </ac:spMkLst>
        </pc:spChg>
      </pc:sldChg>
      <pc:sldChg chg="del">
        <pc:chgData name="lucas clark" userId="9aed906ee6c645c7" providerId="Windows Live" clId="Web-{17CD99BB-42D0-4971-AE52-F32A159D9A5A}" dt="2024-04-06T17:53:17.359" v="13"/>
        <pc:sldMkLst>
          <pc:docMk/>
          <pc:sldMk cId="2445231071" sldId="263"/>
        </pc:sldMkLst>
      </pc:sldChg>
      <pc:sldChg chg="modNotes">
        <pc:chgData name="lucas clark" userId="9aed906ee6c645c7" providerId="Windows Live" clId="Web-{17CD99BB-42D0-4971-AE52-F32A159D9A5A}" dt="2024-04-06T18:02:52.341" v="115"/>
        <pc:sldMkLst>
          <pc:docMk/>
          <pc:sldMk cId="2451659845" sldId="265"/>
        </pc:sldMkLst>
      </pc:sldChg>
      <pc:sldChg chg="del">
        <pc:chgData name="lucas clark" userId="9aed906ee6c645c7" providerId="Windows Live" clId="Web-{17CD99BB-42D0-4971-AE52-F32A159D9A5A}" dt="2024-04-06T17:53:05.171" v="11"/>
        <pc:sldMkLst>
          <pc:docMk/>
          <pc:sldMk cId="2774767465" sldId="266"/>
        </pc:sldMkLst>
      </pc:sldChg>
      <pc:sldChg chg="modSp">
        <pc:chgData name="lucas clark" userId="9aed906ee6c645c7" providerId="Windows Live" clId="Web-{17CD99BB-42D0-4971-AE52-F32A159D9A5A}" dt="2024-04-06T17:53:29.891" v="14" actId="1076"/>
        <pc:sldMkLst>
          <pc:docMk/>
          <pc:sldMk cId="2832733056" sldId="268"/>
        </pc:sldMkLst>
        <pc:picChg chg="mod">
          <ac:chgData name="lucas clark" userId="9aed906ee6c645c7" providerId="Windows Live" clId="Web-{17CD99BB-42D0-4971-AE52-F32A159D9A5A}" dt="2024-04-06T17:53:29.891" v="14" actId="1076"/>
          <ac:picMkLst>
            <pc:docMk/>
            <pc:sldMk cId="2832733056" sldId="268"/>
            <ac:picMk id="6" creationId="{3452783A-C213-BBB2-59CF-90908727B170}"/>
          </ac:picMkLst>
        </pc:picChg>
      </pc:sldChg>
    </pc:docChg>
  </pc:docChgLst>
  <pc:docChgLst>
    <pc:chgData name="lucas clark" userId="9aed906ee6c645c7" providerId="Windows Live" clId="Web-{4AD1B186-69E3-469D-8790-B0280F48DFD6}"/>
    <pc:docChg chg="addSld delSld modSld">
      <pc:chgData name="lucas clark" userId="9aed906ee6c645c7" providerId="Windows Live" clId="Web-{4AD1B186-69E3-469D-8790-B0280F48DFD6}" dt="2024-04-14T16:10:18.701" v="29"/>
      <pc:docMkLst>
        <pc:docMk/>
      </pc:docMkLst>
      <pc:sldChg chg="modSp">
        <pc:chgData name="lucas clark" userId="9aed906ee6c645c7" providerId="Windows Live" clId="Web-{4AD1B186-69E3-469D-8790-B0280F48DFD6}" dt="2024-04-14T16:01:58.086" v="1" actId="14100"/>
        <pc:sldMkLst>
          <pc:docMk/>
          <pc:sldMk cId="2423122551" sldId="258"/>
        </pc:sldMkLst>
        <pc:spChg chg="mod">
          <ac:chgData name="lucas clark" userId="9aed906ee6c645c7" providerId="Windows Live" clId="Web-{4AD1B186-69E3-469D-8790-B0280F48DFD6}" dt="2024-04-14T16:01:52.273" v="0" actId="14100"/>
          <ac:spMkLst>
            <pc:docMk/>
            <pc:sldMk cId="2423122551" sldId="258"/>
            <ac:spMk id="2" creationId="{259FA616-0192-3180-CD1B-70505CEAC78C}"/>
          </ac:spMkLst>
        </pc:spChg>
        <pc:spChg chg="mod">
          <ac:chgData name="lucas clark" userId="9aed906ee6c645c7" providerId="Windows Live" clId="Web-{4AD1B186-69E3-469D-8790-B0280F48DFD6}" dt="2024-04-14T16:01:58.086" v="1" actId="14100"/>
          <ac:spMkLst>
            <pc:docMk/>
            <pc:sldMk cId="2423122551" sldId="258"/>
            <ac:spMk id="19" creationId="{B01760B5-8347-AF28-ACB7-3A82C1916DCF}"/>
          </ac:spMkLst>
        </pc:spChg>
      </pc:sldChg>
      <pc:sldChg chg="modSp">
        <pc:chgData name="lucas clark" userId="9aed906ee6c645c7" providerId="Windows Live" clId="Web-{4AD1B186-69E3-469D-8790-B0280F48DFD6}" dt="2024-04-14T16:02:09.461" v="4" actId="14100"/>
        <pc:sldMkLst>
          <pc:docMk/>
          <pc:sldMk cId="2345531603" sldId="259"/>
        </pc:sldMkLst>
        <pc:spChg chg="mod">
          <ac:chgData name="lucas clark" userId="9aed906ee6c645c7" providerId="Windows Live" clId="Web-{4AD1B186-69E3-469D-8790-B0280F48DFD6}" dt="2024-04-14T16:02:05.617" v="2" actId="14100"/>
          <ac:spMkLst>
            <pc:docMk/>
            <pc:sldMk cId="2345531603" sldId="259"/>
            <ac:spMk id="7" creationId="{CF4074F7-3C38-5919-3D74-9712D9886C66}"/>
          </ac:spMkLst>
        </pc:spChg>
        <pc:spChg chg="mod">
          <ac:chgData name="lucas clark" userId="9aed906ee6c645c7" providerId="Windows Live" clId="Web-{4AD1B186-69E3-469D-8790-B0280F48DFD6}" dt="2024-04-14T16:02:07.805" v="3" actId="1076"/>
          <ac:spMkLst>
            <pc:docMk/>
            <pc:sldMk cId="2345531603" sldId="259"/>
            <ac:spMk id="11" creationId="{96A7C697-BDC7-047B-B4D5-2D3F2F5E30C2}"/>
          </ac:spMkLst>
        </pc:spChg>
        <pc:spChg chg="mod">
          <ac:chgData name="lucas clark" userId="9aed906ee6c645c7" providerId="Windows Live" clId="Web-{4AD1B186-69E3-469D-8790-B0280F48DFD6}" dt="2024-04-14T16:02:09.461" v="4" actId="14100"/>
          <ac:spMkLst>
            <pc:docMk/>
            <pc:sldMk cId="2345531603" sldId="259"/>
            <ac:spMk id="16" creationId="{7C2C8756-7925-055D-3886-47BC6B1781DB}"/>
          </ac:spMkLst>
        </pc:spChg>
      </pc:sldChg>
      <pc:sldChg chg="modSp">
        <pc:chgData name="lucas clark" userId="9aed906ee6c645c7" providerId="Windows Live" clId="Web-{4AD1B186-69E3-469D-8790-B0280F48DFD6}" dt="2024-04-14T16:05:41.109" v="5" actId="14100"/>
        <pc:sldMkLst>
          <pc:docMk/>
          <pc:sldMk cId="237243272" sldId="262"/>
        </pc:sldMkLst>
        <pc:spChg chg="mod">
          <ac:chgData name="lucas clark" userId="9aed906ee6c645c7" providerId="Windows Live" clId="Web-{4AD1B186-69E3-469D-8790-B0280F48DFD6}" dt="2024-04-14T16:05:41.109" v="5" actId="14100"/>
          <ac:spMkLst>
            <pc:docMk/>
            <pc:sldMk cId="237243272" sldId="262"/>
            <ac:spMk id="5" creationId="{35B14872-E9E4-009A-359E-9760A3C3EFA8}"/>
          </ac:spMkLst>
        </pc:spChg>
      </pc:sldChg>
      <pc:sldChg chg="modSp">
        <pc:chgData name="lucas clark" userId="9aed906ee6c645c7" providerId="Windows Live" clId="Web-{4AD1B186-69E3-469D-8790-B0280F48DFD6}" dt="2024-04-14T16:06:03.407" v="9" actId="1076"/>
        <pc:sldMkLst>
          <pc:docMk/>
          <pc:sldMk cId="2832733056" sldId="268"/>
        </pc:sldMkLst>
        <pc:picChg chg="mod">
          <ac:chgData name="lucas clark" userId="9aed906ee6c645c7" providerId="Windows Live" clId="Web-{4AD1B186-69E3-469D-8790-B0280F48DFD6}" dt="2024-04-14T16:06:03.407" v="9" actId="1076"/>
          <ac:picMkLst>
            <pc:docMk/>
            <pc:sldMk cId="2832733056" sldId="268"/>
            <ac:picMk id="6" creationId="{3452783A-C213-BBB2-59CF-90908727B170}"/>
          </ac:picMkLst>
        </pc:picChg>
      </pc:sldChg>
      <pc:sldChg chg="modSp">
        <pc:chgData name="lucas clark" userId="9aed906ee6c645c7" providerId="Windows Live" clId="Web-{4AD1B186-69E3-469D-8790-B0280F48DFD6}" dt="2024-04-14T16:06:14.454" v="13" actId="1076"/>
        <pc:sldMkLst>
          <pc:docMk/>
          <pc:sldMk cId="1262408968" sldId="269"/>
        </pc:sldMkLst>
        <pc:picChg chg="mod">
          <ac:chgData name="lucas clark" userId="9aed906ee6c645c7" providerId="Windows Live" clId="Web-{4AD1B186-69E3-469D-8790-B0280F48DFD6}" dt="2024-04-14T16:06:14.454" v="13" actId="1076"/>
          <ac:picMkLst>
            <pc:docMk/>
            <pc:sldMk cId="1262408968" sldId="269"/>
            <ac:picMk id="2" creationId="{1F46FFC3-B376-CAD9-88BF-CE0DA4F81440}"/>
          </ac:picMkLst>
        </pc:picChg>
        <pc:picChg chg="mod">
          <ac:chgData name="lucas clark" userId="9aed906ee6c645c7" providerId="Windows Live" clId="Web-{4AD1B186-69E3-469D-8790-B0280F48DFD6}" dt="2024-04-14T16:06:12.157" v="12" actId="1076"/>
          <ac:picMkLst>
            <pc:docMk/>
            <pc:sldMk cId="1262408968" sldId="269"/>
            <ac:picMk id="3" creationId="{162FC142-C666-CB40-7957-22FC6F66186E}"/>
          </ac:picMkLst>
        </pc:picChg>
      </pc:sldChg>
      <pc:sldChg chg="modSp">
        <pc:chgData name="lucas clark" userId="9aed906ee6c645c7" providerId="Windows Live" clId="Web-{4AD1B186-69E3-469D-8790-B0280F48DFD6}" dt="2024-04-14T16:07:13.284" v="15" actId="1076"/>
        <pc:sldMkLst>
          <pc:docMk/>
          <pc:sldMk cId="1443825846" sldId="276"/>
        </pc:sldMkLst>
        <pc:picChg chg="mod">
          <ac:chgData name="lucas clark" userId="9aed906ee6c645c7" providerId="Windows Live" clId="Web-{4AD1B186-69E3-469D-8790-B0280F48DFD6}" dt="2024-04-14T16:07:13.284" v="15" actId="1076"/>
          <ac:picMkLst>
            <pc:docMk/>
            <pc:sldMk cId="1443825846" sldId="276"/>
            <ac:picMk id="8" creationId="{1E8F8E56-01FC-CBCD-BF7B-0124A7448D5C}"/>
          </ac:picMkLst>
        </pc:picChg>
      </pc:sldChg>
      <pc:sldChg chg="del">
        <pc:chgData name="lucas clark" userId="9aed906ee6c645c7" providerId="Windows Live" clId="Web-{4AD1B186-69E3-469D-8790-B0280F48DFD6}" dt="2024-04-14T16:10:03.247" v="21"/>
        <pc:sldMkLst>
          <pc:docMk/>
          <pc:sldMk cId="4061100577" sldId="281"/>
        </pc:sldMkLst>
      </pc:sldChg>
      <pc:sldChg chg="add del">
        <pc:chgData name="lucas clark" userId="9aed906ee6c645c7" providerId="Windows Live" clId="Web-{4AD1B186-69E3-469D-8790-B0280F48DFD6}" dt="2024-04-14T16:10:16.826" v="28"/>
        <pc:sldMkLst>
          <pc:docMk/>
          <pc:sldMk cId="2146978241" sldId="282"/>
        </pc:sldMkLst>
      </pc:sldChg>
      <pc:sldChg chg="del">
        <pc:chgData name="lucas clark" userId="9aed906ee6c645c7" providerId="Windows Live" clId="Web-{4AD1B186-69E3-469D-8790-B0280F48DFD6}" dt="2024-04-14T16:09:44.293" v="19"/>
        <pc:sldMkLst>
          <pc:docMk/>
          <pc:sldMk cId="1278946832" sldId="283"/>
        </pc:sldMkLst>
      </pc:sldChg>
      <pc:sldChg chg="del">
        <pc:chgData name="lucas clark" userId="9aed906ee6c645c7" providerId="Windows Live" clId="Web-{4AD1B186-69E3-469D-8790-B0280F48DFD6}" dt="2024-04-14T16:10:04.888" v="22"/>
        <pc:sldMkLst>
          <pc:docMk/>
          <pc:sldMk cId="3525551060" sldId="284"/>
        </pc:sldMkLst>
      </pc:sldChg>
      <pc:sldChg chg="add del">
        <pc:chgData name="lucas clark" userId="9aed906ee6c645c7" providerId="Windows Live" clId="Web-{4AD1B186-69E3-469D-8790-B0280F48DFD6}" dt="2024-04-14T16:10:15.122" v="27"/>
        <pc:sldMkLst>
          <pc:docMk/>
          <pc:sldMk cId="2347772334" sldId="285"/>
        </pc:sldMkLst>
      </pc:sldChg>
      <pc:sldChg chg="del">
        <pc:chgData name="lucas clark" userId="9aed906ee6c645c7" providerId="Windows Live" clId="Web-{4AD1B186-69E3-469D-8790-B0280F48DFD6}" dt="2024-04-14T16:09:45.309" v="20"/>
        <pc:sldMkLst>
          <pc:docMk/>
          <pc:sldMk cId="1639975205" sldId="286"/>
        </pc:sldMkLst>
      </pc:sldChg>
      <pc:sldChg chg="del">
        <pc:chgData name="lucas clark" userId="9aed906ee6c645c7" providerId="Windows Live" clId="Web-{4AD1B186-69E3-469D-8790-B0280F48DFD6}" dt="2024-04-14T16:10:18.701" v="29"/>
        <pc:sldMkLst>
          <pc:docMk/>
          <pc:sldMk cId="278503498" sldId="287"/>
        </pc:sldMkLst>
      </pc:sldChg>
      <pc:sldChg chg="del">
        <pc:chgData name="lucas clark" userId="9aed906ee6c645c7" providerId="Windows Live" clId="Web-{4AD1B186-69E3-469D-8790-B0280F48DFD6}" dt="2024-04-14T16:09:32.746" v="18"/>
        <pc:sldMkLst>
          <pc:docMk/>
          <pc:sldMk cId="2564229328" sldId="288"/>
        </pc:sldMkLst>
      </pc:sldChg>
      <pc:sldChg chg="del">
        <pc:chgData name="lucas clark" userId="9aed906ee6c645c7" providerId="Windows Live" clId="Web-{4AD1B186-69E3-469D-8790-B0280F48DFD6}" dt="2024-04-14T16:09:30.558" v="17"/>
        <pc:sldMkLst>
          <pc:docMk/>
          <pc:sldMk cId="425118935" sldId="289"/>
        </pc:sldMkLst>
      </pc:sldChg>
      <pc:sldChg chg="modSp">
        <pc:chgData name="lucas clark" userId="9aed906ee6c645c7" providerId="Windows Live" clId="Web-{4AD1B186-69E3-469D-8790-B0280F48DFD6}" dt="2024-04-14T16:09:22.167" v="16" actId="14100"/>
        <pc:sldMkLst>
          <pc:docMk/>
          <pc:sldMk cId="1536187703" sldId="291"/>
        </pc:sldMkLst>
        <pc:spChg chg="mod">
          <ac:chgData name="lucas clark" userId="9aed906ee6c645c7" providerId="Windows Live" clId="Web-{4AD1B186-69E3-469D-8790-B0280F48DFD6}" dt="2024-04-14T16:09:22.167" v="16" actId="14100"/>
          <ac:spMkLst>
            <pc:docMk/>
            <pc:sldMk cId="1536187703" sldId="291"/>
            <ac:spMk id="3" creationId="{DA54FC80-21AE-B381-BE4E-95480A879A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61D2-0566-49AC-B811-06875003900D}" type="datetimeFigureOut">
              <a:t>4/14/2024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F1B35-2522-4E79-B3B3-4EC855CA15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Today we will be completing the BRONZE crest award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F1B35-2522-4E79-B3B3-4EC855CA1514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pass the course you must complete / meet 11 of the 15 criteria, these are written within your booklets.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F1B35-2522-4E79-B3B3-4EC855CA1514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42DC06-4D61-ED79-3B07-93A223CF9050}"/>
              </a:ext>
            </a:extLst>
          </p:cNvPr>
          <p:cNvGrpSpPr/>
          <p:nvPr userDrawn="1"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C6A263-9C6B-DA2E-ADD7-5C64E231F01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D0651A2-292A-7ED8-6A4A-73CC32CEDE1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ED6861-B29F-B372-37CD-BC0494FC6660}"/>
              </a:ext>
            </a:extLst>
          </p:cNvPr>
          <p:cNvSpPr txBox="1"/>
          <p:nvPr userDrawn="1"/>
        </p:nvSpPr>
        <p:spPr>
          <a:xfrm>
            <a:off x="9118600" y="5400675"/>
            <a:ext cx="26415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13B29-8380-8EBF-F76B-9E4512012C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4E6-F493-1C31-6ED6-7EF304E0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53C8-EA69-AFD5-6FDF-3CAED4A2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8869-CD69-9E73-06C4-624DC6E4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D339-A417-A0B8-CB5C-B56502AA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F222-165A-E24F-8CFE-2CFC0DE9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596A-ED93-8FB5-FD4E-5E655DB2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A981-2571-D0DE-1143-356267A2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141-F225-2634-22D7-025953D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AE5A-BE52-0248-D9DC-C9EB72C7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C153-A8B4-04E6-949E-061FEAB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7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B5224A-7854-06AE-6BC3-1BB07F45B6A3}"/>
              </a:ext>
            </a:extLst>
          </p:cNvPr>
          <p:cNvGrpSpPr/>
          <p:nvPr userDrawn="1"/>
        </p:nvGrpSpPr>
        <p:grpSpPr>
          <a:xfrm flipV="1">
            <a:off x="0" y="0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5A58DB-74BB-CF1A-16F4-3B78BC70089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78C7059B-19E1-AF44-649E-E4AF364730C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3361-0569-5DC1-450B-EC6FE170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274B-5330-E66C-44B9-8766460834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9" y="792483"/>
            <a:ext cx="3990974" cy="683419"/>
          </a:xfrm>
          <a:solidFill>
            <a:srgbClr val="002F5F"/>
          </a:solidFill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81AA-60ED-DE14-AE37-F67B96F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03F2-90FE-3865-9727-C1069ED5B5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4764" y="417520"/>
            <a:ext cx="4348486" cy="132343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7834-9386-CB17-D16C-1CE93BD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CREST Awards">
            <a:extLst>
              <a:ext uri="{FF2B5EF4-FFF2-40B4-BE49-F238E27FC236}">
                <a16:creationId xmlns:a16="http://schemas.microsoft.com/office/drawing/2014/main" id="{A71DFC99-82C5-6952-1102-EED3374FB6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3" y="338667"/>
            <a:ext cx="2405627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6DA2-4022-0894-5F7C-2100EC2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409-9458-3D12-3437-4E007361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13BA-2701-22AC-0DA4-BAA4CD84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1F45-47BF-8122-2CC1-4352A65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5AF8-AF43-9C22-BB16-9AA5131F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52D9-1A76-ABA4-305F-46E58083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D0DF0-A7F5-14E8-5BFC-0D92D00C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22EA-3DA7-FA8A-DCF2-DB7AE9C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137-024A-3352-FC70-6B6996B7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9064-DEAE-CE60-211C-4FAA10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5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B8-16A0-3306-39BE-66F4860A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8DFA-C8B0-4536-D440-C8006F75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053F-ED4C-0207-13B1-15A12D76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25B3-9CE8-CFDC-955D-31D08CD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28A8-0286-E666-9B31-42BDE31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2D24-3D32-D33E-28CA-2FA1BD5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F472-CD6B-2B6C-0F93-D4BB73AC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0570-6220-51DA-5DDE-6D52C008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4485-C5C5-A7CB-231F-6A02AEF9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1DE0F-C7AA-25FF-6CB3-E3AFEC01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53906-42FC-B80A-C0B3-20B7D018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926EA-7D3B-2F55-A631-F57D29C5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7F44F-837B-5836-58CE-D4D758DD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BFAE-E941-68D8-FFAE-045978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5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AD5-5B0D-1A46-3E8E-F8AEB95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CEB32-CD17-F6C1-3D31-742A32A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11C-D9BE-6A75-832A-1B0B2EC8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81E1-AEF4-4AAD-1626-AA57F485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27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596CB-E2DE-048E-F4C7-CE08A9E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6068-21EF-239D-7AC6-329D7CFB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AA02-760D-D0BE-C8C5-CAAFEF3A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5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025-4687-F0D0-DE62-A87FF0F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2D6-4D34-E08C-66A6-BED9A5DD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564D-DB47-9F31-C4E4-29426DFC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A552-FD47-4263-AED5-D8F5BC7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64B2-6203-CB9C-23A4-55688033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EE19-38E0-89F9-E6F3-D4C32558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5C28-A07D-86EF-9159-866F27C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57F7-2575-B639-B212-91BE8DBC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1D17-6347-57B0-2492-B56860F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191F-FE13-0C11-1DEB-204B74B1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740-42E7-6CCE-4D77-3D8D838E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61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9F82-7C08-541C-9689-154DCC6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B3B95-4EE5-5F70-6597-FECC44DE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A3C9-A5F7-BDE0-7997-6BF5C7DD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9C2B-DC91-E3D4-7F5C-B4A9050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C9B3-1F78-738D-4A1F-1F380CE2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E783-9199-B999-5155-BC073F44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9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C1A-C719-D59E-1541-C4C43A43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B296D-EFA2-88C0-B8DC-AE8B7497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8DD5-223B-E62E-04DC-7D73EA58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1344-A3FB-41BF-C11F-9B32DAE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1898-576A-40B8-A06E-398B1B0A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4103-9796-F3B6-82E5-3442E163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EE40-6B4B-ECE4-8E96-23F229A0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9EC3-CC51-D2DF-9BD2-968B89E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CA09-35CD-E850-A96C-2C4F5D4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654-B2A8-D7A5-412D-3F3F0C11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A52-CF61-9CEC-2ABE-4A1D606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C08-E211-D9CC-68B0-65FB6A97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DE72-3800-9F62-5EC0-FD11666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E060-542C-3053-7492-C0E6591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17DA-DCCD-9F3C-50FE-8396A05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258-DB71-F468-823E-7C18219D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6F6-95C2-99FF-F766-8B0CA04EB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86D9-7D7D-C56D-3FBA-DE2C8F26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FE6D-CDCF-4BBF-ACB3-7907148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6BD-831C-C3DF-CE29-662DD809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F969-6F72-3865-B835-722954C8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4DC-6B3E-9AB6-69A8-E5FBEC9E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6FBF-ACE9-EBA5-6D63-16747268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6818D-5B67-6B17-071A-38D91040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FE5F-17A6-A4C9-B61C-506D4AEC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F0583-F9E4-4C7E-0EBD-2606EE70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27C40-D5E1-EA96-D371-6C4A18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04D65-8D0C-A9EE-9744-D7D68068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2365-24D2-7C15-68E2-91F708D9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0892-1740-75CC-A78A-B9C90EBE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ED222-92D6-C8A0-5E15-6008CCF1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155A-E12C-D2BE-53AB-45D41BF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50B73-9298-CA43-6037-515A6451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7EDE5-7359-D317-1D3A-33D6341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FE01-9F93-FAD7-2776-6F514280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338-C88B-58C3-01F9-67DD74F8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934C-6EA0-D0B0-91DF-D5786D5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6F0-03DF-D2C7-F58F-6168F011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6039-58C6-A6EF-4D3B-DB774C91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5DAB-6D5E-54A1-E75C-0E1A179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F1E6-2576-D287-8AF2-2210E95F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F2E5-DE1C-2BA7-A57A-E8C0E21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ECBA-962D-6AAF-2BF3-ED92027D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C8D14-A359-4FC4-FC65-EC52DA6A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D7FEE-09C4-D7ED-8A0F-5A4932B6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3EC50-DE60-45CE-2ADC-F1C151AF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504AC-CE48-CD97-AED6-995FF053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40AF-04A0-A04B-0FFF-B1B0D5E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57DD-F395-E43D-881A-9DFC172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023F-185A-47BC-6509-38E7EAF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0903-EBD1-B1E8-CD19-D9A6B317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D575-C9A4-4DED-90C2-F09A21B01976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6127-AB6F-0542-9CDE-17FB6400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F790-CF9F-B3CB-48B3-C15D035F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B880-5F71-1CDD-980B-29222AF3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4EFC-19C4-0615-E4F3-1DFDA779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8C13-B4E5-B143-1A92-5E1B08A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FB1C-33A0-4E7E-801C-7E924EA7CE1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C91F-8E86-848B-CF2D-19910EEB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CC3A-1F3C-D376-7528-DCC8A68C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F77C6-D2CA-25E4-49DF-921FAF4E3C84}"/>
              </a:ext>
            </a:extLst>
          </p:cNvPr>
          <p:cNvGrpSpPr/>
          <p:nvPr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61668D-FC8D-D06D-325D-76B8E3BE5326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9C19B899-5D11-B6ED-EFF4-B898015A3D36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FEE603-6DD0-3B96-D2D5-E0DBB8B0123B}"/>
              </a:ext>
            </a:extLst>
          </p:cNvPr>
          <p:cNvSpPr txBox="1"/>
          <p:nvPr/>
        </p:nvSpPr>
        <p:spPr>
          <a:xfrm>
            <a:off x="9118600" y="5420467"/>
            <a:ext cx="30770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3D232-3D87-849E-D90E-83EDEDCE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  <p:pic>
        <p:nvPicPr>
          <p:cNvPr id="2" name="Picture 2" descr="CREST Awards">
            <a:extLst>
              <a:ext uri="{FF2B5EF4-FFF2-40B4-BE49-F238E27FC236}">
                <a16:creationId xmlns:a16="http://schemas.microsoft.com/office/drawing/2014/main" id="{13BBF192-4F74-4C0A-1687-286333B4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121461"/>
            <a:ext cx="5540047" cy="43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814D8-6D2B-C345-BF61-A194F472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41" y="460213"/>
            <a:ext cx="7013698" cy="5937573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25954">
            <a:off x="7456806" y="47779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2783A-C213-BBB2-59CF-90908727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5" y="588606"/>
            <a:ext cx="11636689" cy="5680788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337019">
            <a:off x="9458650" y="10187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4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B6A55-300A-4B20-6920-4C80D6AC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85" y="725699"/>
            <a:ext cx="5902029" cy="5406601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25954">
            <a:off x="8449218" y="52590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FE817-7665-0298-695C-E77AF08F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54" y="1145655"/>
            <a:ext cx="11306491" cy="4566690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0752">
            <a:off x="6324286" y="5018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F9E7-6E08-4F86-B5C4-D871E3C7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9" y="792483"/>
            <a:ext cx="10643561" cy="5265205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240000">
            <a:off x="9319197" y="5143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B38DA-6CD8-0937-39BF-ED259284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3" y="792483"/>
            <a:ext cx="11292213" cy="5270761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824533">
            <a:off x="7960046" y="1630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509E9-85E7-B6AC-F9F1-A9B2FD42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" y="1034768"/>
            <a:ext cx="11307212" cy="4788464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86883">
            <a:off x="2471575" y="4751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20620D-1998-6553-AE2A-3F5108F8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2" y="568961"/>
            <a:ext cx="11465615" cy="5720077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89315">
            <a:off x="3467255" y="3141688"/>
            <a:ext cx="914400" cy="914400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A4E0F11D-BD40-387B-BF3B-44724B6A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97930">
            <a:off x="9055255" y="5478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33140-FE65-6F20-58C3-98963D93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2" y="487681"/>
            <a:ext cx="11062756" cy="5882637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95526">
            <a:off x="6464454" y="50743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F77C6-D2CA-25E4-49DF-921FAF4E3C84}"/>
              </a:ext>
            </a:extLst>
          </p:cNvPr>
          <p:cNvGrpSpPr/>
          <p:nvPr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61668D-FC8D-D06D-325D-76B8E3BE5326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9C19B899-5D11-B6ED-EFF4-B898015A3D36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FEE603-6DD0-3B96-D2D5-E0DBB8B0123B}"/>
              </a:ext>
            </a:extLst>
          </p:cNvPr>
          <p:cNvSpPr txBox="1"/>
          <p:nvPr/>
        </p:nvSpPr>
        <p:spPr>
          <a:xfrm>
            <a:off x="9118600" y="5400675"/>
            <a:ext cx="26415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3D232-3D87-849E-D90E-83EDEDCE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  <p:pic>
        <p:nvPicPr>
          <p:cNvPr id="2" name="Picture 2" descr="CREST Awards">
            <a:extLst>
              <a:ext uri="{FF2B5EF4-FFF2-40B4-BE49-F238E27FC236}">
                <a16:creationId xmlns:a16="http://schemas.microsoft.com/office/drawing/2014/main" id="{13BBF192-4F74-4C0A-1687-286333B4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121461"/>
            <a:ext cx="5540047" cy="43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54FC80-21AE-B381-BE4E-95480A879A58}"/>
              </a:ext>
            </a:extLst>
          </p:cNvPr>
          <p:cNvSpPr/>
          <p:nvPr/>
        </p:nvSpPr>
        <p:spPr>
          <a:xfrm>
            <a:off x="6414888" y="1549721"/>
            <a:ext cx="4446152" cy="1875163"/>
          </a:xfrm>
          <a:prstGeom prst="rect">
            <a:avLst/>
          </a:prstGeom>
          <a:solidFill>
            <a:srgbClr val="002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latin typeface="Myriad Pro" panose="020B0503030403020204" pitchFamily="34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5361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4" y="417521"/>
            <a:ext cx="3863294" cy="1355295"/>
          </a:xfrm>
        </p:spPr>
        <p:txBody>
          <a:bodyPr anchor="ctr" anchorCtr="0">
            <a:normAutofit/>
          </a:bodyPr>
          <a:lstStyle/>
          <a:p>
            <a:r>
              <a:rPr lang="en-GB" dirty="0"/>
              <a:t>WHAT IS A CREST AWARD?</a:t>
            </a:r>
          </a:p>
        </p:txBody>
      </p:sp>
      <p:pic>
        <p:nvPicPr>
          <p:cNvPr id="2050" name="Picture 2" descr="CREST Awards">
            <a:extLst>
              <a:ext uri="{FF2B5EF4-FFF2-40B4-BE49-F238E27FC236}">
                <a16:creationId xmlns:a16="http://schemas.microsoft.com/office/drawing/2014/main" id="{87AB7AE0-AA8D-B982-9314-C016EE89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79" y="3104256"/>
            <a:ext cx="5143500" cy="342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65163-B898-2B3A-A4D4-EDEA0135F9C0}"/>
              </a:ext>
            </a:extLst>
          </p:cNvPr>
          <p:cNvSpPr txBox="1"/>
          <p:nvPr/>
        </p:nvSpPr>
        <p:spPr>
          <a:xfrm>
            <a:off x="769810" y="2831843"/>
            <a:ext cx="511293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Designed to get teens like you to think like scientists and engineers</a:t>
            </a:r>
          </a:p>
          <a:p>
            <a:pPr algn="ctr"/>
            <a:endParaRPr lang="en-GB" sz="2400" b="1" dirty="0">
              <a:solidFill>
                <a:srgbClr val="002F5F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CREST is a Nationally recognised award great for College, University and Job applications</a:t>
            </a:r>
          </a:p>
          <a:p>
            <a:pPr algn="ctr"/>
            <a:endParaRPr lang="en-GB" sz="2400" b="1" dirty="0">
              <a:solidFill>
                <a:srgbClr val="002F5F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CREST is the best way to include STEM to your parade nights</a:t>
            </a:r>
          </a:p>
        </p:txBody>
      </p:sp>
    </p:spTree>
    <p:extLst>
      <p:ext uri="{BB962C8B-B14F-4D97-AF65-F5344CB8AC3E}">
        <p14:creationId xmlns:p14="http://schemas.microsoft.com/office/powerpoint/2010/main" val="354925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B94E97-BAC8-9AB8-CEDB-4BEB37D6AC42}"/>
              </a:ext>
            </a:extLst>
          </p:cNvPr>
          <p:cNvSpPr/>
          <p:nvPr/>
        </p:nvSpPr>
        <p:spPr>
          <a:xfrm>
            <a:off x="448731" y="2895778"/>
            <a:ext cx="5877422" cy="349569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48C6CA-EA20-E3BA-6738-1EC845DEAB22}"/>
              </a:ext>
            </a:extLst>
          </p:cNvPr>
          <p:cNvSpPr/>
          <p:nvPr/>
        </p:nvSpPr>
        <p:spPr>
          <a:xfrm>
            <a:off x="448733" y="2802467"/>
            <a:ext cx="7941734" cy="34956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0E9DE6-3CA6-10C3-5A00-69C5F3A004B5}"/>
              </a:ext>
            </a:extLst>
          </p:cNvPr>
          <p:cNvSpPr/>
          <p:nvPr/>
        </p:nvSpPr>
        <p:spPr>
          <a:xfrm>
            <a:off x="448733" y="2802466"/>
            <a:ext cx="7941734" cy="34956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C755C9-19AD-5179-1AF9-C719F2B77F94}"/>
              </a:ext>
            </a:extLst>
          </p:cNvPr>
          <p:cNvSpPr/>
          <p:nvPr/>
        </p:nvSpPr>
        <p:spPr>
          <a:xfrm>
            <a:off x="448733" y="2802465"/>
            <a:ext cx="7941734" cy="34956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F9E0E-0BB0-5F55-0667-F7F9BA082D6E}"/>
              </a:ext>
            </a:extLst>
          </p:cNvPr>
          <p:cNvSpPr/>
          <p:nvPr/>
        </p:nvSpPr>
        <p:spPr>
          <a:xfrm>
            <a:off x="448732" y="2802465"/>
            <a:ext cx="7941734" cy="34956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760B5-8347-AF28-ACB7-3A82C1916DCF}"/>
              </a:ext>
            </a:extLst>
          </p:cNvPr>
          <p:cNvSpPr/>
          <p:nvPr/>
        </p:nvSpPr>
        <p:spPr>
          <a:xfrm>
            <a:off x="448733" y="2895778"/>
            <a:ext cx="5877422" cy="37640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3" y="792483"/>
            <a:ext cx="6157911" cy="948476"/>
          </a:xfrm>
        </p:spPr>
        <p:txBody>
          <a:bodyPr/>
          <a:lstStyle/>
          <a:p>
            <a:r>
              <a:rPr lang="en-GB" dirty="0"/>
              <a:t>LEVELS OF AWARD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FA616-0192-3180-CD1B-70505CEAC78C}"/>
              </a:ext>
            </a:extLst>
          </p:cNvPr>
          <p:cNvSpPr txBox="1"/>
          <p:nvPr/>
        </p:nvSpPr>
        <p:spPr>
          <a:xfrm>
            <a:off x="611189" y="3050718"/>
            <a:ext cx="249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A22388"/>
                </a:solidFill>
                <a:latin typeface="Bahnschrift Condensed" panose="020B0502040204020203" pitchFamily="34" charset="0"/>
              </a:rPr>
              <a:t>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074F7-3C38-5919-3D74-9712D9886C66}"/>
              </a:ext>
            </a:extLst>
          </p:cNvPr>
          <p:cNvSpPr txBox="1"/>
          <p:nvPr/>
        </p:nvSpPr>
        <p:spPr>
          <a:xfrm>
            <a:off x="611189" y="3825577"/>
            <a:ext cx="198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946E41"/>
                </a:solidFill>
                <a:latin typeface="Bahnschrift Condensed" panose="020B0502040204020203" pitchFamily="34" charset="0"/>
              </a:rPr>
              <a:t>BRONZE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73BBD-62F5-B870-D1A4-BFB76D95316A}"/>
              </a:ext>
            </a:extLst>
          </p:cNvPr>
          <p:cNvSpPr txBox="1"/>
          <p:nvPr/>
        </p:nvSpPr>
        <p:spPr>
          <a:xfrm>
            <a:off x="611189" y="4675562"/>
            <a:ext cx="198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9CA0A3"/>
                </a:solidFill>
                <a:latin typeface="Bahnschrift Condensed" panose="020B0502040204020203" pitchFamily="34" charset="0"/>
              </a:rPr>
              <a:t>SILVER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318A8-7AFD-30AD-54B4-F60059D3D02D}"/>
              </a:ext>
            </a:extLst>
          </p:cNvPr>
          <p:cNvSpPr txBox="1"/>
          <p:nvPr/>
        </p:nvSpPr>
        <p:spPr>
          <a:xfrm>
            <a:off x="611189" y="5525547"/>
            <a:ext cx="198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5A900"/>
                </a:solidFill>
                <a:latin typeface="Bahnschrift Condensed" panose="020B0502040204020203" pitchFamily="34" charset="0"/>
              </a:rPr>
              <a:t>GOLD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D97A-A66C-CD53-460D-60AFE3E3AF5F}"/>
              </a:ext>
            </a:extLst>
          </p:cNvPr>
          <p:cNvSpPr txBox="1"/>
          <p:nvPr/>
        </p:nvSpPr>
        <p:spPr>
          <a:xfrm>
            <a:off x="3103289" y="3039623"/>
            <a:ext cx="153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A22388"/>
                </a:solidFill>
                <a:latin typeface="Bahnschrift Condensed" panose="020B0502040204020203" pitchFamily="34" charset="0"/>
              </a:rPr>
              <a:t>5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7C697-BDC7-047B-B4D5-2D3F2F5E30C2}"/>
              </a:ext>
            </a:extLst>
          </p:cNvPr>
          <p:cNvSpPr txBox="1"/>
          <p:nvPr/>
        </p:nvSpPr>
        <p:spPr>
          <a:xfrm>
            <a:off x="3103289" y="3887510"/>
            <a:ext cx="153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36E41"/>
                </a:solidFill>
                <a:latin typeface="Bahnschrift Condensed" panose="020B0502040204020203" pitchFamily="34" charset="0"/>
              </a:rPr>
              <a:t>10 HOURS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4E664-BD0A-F216-7B0D-D281E8E5B21A}"/>
              </a:ext>
            </a:extLst>
          </p:cNvPr>
          <p:cNvSpPr txBox="1"/>
          <p:nvPr/>
        </p:nvSpPr>
        <p:spPr>
          <a:xfrm>
            <a:off x="3103289" y="4735397"/>
            <a:ext cx="153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CA0A3"/>
                </a:solidFill>
                <a:latin typeface="Bahnschrift Condensed" panose="020B0502040204020203" pitchFamily="34" charset="0"/>
              </a:rPr>
              <a:t>30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CF5B9-2AAB-1369-30DA-8ADC628E6B8E}"/>
              </a:ext>
            </a:extLst>
          </p:cNvPr>
          <p:cNvSpPr txBox="1"/>
          <p:nvPr/>
        </p:nvSpPr>
        <p:spPr>
          <a:xfrm>
            <a:off x="3103289" y="5587102"/>
            <a:ext cx="153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5A900"/>
                </a:solidFill>
                <a:latin typeface="Bahnschrift Condensed" panose="020B0502040204020203" pitchFamily="34" charset="0"/>
              </a:rPr>
              <a:t>70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D1265-7E07-8EEF-2461-E6F79D7BB5E5}"/>
              </a:ext>
            </a:extLst>
          </p:cNvPr>
          <p:cNvSpPr txBox="1"/>
          <p:nvPr/>
        </p:nvSpPr>
        <p:spPr>
          <a:xfrm>
            <a:off x="5376778" y="3039623"/>
            <a:ext cx="69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A22388"/>
                </a:solidFill>
                <a:latin typeface="Bahnschrift Condensed" panose="020B0502040204020203" pitchFamily="34" charset="0"/>
              </a:rPr>
              <a:t>£3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C8756-7925-055D-3886-47BC6B1781DB}"/>
              </a:ext>
            </a:extLst>
          </p:cNvPr>
          <p:cNvSpPr txBox="1"/>
          <p:nvPr/>
        </p:nvSpPr>
        <p:spPr>
          <a:xfrm>
            <a:off x="5376778" y="3888783"/>
            <a:ext cx="69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36E41"/>
                </a:solidFill>
                <a:latin typeface="Bahnschrift Condensed" panose="020B0502040204020203" pitchFamily="34" charset="0"/>
              </a:rPr>
              <a:t>£5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99259-C3C7-3B90-0DC5-FC50F665875C}"/>
              </a:ext>
            </a:extLst>
          </p:cNvPr>
          <p:cNvSpPr txBox="1"/>
          <p:nvPr/>
        </p:nvSpPr>
        <p:spPr>
          <a:xfrm>
            <a:off x="5376778" y="4737943"/>
            <a:ext cx="69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CA0A3"/>
                </a:solidFill>
                <a:latin typeface="Bahnschrift Condensed" panose="020B0502040204020203" pitchFamily="34" charset="0"/>
              </a:rPr>
              <a:t>£10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A36B7-B08F-A09C-A960-CC018B10D9DD}"/>
              </a:ext>
            </a:extLst>
          </p:cNvPr>
          <p:cNvSpPr txBox="1"/>
          <p:nvPr/>
        </p:nvSpPr>
        <p:spPr>
          <a:xfrm>
            <a:off x="5376778" y="5587102"/>
            <a:ext cx="69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5A900"/>
                </a:solidFill>
                <a:latin typeface="Bahnschrift Condensed" panose="020B0502040204020203" pitchFamily="34" charset="0"/>
              </a:rPr>
              <a:t>£20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338FF-6EE9-4E7A-3AC6-2EFA0DFC4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2" b="95507" l="2085" r="96426">
                        <a14:foregroundMark x1="27923" y1="17972" x2="28295" y2="29839"/>
                        <a14:foregroundMark x1="28295" y1="29839" x2="51675" y2="37558"/>
                        <a14:foregroundMark x1="51675" y1="37558" x2="62398" y2="50922"/>
                        <a14:foregroundMark x1="62398" y1="50922" x2="67684" y2="50691"/>
                        <a14:foregroundMark x1="67684" y1="50691" x2="76620" y2="55760"/>
                        <a14:foregroundMark x1="76620" y1="55760" x2="82725" y2="45853"/>
                        <a14:foregroundMark x1="82725" y1="45853" x2="83321" y2="61751"/>
                        <a14:foregroundMark x1="83321" y1="61751" x2="79672" y2="74654"/>
                        <a14:foregroundMark x1="79672" y1="74654" x2="74386" y2="84793"/>
                        <a14:foregroundMark x1="74386" y1="84793" x2="69918" y2="87788"/>
                        <a14:foregroundMark x1="69918" y1="87788" x2="55026" y2="80876"/>
                        <a14:foregroundMark x1="55026" y1="80876" x2="33730" y2="80645"/>
                        <a14:foregroundMark x1="33730" y1="80645" x2="20774" y2="87212"/>
                        <a14:foregroundMark x1="20774" y1="87212" x2="14445" y2="80876"/>
                        <a14:foregroundMark x1="14445" y1="80876" x2="6627" y2="23041"/>
                        <a14:foregroundMark x1="6627" y1="23041" x2="57111" y2="14862"/>
                        <a14:foregroundMark x1="57111" y1="14862" x2="86746" y2="28341"/>
                        <a14:foregroundMark x1="86746" y1="28341" x2="91809" y2="35599"/>
                        <a14:foregroundMark x1="91809" y1="35599" x2="83470" y2="64055"/>
                        <a14:foregroundMark x1="96426" y1="33871" x2="75726" y2="16244"/>
                        <a14:foregroundMark x1="73194" y1="9677" x2="59047" y2="8871"/>
                        <a14:foregroundMark x1="70961" y1="6912" x2="70961" y2="6912"/>
                        <a14:foregroundMark x1="69918" y1="5991" x2="69918" y2="5991"/>
                        <a14:foregroundMark x1="53909" y1="11060" x2="39315" y2="9217"/>
                        <a14:foregroundMark x1="33954" y1="9217" x2="11169" y2="15438"/>
                        <a14:foregroundMark x1="3723" y1="19700" x2="7893" y2="35945"/>
                        <a14:foregroundMark x1="7893" y1="35945" x2="8042" y2="36175"/>
                        <a14:foregroundMark x1="8042" y1="36175" x2="8042" y2="36175"/>
                        <a14:foregroundMark x1="4691" y1="18548" x2="4691" y2="18548"/>
                        <a14:foregroundMark x1="4393" y1="17396" x2="13999" y2="15553"/>
                        <a14:foregroundMark x1="13179" y1="83986" x2="11914" y2="76728"/>
                        <a14:foregroundMark x1="11914" y1="76728" x2="11914" y2="76613"/>
                        <a14:foregroundMark x1="12956" y1="90092" x2="21072" y2="88594"/>
                        <a14:foregroundMark x1="54133" y1="19700" x2="53909" y2="34908"/>
                        <a14:foregroundMark x1="53909" y1="34908" x2="55175" y2="19470"/>
                        <a14:foregroundMark x1="55175" y1="19470" x2="55026" y2="31221"/>
                        <a14:foregroundMark x1="55026" y1="31221" x2="52792" y2="24770"/>
                        <a14:foregroundMark x1="52792" y1="24770" x2="52941" y2="22005"/>
                        <a14:foregroundMark x1="73194" y1="95622" x2="60462" y2="83986"/>
                        <a14:foregroundMark x1="60164" y1="85484" x2="60164" y2="85484"/>
                        <a14:foregroundMark x1="60089" y1="85138" x2="59047" y2="83641"/>
                        <a14:foregroundMark x1="45644" y1="82143" x2="38645" y2="82028"/>
                        <a14:foregroundMark x1="39538" y1="82949" x2="39538" y2="82949"/>
                        <a14:foregroundMark x1="31794" y1="64171" x2="24051" y2="66359"/>
                        <a14:foregroundMark x1="24051" y1="66359" x2="28667" y2="64171"/>
                        <a14:foregroundMark x1="28667" y1="64171" x2="26880" y2="52880"/>
                        <a14:foregroundMark x1="26880" y1="52880" x2="24497" y2="54263"/>
                        <a14:foregroundMark x1="96426" y1="40092" x2="88384" y2="56567"/>
                        <a14:foregroundMark x1="88384" y1="56567" x2="93299" y2="45507"/>
                        <a14:foregroundMark x1="93299" y1="45507" x2="90022" y2="56106"/>
                        <a14:foregroundMark x1="90022" y1="56106" x2="91958" y2="44355"/>
                        <a14:foregroundMark x1="91958" y1="44355" x2="89799" y2="45046"/>
                        <a14:foregroundMark x1="77439" y1="11406" x2="77439" y2="11406"/>
                        <a14:foregroundMark x1="70365" y1="5530" x2="70365" y2="5530"/>
                        <a14:foregroundMark x1="21445" y1="6682" x2="24721" y2="7719"/>
                        <a14:foregroundMark x1="56813" y1="6567" x2="41996" y2="4032"/>
                        <a14:foregroundMark x1="41996" y1="4032" x2="42666" y2="6912"/>
                        <a14:foregroundMark x1="3276" y1="17166" x2="17051" y2="12558"/>
                        <a14:foregroundMark x1="17051" y1="12558" x2="14520" y2="24309"/>
                        <a14:foregroundMark x1="14520" y1="24309" x2="14594" y2="22581"/>
                        <a14:foregroundMark x1="14594" y1="22581" x2="14594" y2="22581"/>
                        <a14:foregroundMark x1="2606" y1="16705" x2="2606" y2="16705"/>
                        <a14:foregroundMark x1="2234" y1="16475" x2="2234" y2="16475"/>
                        <a14:foregroundMark x1="2829" y1="16014" x2="2829" y2="16014"/>
                        <a14:foregroundMark x1="10648" y1="75000" x2="13105" y2="90438"/>
                        <a14:foregroundMark x1="11988" y1="85829" x2="14818" y2="91244"/>
                        <a14:backgroundMark x1="5063" y1="9562" x2="5063" y2="9562"/>
                        <a14:backgroundMark x1="5063" y1="9562" x2="12807" y2="4493"/>
                        <a14:backgroundMark x1="1787" y1="36290" x2="10871" y2="97811"/>
                        <a14:backgroundMark x1="5212" y1="12673" x2="745" y2="13825"/>
                        <a14:backgroundMark x1="1012" y1="16705" x2="3202" y2="40323"/>
                        <a14:backgroundMark x1="745" y1="13825" x2="1012" y2="16705"/>
                        <a14:backgroundMark x1="9159" y1="10023" x2="17126" y2="7488"/>
                        <a14:backgroundMark x1="17126" y1="7488" x2="21072" y2="4147"/>
                        <a14:backgroundMark x1="21072" y1="4147" x2="30380" y2="1728"/>
                        <a14:backgroundMark x1="30380" y1="1728" x2="35666" y2="2650"/>
                        <a14:backgroundMark x1="41554" y1="1990" x2="51080" y2="922"/>
                        <a14:backgroundMark x1="35666" y1="2650" x2="41224" y2="2027"/>
                        <a14:backgroundMark x1="51080" y1="922" x2="65972" y2="5069"/>
                        <a14:backgroundMark x1="65972" y1="5069" x2="71482" y2="2189"/>
                        <a14:backgroundMark x1="71482" y1="2189" x2="72375" y2="2995"/>
                        <a14:backgroundMark x1="25689" y1="6452" x2="25689" y2="6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5362" y="3173572"/>
            <a:ext cx="4474519" cy="28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51AC861-DBA8-4215-0EF6-EF3D3C2CFBC6}"/>
              </a:ext>
            </a:extLst>
          </p:cNvPr>
          <p:cNvSpPr/>
          <p:nvPr/>
        </p:nvSpPr>
        <p:spPr>
          <a:xfrm>
            <a:off x="3789020" y="2865440"/>
            <a:ext cx="3960000" cy="35185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8E306-92DB-D1F9-515A-CF161A5F564F}"/>
              </a:ext>
            </a:extLst>
          </p:cNvPr>
          <p:cNvSpPr/>
          <p:nvPr/>
        </p:nvSpPr>
        <p:spPr>
          <a:xfrm>
            <a:off x="3789651" y="2865440"/>
            <a:ext cx="3960000" cy="35185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43827B-DCE4-D544-AF0D-941C63D9ED2E}"/>
              </a:ext>
            </a:extLst>
          </p:cNvPr>
          <p:cNvSpPr/>
          <p:nvPr/>
        </p:nvSpPr>
        <p:spPr>
          <a:xfrm>
            <a:off x="3789021" y="2865440"/>
            <a:ext cx="3960000" cy="35185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3" y="792483"/>
            <a:ext cx="6157911" cy="948476"/>
          </a:xfrm>
        </p:spPr>
        <p:txBody>
          <a:bodyPr/>
          <a:lstStyle/>
          <a:p>
            <a:r>
              <a:rPr lang="en-GB" dirty="0"/>
              <a:t>LEVELS OF AWARD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074F7-3C38-5919-3D74-9712D9886C66}"/>
              </a:ext>
            </a:extLst>
          </p:cNvPr>
          <p:cNvSpPr txBox="1"/>
          <p:nvPr/>
        </p:nvSpPr>
        <p:spPr>
          <a:xfrm>
            <a:off x="3881924" y="2969027"/>
            <a:ext cx="151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46E41"/>
                </a:solidFill>
                <a:latin typeface="Bahnschrift Condensed" panose="020B0502040204020203" pitchFamily="34" charset="0"/>
              </a:rPr>
              <a:t>BRONZE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7C697-BDC7-047B-B4D5-2D3F2F5E30C2}"/>
              </a:ext>
            </a:extLst>
          </p:cNvPr>
          <p:cNvSpPr txBox="1"/>
          <p:nvPr/>
        </p:nvSpPr>
        <p:spPr>
          <a:xfrm>
            <a:off x="5405107" y="2861705"/>
            <a:ext cx="143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36E41"/>
                </a:solidFill>
                <a:latin typeface="Bahnschrift Condensed" panose="020B0502040204020203" pitchFamily="34" charset="0"/>
              </a:rPr>
              <a:t>10 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C8756-7925-055D-3886-47BC6B1781DB}"/>
              </a:ext>
            </a:extLst>
          </p:cNvPr>
          <p:cNvSpPr txBox="1"/>
          <p:nvPr/>
        </p:nvSpPr>
        <p:spPr>
          <a:xfrm>
            <a:off x="6830465" y="2969027"/>
            <a:ext cx="782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936E41"/>
                </a:solidFill>
                <a:latin typeface="Bahnschrift Condensed" panose="020B0502040204020203" pitchFamily="34" charset="0"/>
              </a:rPr>
              <a:t>£5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E2A23-9421-1618-8089-1ED52742BC41}"/>
              </a:ext>
            </a:extLst>
          </p:cNvPr>
          <p:cNvSpPr txBox="1"/>
          <p:nvPr/>
        </p:nvSpPr>
        <p:spPr>
          <a:xfrm>
            <a:off x="3789021" y="3821795"/>
            <a:ext cx="396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2F5F"/>
                </a:solidFill>
                <a:latin typeface="Myriad Pro" panose="020B0503030403020204" pitchFamily="34" charset="0"/>
              </a:rPr>
              <a:t>5 PARADE NIGHTS</a:t>
            </a:r>
          </a:p>
          <a:p>
            <a:pPr algn="ctr"/>
            <a:r>
              <a:rPr lang="en-GB" sz="2000" b="1" dirty="0">
                <a:solidFill>
                  <a:srgbClr val="002F5F"/>
                </a:solidFill>
                <a:latin typeface="Myriad Pro" panose="020B0503030403020204" pitchFamily="34" charset="0"/>
              </a:rPr>
              <a:t>OR</a:t>
            </a:r>
          </a:p>
          <a:p>
            <a:pPr algn="ctr"/>
            <a:r>
              <a:rPr lang="en-GB" sz="2000" b="1" dirty="0">
                <a:solidFill>
                  <a:srgbClr val="002F5F"/>
                </a:solidFill>
                <a:latin typeface="Myriad Pro" panose="020B0503030403020204" pitchFamily="34" charset="0"/>
              </a:rPr>
              <a:t>1 FULL WEEKEND</a:t>
            </a:r>
          </a:p>
          <a:p>
            <a:pPr algn="ctr"/>
            <a:endParaRPr lang="en-GB" sz="2000" b="1" dirty="0">
              <a:solidFill>
                <a:srgbClr val="002F5F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GB" sz="2000" b="1" dirty="0">
                <a:solidFill>
                  <a:srgbClr val="002F5F"/>
                </a:solidFill>
                <a:latin typeface="Myriad Pro" panose="020B0503030403020204" pitchFamily="34" charset="0"/>
              </a:rPr>
              <a:t>MORE COMPLEX PROJECT</a:t>
            </a:r>
          </a:p>
          <a:p>
            <a:pPr algn="ctr"/>
            <a:endParaRPr lang="en-GB" sz="2000" b="1" dirty="0">
              <a:solidFill>
                <a:srgbClr val="002F5F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GB" sz="2000" b="1" dirty="0">
                <a:solidFill>
                  <a:srgbClr val="002F5F"/>
                </a:solidFill>
                <a:latin typeface="Myriad Pro" panose="020B0503030403020204" pitchFamily="34" charset="0"/>
              </a:rPr>
              <a:t>BEST FOR 14-16 YEAR OLDS</a:t>
            </a:r>
          </a:p>
        </p:txBody>
      </p:sp>
    </p:spTree>
    <p:extLst>
      <p:ext uri="{BB962C8B-B14F-4D97-AF65-F5344CB8AC3E}">
        <p14:creationId xmlns:p14="http://schemas.microsoft.com/office/powerpoint/2010/main" val="234553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BB931-C1E4-A2C0-86CC-C484BAA7A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B14872-E9E4-009A-359E-9760A3C3E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417520"/>
            <a:ext cx="4824759" cy="16538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 BRONZE AWARD (INVESTIGATION)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13805-2953-D0E7-0C54-E975DDEF4186}"/>
              </a:ext>
            </a:extLst>
          </p:cNvPr>
          <p:cNvSpPr/>
          <p:nvPr/>
        </p:nvSpPr>
        <p:spPr>
          <a:xfrm>
            <a:off x="242048" y="2805953"/>
            <a:ext cx="8910917" cy="3779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A9EE-3156-A029-ED5C-32BC25CEC163}"/>
              </a:ext>
            </a:extLst>
          </p:cNvPr>
          <p:cNvSpPr/>
          <p:nvPr/>
        </p:nvSpPr>
        <p:spPr>
          <a:xfrm>
            <a:off x="376517" y="2931458"/>
            <a:ext cx="5615404" cy="497542"/>
          </a:xfrm>
          <a:prstGeom prst="rect">
            <a:avLst/>
          </a:prstGeom>
          <a:solidFill>
            <a:srgbClr val="002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Myriad Pro" panose="020B0503030403020204" pitchFamily="34" charset="0"/>
              </a:rPr>
              <a:t>WIND TUNNEL PROJECT</a:t>
            </a:r>
            <a:endParaRPr lang="en-GB" sz="14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4A207-ABEB-BE36-03BC-3C3EDEE97215}"/>
              </a:ext>
            </a:extLst>
          </p:cNvPr>
          <p:cNvSpPr txBox="1"/>
          <p:nvPr/>
        </p:nvSpPr>
        <p:spPr>
          <a:xfrm>
            <a:off x="376518" y="3563474"/>
            <a:ext cx="8713694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Award Level: </a:t>
            </a:r>
            <a:r>
              <a:rPr lang="en-GB" sz="2400" b="1" dirty="0">
                <a:solidFill>
                  <a:srgbClr val="936E41"/>
                </a:solidFill>
                <a:latin typeface="Myriad Pro" panose="020B0503030403020204" pitchFamily="34" charset="0"/>
              </a:rPr>
              <a:t>Bronze Award</a:t>
            </a:r>
          </a:p>
          <a:p>
            <a:pPr marL="342900" indent="-342900">
              <a:buAutoNum type="arabicParenR"/>
            </a:pPr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Project: </a:t>
            </a:r>
            <a:r>
              <a:rPr lang="en-GB" sz="2400" dirty="0">
                <a:solidFill>
                  <a:srgbClr val="002F5F"/>
                </a:solidFill>
                <a:latin typeface="Myriad Pro" panose="020B0503030403020204" pitchFamily="34" charset="0"/>
              </a:rPr>
              <a:t>How lift is affected by wing shape</a:t>
            </a:r>
          </a:p>
          <a:p>
            <a:pPr marL="342900" indent="-342900">
              <a:buAutoNum type="arabicParenR"/>
            </a:pPr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Research: </a:t>
            </a:r>
            <a:r>
              <a:rPr lang="en-GB" sz="2400" dirty="0">
                <a:solidFill>
                  <a:srgbClr val="002F5F"/>
                </a:solidFill>
                <a:latin typeface="Myriad Pro" panose="020B0503030403020204" pitchFamily="34" charset="0"/>
              </a:rPr>
              <a:t>Research how lift is generated, Principles of Flight, different wing cross-sections</a:t>
            </a:r>
            <a:endParaRPr lang="en-GB" sz="2400" b="1" dirty="0">
              <a:solidFill>
                <a:srgbClr val="002F5F"/>
              </a:solidFill>
              <a:latin typeface="Myriad Pro" panose="020B0503030403020204" pitchFamily="34" charset="0"/>
            </a:endParaRPr>
          </a:p>
          <a:p>
            <a:pPr marL="342900" indent="-342900">
              <a:buAutoNum type="arabicParenR"/>
            </a:pPr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Experiment: </a:t>
            </a:r>
            <a:r>
              <a:rPr lang="en-GB" sz="2400" dirty="0">
                <a:solidFill>
                  <a:srgbClr val="002F5F"/>
                </a:solidFill>
                <a:latin typeface="Myriad Pro" panose="020B0503030403020204" pitchFamily="34" charset="0"/>
              </a:rPr>
              <a:t>Make a simple wind tunnel with a hair dryer and test wing shapes.</a:t>
            </a:r>
          </a:p>
          <a:p>
            <a:pPr marL="342900" indent="-342900">
              <a:buAutoNum type="arabicParenR"/>
            </a:pPr>
            <a:r>
              <a:rPr lang="en-GB" sz="2400" b="1" dirty="0">
                <a:solidFill>
                  <a:srgbClr val="002F5F"/>
                </a:solidFill>
                <a:latin typeface="Myriad Pro" panose="020B0503030403020204" pitchFamily="34" charset="0"/>
              </a:rPr>
              <a:t>Consolidation: </a:t>
            </a:r>
            <a:r>
              <a:rPr lang="en-GB" sz="2400" dirty="0">
                <a:solidFill>
                  <a:srgbClr val="002F5F"/>
                </a:solidFill>
                <a:latin typeface="Myriad Pro" panose="020B0503030403020204" pitchFamily="34" charset="0"/>
              </a:rPr>
              <a:t>Present research and experimental findings and complete the </a:t>
            </a:r>
            <a:r>
              <a:rPr lang="en-GB" sz="2400" b="1" dirty="0">
                <a:solidFill>
                  <a:srgbClr val="936E41"/>
                </a:solidFill>
                <a:latin typeface="Myriad Pro" panose="020B0503030403020204" pitchFamily="34" charset="0"/>
              </a:rPr>
              <a:t>Bronze Workbook </a:t>
            </a:r>
            <a:r>
              <a:rPr lang="en-GB" sz="2400" dirty="0">
                <a:solidFill>
                  <a:srgbClr val="002F5F"/>
                </a:solidFill>
                <a:latin typeface="Myriad Pro" panose="020B0503030403020204" pitchFamily="34" charset="0"/>
              </a:rPr>
              <a:t>(1 per team)</a:t>
            </a:r>
            <a:endParaRPr lang="en-GB" sz="2400" b="1" dirty="0">
              <a:solidFill>
                <a:srgbClr val="936E4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585DF38-CFB1-AA63-6EBB-FD7C016EA7CC}"/>
              </a:ext>
            </a:extLst>
          </p:cNvPr>
          <p:cNvSpPr/>
          <p:nvPr/>
        </p:nvSpPr>
        <p:spPr>
          <a:xfrm>
            <a:off x="140827" y="2611486"/>
            <a:ext cx="7766149" cy="4104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9A9C1-E4EA-2B7F-C182-0BC839F9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E3D-410B-1BF7-1A4D-7E16112EA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BRONZE PASS CRITERIA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9D98B-07C4-FC43-2F0B-D417256C690A}"/>
              </a:ext>
            </a:extLst>
          </p:cNvPr>
          <p:cNvSpPr txBox="1"/>
          <p:nvPr/>
        </p:nvSpPr>
        <p:spPr>
          <a:xfrm>
            <a:off x="140827" y="3141618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1.1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Clear Project Aim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4A9B-D88E-E832-933B-577B87D5CCCE}"/>
              </a:ext>
            </a:extLst>
          </p:cNvPr>
          <p:cNvSpPr txBox="1"/>
          <p:nvPr/>
        </p:nvSpPr>
        <p:spPr>
          <a:xfrm>
            <a:off x="140827" y="3849504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1.2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Project Purpose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BF632-F4F5-29D4-4C25-DC474B0B0FC4}"/>
              </a:ext>
            </a:extLst>
          </p:cNvPr>
          <p:cNvSpPr txBox="1"/>
          <p:nvPr/>
        </p:nvSpPr>
        <p:spPr>
          <a:xfrm>
            <a:off x="140827" y="4557390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1.3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 </a:t>
            </a:r>
            <a:r>
              <a:rPr lang="en-GB" sz="2000" dirty="0">
                <a:solidFill>
                  <a:srgbClr val="002F5F"/>
                </a:solidFill>
                <a:latin typeface="Myriad Pro" panose="020B0503030403020204" pitchFamily="34" charset="0"/>
              </a:rPr>
              <a:t>Multiple A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pproaches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F565D-8895-873C-58CB-7338DB13DE3C}"/>
              </a:ext>
            </a:extLst>
          </p:cNvPr>
          <p:cNvSpPr txBox="1"/>
          <p:nvPr/>
        </p:nvSpPr>
        <p:spPr>
          <a:xfrm>
            <a:off x="338484" y="5265275"/>
            <a:ext cx="151522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1.4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Had a Project Plan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3612E-E43F-E094-E14E-070A8CBAEEED}"/>
              </a:ext>
            </a:extLst>
          </p:cNvPr>
          <p:cNvSpPr txBox="1"/>
          <p:nvPr/>
        </p:nvSpPr>
        <p:spPr>
          <a:xfrm>
            <a:off x="289273" y="5973161"/>
            <a:ext cx="16273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1.5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Time Management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E3CFF-13F2-FC8D-EA44-8E4179E15240}"/>
              </a:ext>
            </a:extLst>
          </p:cNvPr>
          <p:cNvSpPr txBox="1"/>
          <p:nvPr/>
        </p:nvSpPr>
        <p:spPr>
          <a:xfrm>
            <a:off x="2051367" y="3141618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2.1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Good Use of Resources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C9AE0-1C44-FAD1-E4D6-B75959B7BE9A}"/>
              </a:ext>
            </a:extLst>
          </p:cNvPr>
          <p:cNvSpPr txBox="1"/>
          <p:nvPr/>
        </p:nvSpPr>
        <p:spPr>
          <a:xfrm>
            <a:off x="2051367" y="3849504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2.2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Research and Referencing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6EF4F-BAD0-98F7-CFDD-CAD3319EF084}"/>
              </a:ext>
            </a:extLst>
          </p:cNvPr>
          <p:cNvSpPr txBox="1"/>
          <p:nvPr/>
        </p:nvSpPr>
        <p:spPr>
          <a:xfrm>
            <a:off x="3961907" y="3141501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3.1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Project Conclusions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70A86-2877-1D26-9919-EA71DC39C0D4}"/>
              </a:ext>
            </a:extLst>
          </p:cNvPr>
          <p:cNvSpPr txBox="1"/>
          <p:nvPr/>
        </p:nvSpPr>
        <p:spPr>
          <a:xfrm>
            <a:off x="4127698" y="3847089"/>
            <a:ext cx="157895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3.2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Personal Contribution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01B3E2-9118-088A-E16C-720687B81145}"/>
              </a:ext>
            </a:extLst>
          </p:cNvPr>
          <p:cNvSpPr txBox="1"/>
          <p:nvPr/>
        </p:nvSpPr>
        <p:spPr>
          <a:xfrm>
            <a:off x="4127698" y="4556665"/>
            <a:ext cx="157895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3.3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Project Reflection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219C5-6984-EBE2-69DD-E4F258C7DC83}"/>
              </a:ext>
            </a:extLst>
          </p:cNvPr>
          <p:cNvSpPr txBox="1"/>
          <p:nvPr/>
        </p:nvSpPr>
        <p:spPr>
          <a:xfrm>
            <a:off x="5872447" y="3137136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4.1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Scientific Understanding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05F07-5591-F0A2-5DB0-F06FEAD74B16}"/>
              </a:ext>
            </a:extLst>
          </p:cNvPr>
          <p:cNvSpPr txBox="1"/>
          <p:nvPr/>
        </p:nvSpPr>
        <p:spPr>
          <a:xfrm>
            <a:off x="5872447" y="3847089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4.2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Safety Considerations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B2F49-D8F1-8397-D566-6C48F0DA52AD}"/>
              </a:ext>
            </a:extLst>
          </p:cNvPr>
          <p:cNvSpPr txBox="1"/>
          <p:nvPr/>
        </p:nvSpPr>
        <p:spPr>
          <a:xfrm>
            <a:off x="5872447" y="4559110"/>
            <a:ext cx="1910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4.3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Creative Thinking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DD152-74A2-8CAC-66EE-CBB8220A8709}"/>
              </a:ext>
            </a:extLst>
          </p:cNvPr>
          <p:cNvSpPr txBox="1"/>
          <p:nvPr/>
        </p:nvSpPr>
        <p:spPr>
          <a:xfrm>
            <a:off x="6038238" y="5265781"/>
            <a:ext cx="157895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4.4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Problem Solving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746E0-17B9-A788-7BB7-C13D5A1A7BA8}"/>
              </a:ext>
            </a:extLst>
          </p:cNvPr>
          <p:cNvSpPr txBox="1"/>
          <p:nvPr/>
        </p:nvSpPr>
        <p:spPr>
          <a:xfrm>
            <a:off x="6038238" y="5974945"/>
            <a:ext cx="157895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4.5</a:t>
            </a:r>
            <a:r>
              <a:rPr lang="en-GB" sz="2000" i="0" dirty="0">
                <a:solidFill>
                  <a:srgbClr val="002F5F"/>
                </a:solidFill>
                <a:effectLst/>
                <a:latin typeface="Myriad Pro" panose="020B0503030403020204" pitchFamily="34" charset="0"/>
              </a:rPr>
              <a:t> Project Presentation</a:t>
            </a:r>
            <a:endParaRPr lang="en-GB" sz="2000" dirty="0">
              <a:solidFill>
                <a:srgbClr val="002F5F"/>
              </a:solidFill>
              <a:latin typeface="Myriad Pro" panose="020B05030304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E4C982-BD52-613D-0E6E-85850B2F44C9}"/>
              </a:ext>
            </a:extLst>
          </p:cNvPr>
          <p:cNvGrpSpPr/>
          <p:nvPr/>
        </p:nvGrpSpPr>
        <p:grpSpPr>
          <a:xfrm>
            <a:off x="8425993" y="2935846"/>
            <a:ext cx="2649600" cy="3751200"/>
            <a:chOff x="399935" y="329398"/>
            <a:chExt cx="2649600" cy="375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3B543B-B47B-4CEE-EEA5-A46A844A137C}"/>
                </a:ext>
              </a:extLst>
            </p:cNvPr>
            <p:cNvSpPr/>
            <p:nvPr/>
          </p:nvSpPr>
          <p:spPr>
            <a:xfrm>
              <a:off x="399935" y="329398"/>
              <a:ext cx="2649600" cy="375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44153C-82E0-3D67-2E2E-D0417B5A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127" y="427882"/>
              <a:ext cx="2566066" cy="994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D85F93-6C49-8763-E00C-C0CF7C6D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611" y="1681790"/>
              <a:ext cx="2502248" cy="701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3E6448-F7FC-FDC0-CEA0-B98D4294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541" y="3275763"/>
              <a:ext cx="647799" cy="70128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0128DD-CCF9-5BEF-B4C3-234A099FF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75" y="2642234"/>
              <a:ext cx="637122" cy="65149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C646117-F4FE-95E7-8F07-49C97EAC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6558" y="3262959"/>
              <a:ext cx="780914" cy="74303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829B3D3-0511-E730-57C4-D87CBC7979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815" y="2590058"/>
              <a:ext cx="685074" cy="755846"/>
              <a:chOff x="5173900" y="-635923"/>
              <a:chExt cx="4274900" cy="471652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39BEE9B-7B08-B8C5-846D-95DCDD5EB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3900" y="-635923"/>
                <a:ext cx="4274900" cy="471652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E526F9E-B741-B235-CF24-97B43483CE2D}"/>
                  </a:ext>
                </a:extLst>
              </p:cNvPr>
              <p:cNvSpPr/>
              <p:nvPr/>
            </p:nvSpPr>
            <p:spPr>
              <a:xfrm>
                <a:off x="5173900" y="2976880"/>
                <a:ext cx="922100" cy="1103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8217CD-F7BA-E354-7B0D-25C0BF9B2AD0}"/>
              </a:ext>
            </a:extLst>
          </p:cNvPr>
          <p:cNvGrpSpPr/>
          <p:nvPr/>
        </p:nvGrpSpPr>
        <p:grpSpPr>
          <a:xfrm>
            <a:off x="227888" y="2741037"/>
            <a:ext cx="7590346" cy="338440"/>
            <a:chOff x="227888" y="2741037"/>
            <a:chExt cx="7590346" cy="3384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524739-1289-BB63-3CEB-200DCFC966A4}"/>
                </a:ext>
              </a:extLst>
            </p:cNvPr>
            <p:cNvSpPr/>
            <p:nvPr/>
          </p:nvSpPr>
          <p:spPr>
            <a:xfrm>
              <a:off x="227888" y="2743789"/>
              <a:ext cx="7590346" cy="331705"/>
            </a:xfrm>
            <a:prstGeom prst="rect">
              <a:avLst/>
            </a:prstGeom>
            <a:solidFill>
              <a:srgbClr val="0032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617510-ACCA-C14A-C1B4-576F1229373F}"/>
                </a:ext>
              </a:extLst>
            </p:cNvPr>
            <p:cNvGrpSpPr/>
            <p:nvPr/>
          </p:nvGrpSpPr>
          <p:grpSpPr>
            <a:xfrm>
              <a:off x="230828" y="2741037"/>
              <a:ext cx="7587406" cy="338440"/>
              <a:chOff x="230828" y="2741037"/>
              <a:chExt cx="7587406" cy="33844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240895-176F-3BF0-D21A-7564E9E0BE9E}"/>
                  </a:ext>
                </a:extLst>
              </p:cNvPr>
              <p:cNvSpPr/>
              <p:nvPr/>
            </p:nvSpPr>
            <p:spPr>
              <a:xfrm>
                <a:off x="230828" y="2745020"/>
                <a:ext cx="1849312" cy="334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PLANNING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1610FB-16C7-A1BC-1E18-6252491DC1CD}"/>
                  </a:ext>
                </a:extLst>
              </p:cNvPr>
              <p:cNvSpPr/>
              <p:nvPr/>
            </p:nvSpPr>
            <p:spPr>
              <a:xfrm>
                <a:off x="2017377" y="2741037"/>
                <a:ext cx="1978520" cy="334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PROJECT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8FB8220-1167-7125-D1F4-B6980A3B17DD}"/>
                  </a:ext>
                </a:extLst>
              </p:cNvPr>
              <p:cNvSpPr/>
              <p:nvPr/>
            </p:nvSpPr>
            <p:spPr>
              <a:xfrm>
                <a:off x="3805609" y="2741368"/>
                <a:ext cx="2223135" cy="334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CONSOLIDATION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7221FF-6185-B49A-DE3A-2B48B386EAA2}"/>
                  </a:ext>
                </a:extLst>
              </p:cNvPr>
              <p:cNvSpPr/>
              <p:nvPr/>
            </p:nvSpPr>
            <p:spPr>
              <a:xfrm>
                <a:off x="5839714" y="2741037"/>
                <a:ext cx="1978520" cy="334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PROJECT-WIDE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65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2783A-C213-BBB2-59CF-90908727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0" y="2348107"/>
            <a:ext cx="9758520" cy="4510958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337019">
            <a:off x="10488006" y="101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FFC3-B376-CAD9-88BF-CE0DA4F8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70" y="560127"/>
            <a:ext cx="5694660" cy="5737746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896842" y="4107342"/>
            <a:ext cx="914400" cy="9144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162FC142-C666-CB40-7957-22FC6F661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06892">
            <a:off x="5514370" y="20035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67712-5E9D-E559-9B86-8A7F4C4F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B21BEE-96A3-6087-A3A4-48811791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LOG A CREST AWARD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B8959-4513-819D-A299-AB76FF65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06" y="526775"/>
            <a:ext cx="8511188" cy="5804450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1E8F8E56-01FC-CBCD-BF7B-0124A744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99550">
            <a:off x="4784727" y="5428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643</Words>
  <Application>Microsoft Office PowerPoint</Application>
  <PresentationFormat>Widescreen</PresentationFormat>
  <Paragraphs>155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PowerPoint Presentation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CREST AWARDS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Lathbury</dc:creator>
  <cp:lastModifiedBy>Milburn, Harrison Plt Off (RAFAC-NORTH-DN-1151)</cp:lastModifiedBy>
  <cp:revision>65</cp:revision>
  <dcterms:created xsi:type="dcterms:W3CDTF">2023-08-30T07:52:24Z</dcterms:created>
  <dcterms:modified xsi:type="dcterms:W3CDTF">2024-04-14T19:51:37Z</dcterms:modified>
</cp:coreProperties>
</file>