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6" r:id="rId10"/>
    <p:sldId id="262" r:id="rId11"/>
    <p:sldId id="263" r:id="rId12"/>
    <p:sldId id="277" r:id="rId13"/>
    <p:sldId id="267" r:id="rId14"/>
    <p:sldId id="268" r:id="rId15"/>
    <p:sldId id="271" r:id="rId16"/>
    <p:sldId id="269" r:id="rId17"/>
    <p:sldId id="278" r:id="rId18"/>
    <p:sldId id="270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F0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BDBC4-447C-4B15-8835-D068273EC71D}" v="24" dt="2024-04-20T07:18:25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102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43EBDBC4-447C-4B15-8835-D068273EC71D}"/>
    <pc:docChg chg="modSld">
      <pc:chgData name="Guest User" userId="" providerId="Windows Live" clId="Web-{43EBDBC4-447C-4B15-8835-D068273EC71D}" dt="2024-04-20T07:18:25.755" v="22" actId="20577"/>
      <pc:docMkLst>
        <pc:docMk/>
      </pc:docMkLst>
      <pc:sldChg chg="modSp">
        <pc:chgData name="Guest User" userId="" providerId="Windows Live" clId="Web-{43EBDBC4-447C-4B15-8835-D068273EC71D}" dt="2024-04-20T07:18:13.238" v="19" actId="20577"/>
        <pc:sldMkLst>
          <pc:docMk/>
          <pc:sldMk cId="1116243756" sldId="258"/>
        </pc:sldMkLst>
        <pc:spChg chg="mod">
          <ac:chgData name="Guest User" userId="" providerId="Windows Live" clId="Web-{43EBDBC4-447C-4B15-8835-D068273EC71D}" dt="2024-04-20T07:18:13.238" v="19" actId="20577"/>
          <ac:spMkLst>
            <pc:docMk/>
            <pc:sldMk cId="1116243756" sldId="258"/>
            <ac:spMk id="3" creationId="{00000000-0000-0000-0000-000000000000}"/>
          </ac:spMkLst>
        </pc:spChg>
      </pc:sldChg>
      <pc:sldChg chg="modSp">
        <pc:chgData name="Guest User" userId="" providerId="Windows Live" clId="Web-{43EBDBC4-447C-4B15-8835-D068273EC71D}" dt="2024-04-20T07:18:25.755" v="22" actId="20577"/>
        <pc:sldMkLst>
          <pc:docMk/>
          <pc:sldMk cId="2110431021" sldId="269"/>
        </pc:sldMkLst>
        <pc:spChg chg="mod">
          <ac:chgData name="Guest User" userId="" providerId="Windows Live" clId="Web-{43EBDBC4-447C-4B15-8835-D068273EC71D}" dt="2024-04-20T07:18:25.755" v="22" actId="20577"/>
          <ac:spMkLst>
            <pc:docMk/>
            <pc:sldMk cId="2110431021" sldId="26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E7EA1A6-065B-4B42-9485-59D578B68263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D28EB73-BD70-424D-8C97-82E1B6A6021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The 1% Club Series 3 | Be on T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7244"/>
          <a:stretch/>
        </p:blipFill>
        <p:spPr bwMode="auto">
          <a:xfrm>
            <a:off x="0" y="-11560"/>
            <a:ext cx="9144001" cy="68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100000" l="9824" r="89924">
                        <a14:backgroundMark x1="31234" y1="92205" x2="31234" y2="92205"/>
                        <a14:backgroundMark x1="24685" y1="98886" x2="29471" y2="90200"/>
                        <a14:backgroundMark x1="78486" y1="85563" x2="78486" y2="85563"/>
                        <a14:backgroundMark x1="79283" y1="93310" x2="79283" y2="93310"/>
                        <a14:backgroundMark x1="82072" y1="87324" x2="82072" y2="87324"/>
                        <a14:backgroundMark x1="34263" y1="94718" x2="40637" y2="99648"/>
                        <a14:backgroundMark x1="32669" y1="89085" x2="45418" y2="99648"/>
                        <a14:backgroundMark x1="78884" y1="71479" x2="68526" y2="99648"/>
                        <a14:backgroundMark x1="73307" y1="86620" x2="60956" y2="99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4078">
            <a:off x="4334782" y="328416"/>
            <a:ext cx="1043678" cy="118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76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Bob runs at 5mph for 2 hours. Dave runs at 8mph for 1.5hours. Who travels further and by what distance?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 3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4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Dave, 2 miles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Answer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79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5588" cy="683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9512" y="2762869"/>
            <a:ext cx="871296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30% Question</a:t>
            </a:r>
          </a:p>
        </p:txBody>
      </p:sp>
    </p:spTree>
    <p:extLst>
      <p:ext uri="{BB962C8B-B14F-4D97-AF65-F5344CB8AC3E}">
        <p14:creationId xmlns:p14="http://schemas.microsoft.com/office/powerpoint/2010/main" val="410691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is the outputted current?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8659"/>
            <a:ext cx="39243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 4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0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7 Amps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Answer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670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20%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5588" cy="683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2762869"/>
            <a:ext cx="871296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10% Question</a:t>
            </a:r>
          </a:p>
        </p:txBody>
      </p:sp>
    </p:spTree>
    <p:extLst>
      <p:ext uri="{BB962C8B-B14F-4D97-AF65-F5344CB8AC3E}">
        <p14:creationId xmlns:p14="http://schemas.microsoft.com/office/powerpoint/2010/main" val="317063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 5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756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Which of these sensors is used to measure distance?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99" y="2924944"/>
            <a:ext cx="696436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43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 (Ultrasound)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Answer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90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10%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5588" cy="683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2762869"/>
            <a:ext cx="871296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5% Question</a:t>
            </a:r>
          </a:p>
        </p:txBody>
      </p:sp>
    </p:spTree>
    <p:extLst>
      <p:ext uri="{BB962C8B-B14F-4D97-AF65-F5344CB8AC3E}">
        <p14:creationId xmlns:p14="http://schemas.microsoft.com/office/powerpoint/2010/main" val="290858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is an LED and why do we use them?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 6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75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4" y="-12229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Each time a question comes up, write your answer down on your whiteboard.</a:t>
            </a:r>
          </a:p>
          <a:p>
            <a:r>
              <a:rPr lang="en-GB" sz="2800" dirty="0"/>
              <a:t>You will have 30s per slide</a:t>
            </a:r>
          </a:p>
          <a:p>
            <a:endParaRPr lang="en-GB" sz="2800" dirty="0"/>
          </a:p>
          <a:p>
            <a:r>
              <a:rPr lang="en-GB" sz="2800" dirty="0"/>
              <a:t>Still participate after you have been knocked out – you just wont be involved in the competition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STEM Icebreaker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563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Light Emitting Diode </a:t>
            </a:r>
          </a:p>
          <a:p>
            <a:r>
              <a:rPr lang="en-GB" sz="2400" dirty="0"/>
              <a:t>Only allow current to flow one way</a:t>
            </a:r>
          </a:p>
          <a:p>
            <a:r>
              <a:rPr lang="en-GB" sz="2400" dirty="0"/>
              <a:t>Prevent catastrophic damage to system if current was to flow the wrong way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Answer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52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1%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5588" cy="683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2762869"/>
            <a:ext cx="871296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1% Question</a:t>
            </a:r>
          </a:p>
        </p:txBody>
      </p:sp>
    </p:spTree>
    <p:extLst>
      <p:ext uri="{BB962C8B-B14F-4D97-AF65-F5344CB8AC3E}">
        <p14:creationId xmlns:p14="http://schemas.microsoft.com/office/powerpoint/2010/main" val="4175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3600" dirty="0"/>
              <a:t>What does clock speed mean and what is the clock speed on the Arduino Uno?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 7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Number of computer cycles a CPU can do in a second.</a:t>
            </a:r>
          </a:p>
          <a:p>
            <a:r>
              <a:rPr lang="en-GB" sz="3600" dirty="0"/>
              <a:t>16MHz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Answer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26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80%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Nicola Hart (@nicolahart99)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0" t="1283" r="16637" b="10221"/>
          <a:stretch/>
        </p:blipFill>
        <p:spPr bwMode="auto">
          <a:xfrm>
            <a:off x="1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564904"/>
            <a:ext cx="6552728" cy="2520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79512" y="2762869"/>
            <a:ext cx="871296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90% Question</a:t>
            </a:r>
          </a:p>
        </p:txBody>
      </p:sp>
    </p:spTree>
    <p:extLst>
      <p:ext uri="{BB962C8B-B14F-4D97-AF65-F5344CB8AC3E}">
        <p14:creationId xmlns:p14="http://schemas.microsoft.com/office/powerpoint/2010/main" val="213907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4" y="-12229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If a motor needs 4J of energy to operate, and the power supply has an efficiency of 80%, how much input energy is required? (J – Joules, the unit of energy)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 1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24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4" y="-12229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FE7F00"/>
                </a:solidFill>
              </a:rPr>
              <a:t>5J</a:t>
            </a:r>
            <a:r>
              <a:rPr lang="en-GB" dirty="0">
                <a:solidFill>
                  <a:srgbClr val="FE7F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Answer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42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60% Question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5588" cy="683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2762869"/>
            <a:ext cx="871296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75% Question</a:t>
            </a:r>
          </a:p>
        </p:txBody>
      </p:sp>
    </p:spTree>
    <p:extLst>
      <p:ext uri="{BB962C8B-B14F-4D97-AF65-F5344CB8AC3E}">
        <p14:creationId xmlns:p14="http://schemas.microsoft.com/office/powerpoint/2010/main" val="349354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Which gas makes up the majority of our atmosphere?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 2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64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Nitrogen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997" y="-12229"/>
            <a:ext cx="8712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Answer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41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40%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5588" cy="683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2762869"/>
            <a:ext cx="871296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15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50% Question</a:t>
            </a:r>
          </a:p>
        </p:txBody>
      </p:sp>
    </p:spTree>
    <p:extLst>
      <p:ext uri="{BB962C8B-B14F-4D97-AF65-F5344CB8AC3E}">
        <p14:creationId xmlns:p14="http://schemas.microsoft.com/office/powerpoint/2010/main" val="313970070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121</TotalTime>
  <Words>259</Words>
  <Application>Microsoft Office PowerPoint</Application>
  <PresentationFormat>On-screen Show (4:3)</PresentationFormat>
  <Paragraphs>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Horizon</vt:lpstr>
      <vt:lpstr>PowerPoint Presentation</vt:lpstr>
      <vt:lpstr>PowerPoint Presentation</vt:lpstr>
      <vt:lpstr>80% Question</vt:lpstr>
      <vt:lpstr>PowerPoint Presentation</vt:lpstr>
      <vt:lpstr>PowerPoint Presentation</vt:lpstr>
      <vt:lpstr>60% Question </vt:lpstr>
      <vt:lpstr>PowerPoint Presentation</vt:lpstr>
      <vt:lpstr> </vt:lpstr>
      <vt:lpstr>40% Question</vt:lpstr>
      <vt:lpstr>PowerPoint Presentation</vt:lpstr>
      <vt:lpstr>PowerPoint Presentation</vt:lpstr>
      <vt:lpstr>PowerPoint Presentation</vt:lpstr>
      <vt:lpstr>PowerPoint Presentation</vt:lpstr>
      <vt:lpstr> </vt:lpstr>
      <vt:lpstr>20% question</vt:lpstr>
      <vt:lpstr>PowerPoint Presentation</vt:lpstr>
      <vt:lpstr>PowerPoint Presentation</vt:lpstr>
      <vt:lpstr>10% Question</vt:lpstr>
      <vt:lpstr>PowerPoint Presentation</vt:lpstr>
      <vt:lpstr>PowerPoint Presentation</vt:lpstr>
      <vt:lpstr>1% Question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McKenna</dc:creator>
  <cp:lastModifiedBy>Steve McKenna</cp:lastModifiedBy>
  <cp:revision>11</cp:revision>
  <dcterms:created xsi:type="dcterms:W3CDTF">2024-04-09T15:17:08Z</dcterms:created>
  <dcterms:modified xsi:type="dcterms:W3CDTF">2024-04-20T07:18:28Z</dcterms:modified>
</cp:coreProperties>
</file>