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16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8C4-0416-0DB3-8264-AD150D71A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A97A5-7233-95CF-F22D-71E9EB58C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BE5C-380D-4692-B46B-7E981E12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DDF0-9705-48DC-9CC9-EBA59F9189D0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5ABE1-13C0-76E0-D395-E5FB4464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0E84E-811E-2FCA-AE74-41D68492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95BC-32CE-4A3B-90EA-3A1F1ABAD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8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8488-592A-3D68-36DA-DA61A7A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BDB72-C563-72F4-18D9-BC718F3C0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0007-0D08-44C8-89AC-E08B76F3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DDF0-9705-48DC-9CC9-EBA59F9189D0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61624-B221-7DAD-D3F5-4C924B51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CF02-95C2-09A0-FBDD-FAC61891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95BC-32CE-4A3B-90EA-3A1F1ABAD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0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C716D-F759-785F-F6BA-248644389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0A2F9-9815-D622-A946-A17B053C4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D9A74-4732-D31E-7661-F5F13B84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DDF0-9705-48DC-9CC9-EBA59F9189D0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AADF-B018-3C48-A488-0A81682D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C61B0-5EB3-8FAA-E637-11B5A56B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95BC-32CE-4A3B-90EA-3A1F1ABAD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1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8687-26DD-5D0F-AE02-50E6FDA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0556-081E-841D-D0C0-A22FB245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AD070-601A-A1BE-8F9E-9B23AB0D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DDF0-9705-48DC-9CC9-EBA59F9189D0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7384-CE8F-F69B-266F-45EC90A3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280B-4B54-86E0-F5B2-C94E8D2A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95BC-32CE-4A3B-90EA-3A1F1ABAD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07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6E88-0BA7-2764-0C35-B30F770C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D33A-1C98-4BB4-81CB-A6856A4C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3E27-B399-1D96-8712-50399AA3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DDF0-9705-48DC-9CC9-EBA59F9189D0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362B-083B-5E64-F4AC-9120634C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2505-EF53-D3DB-5CA9-989FD08B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95BC-32CE-4A3B-90EA-3A1F1ABAD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6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B7BF-52E6-712B-6DA4-031AD1C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542E-2A74-51FB-DE43-80E875E7D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E09AC-A1CB-41F0-1898-2877747BC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A7305-D78D-B8F1-C902-EDF9C644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DDF0-9705-48DC-9CC9-EBA59F9189D0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9F479-1F98-0FEC-B9E5-96F40674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62836-3A48-F9AD-AA87-D61A9250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95BC-32CE-4A3B-90EA-3A1F1ABAD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68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8229-EB66-51C6-0CB4-F79AB34B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3D04-66D3-F578-5F85-D88CDC7C1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F9A30-7B6D-5D1E-9B6B-C0763016B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C5176-7D9F-A7FA-EF44-950CD9B8F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8C561-A734-426B-8E3C-D0E57B4E1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A42B7-E2CA-B454-2C1C-61F8E78F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DDF0-9705-48DC-9CC9-EBA59F9189D0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AE278-A2C8-0C3B-3927-D6F1798F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70EAA-445E-E8FD-0111-C46684F0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95BC-32CE-4A3B-90EA-3A1F1ABAD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1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D57F-8A3D-EE98-834E-C417027F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C6F9C-7D73-69EA-C917-D72C26CB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DDF0-9705-48DC-9CC9-EBA59F9189D0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0B06F-619D-2D78-07F6-0B182083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DE428-9FE4-4BDA-5B73-29C2EC0A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95BC-32CE-4A3B-90EA-3A1F1ABAD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7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AA48A-813E-2CD8-8113-0143C193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DDF0-9705-48DC-9CC9-EBA59F9189D0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27A71-75C1-8F70-60C7-10BD098D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E706E-5658-61A1-95C9-F9AF2AE5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95BC-32CE-4A3B-90EA-3A1F1ABAD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0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6911-6136-FA4B-22D8-B8020816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4579-8CB1-5E26-742A-D40DDE32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C54BC-F0EF-737B-0A3D-BF42D23F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BD85F-07A0-58AF-3C14-780C9F79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DDF0-9705-48DC-9CC9-EBA59F9189D0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8450B-A4E0-CF6A-13A9-576D7206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5CE0F-83CB-CD7E-6C9B-7280BD91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95BC-32CE-4A3B-90EA-3A1F1ABAD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D7AA-0159-63CA-6A80-6CD1E3F9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22DA6-D631-A485-9495-22C610D26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98153-6536-9514-69F9-54EC116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C5731-0688-FBDD-62F3-5B43C74B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DDF0-9705-48DC-9CC9-EBA59F9189D0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193BD-0252-9139-2BD4-FFC882C1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408-B325-4CD3-DA6D-E0B5AAB6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95BC-32CE-4A3B-90EA-3A1F1ABAD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82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E72E9-9CFE-928F-8DE6-D3269646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AA3A-039B-D368-C94D-3BE98F75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2865-DD2C-4252-8CCB-17791823E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5DDF0-9705-48DC-9CC9-EBA59F9189D0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74C7-9F97-2127-3FD3-A8FA49579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1036-9008-72D1-6CC5-90B91A3EA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3F95BC-32CE-4A3B-90EA-3A1F1ABAD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66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 with wires&#10;&#10;Description automatically generated">
            <a:extLst>
              <a:ext uri="{FF2B5EF4-FFF2-40B4-BE49-F238E27FC236}">
                <a16:creationId xmlns:a16="http://schemas.microsoft.com/office/drawing/2014/main" id="{A0BF2872-5D5B-6216-180D-77885DE4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b="7673"/>
          <a:stretch/>
        </p:blipFill>
        <p:spPr>
          <a:xfrm>
            <a:off x="1876753" y="584200"/>
            <a:ext cx="8438494" cy="57475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ED5951-B894-D493-CACE-6507FCB558AE}"/>
              </a:ext>
            </a:extLst>
          </p:cNvPr>
          <p:cNvSpPr/>
          <p:nvPr/>
        </p:nvSpPr>
        <p:spPr>
          <a:xfrm>
            <a:off x="7842946" y="608391"/>
            <a:ext cx="2463800" cy="863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F6B17-0A2B-38F9-9B37-B0AA731BFFDD}"/>
              </a:ext>
            </a:extLst>
          </p:cNvPr>
          <p:cNvSpPr txBox="1"/>
          <p:nvPr/>
        </p:nvSpPr>
        <p:spPr>
          <a:xfrm>
            <a:off x="6539112" y="977900"/>
            <a:ext cx="132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NRF24L01 Transceiver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C4088-3A5F-36C1-806B-69D344BF83D8}"/>
              </a:ext>
            </a:extLst>
          </p:cNvPr>
          <p:cNvSpPr txBox="1"/>
          <p:nvPr/>
        </p:nvSpPr>
        <p:spPr>
          <a:xfrm>
            <a:off x="2934020" y="2188668"/>
            <a:ext cx="141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9V Battery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B3226-DD11-EAF9-6F95-179F7473918D}"/>
              </a:ext>
            </a:extLst>
          </p:cNvPr>
          <p:cNvSpPr txBox="1"/>
          <p:nvPr/>
        </p:nvSpPr>
        <p:spPr>
          <a:xfrm>
            <a:off x="6208699" y="5617401"/>
            <a:ext cx="141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Thumbstick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C0705-995B-66F3-A7B0-E42ECB5E47D5}"/>
              </a:ext>
            </a:extLst>
          </p:cNvPr>
          <p:cNvSpPr txBox="1"/>
          <p:nvPr/>
        </p:nvSpPr>
        <p:spPr>
          <a:xfrm>
            <a:off x="8592351" y="3651401"/>
            <a:ext cx="100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Arduino Nano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8A240D-3533-65DE-1C6A-F45BB43DF7B9}"/>
              </a:ext>
            </a:extLst>
          </p:cNvPr>
          <p:cNvCxnSpPr>
            <a:cxnSpLocks/>
          </p:cNvCxnSpPr>
          <p:nvPr/>
        </p:nvCxnSpPr>
        <p:spPr>
          <a:xfrm>
            <a:off x="3642232" y="2574151"/>
            <a:ext cx="0" cy="192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C79AEF-67BB-BD80-697E-B3FBD734E2D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208699" y="1301066"/>
            <a:ext cx="330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5FD12D-9AC0-BAC0-DB42-0DC9C582D826}"/>
              </a:ext>
            </a:extLst>
          </p:cNvPr>
          <p:cNvCxnSpPr>
            <a:cxnSpLocks/>
          </p:cNvCxnSpPr>
          <p:nvPr/>
        </p:nvCxnSpPr>
        <p:spPr>
          <a:xfrm>
            <a:off x="7622561" y="5788325"/>
            <a:ext cx="7536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BCCC11-88D7-AC1D-1FEB-4068590BEA18}"/>
              </a:ext>
            </a:extLst>
          </p:cNvPr>
          <p:cNvCxnSpPr>
            <a:cxnSpLocks/>
          </p:cNvCxnSpPr>
          <p:nvPr/>
        </p:nvCxnSpPr>
        <p:spPr>
          <a:xfrm flipH="1">
            <a:off x="8037499" y="3980329"/>
            <a:ext cx="5301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ECBB5A-9C48-1A4D-D7E3-B9FC65ACDE73}"/>
              </a:ext>
            </a:extLst>
          </p:cNvPr>
          <p:cNvSpPr txBox="1"/>
          <p:nvPr/>
        </p:nvSpPr>
        <p:spPr>
          <a:xfrm>
            <a:off x="2216009" y="825660"/>
            <a:ext cx="194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Radio Transmitter Wiring Diagram</a:t>
            </a:r>
          </a:p>
        </p:txBody>
      </p:sp>
    </p:spTree>
    <p:extLst>
      <p:ext uri="{BB962C8B-B14F-4D97-AF65-F5344CB8AC3E}">
        <p14:creationId xmlns:p14="http://schemas.microsoft.com/office/powerpoint/2010/main" val="263757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68EA531-0B52-32C2-8DF9-13BBC3112C12}"/>
              </a:ext>
            </a:extLst>
          </p:cNvPr>
          <p:cNvSpPr/>
          <p:nvPr/>
        </p:nvSpPr>
        <p:spPr>
          <a:xfrm>
            <a:off x="3371199" y="-884686"/>
            <a:ext cx="5375986" cy="7677510"/>
          </a:xfrm>
          <a:prstGeom prst="rect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diagram of a circuit board&#10;&#10;Description automatically generated">
            <a:extLst>
              <a:ext uri="{FF2B5EF4-FFF2-40B4-BE49-F238E27FC236}">
                <a16:creationId xmlns:a16="http://schemas.microsoft.com/office/drawing/2014/main" id="{C697F9B4-B445-E1FD-397C-F8BF894D8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38720" r="6694" b="5161"/>
          <a:stretch/>
        </p:blipFill>
        <p:spPr>
          <a:xfrm>
            <a:off x="3420961" y="356285"/>
            <a:ext cx="5276462" cy="5740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EDE035-20D6-0E16-4E24-3F66E9559AF3}"/>
              </a:ext>
            </a:extLst>
          </p:cNvPr>
          <p:cNvSpPr txBox="1"/>
          <p:nvPr/>
        </p:nvSpPr>
        <p:spPr>
          <a:xfrm>
            <a:off x="3371198" y="-824869"/>
            <a:ext cx="1948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Car Wiring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E1B7E-3F3C-C428-3038-956303EEBB1B}"/>
              </a:ext>
            </a:extLst>
          </p:cNvPr>
          <p:cNvSpPr txBox="1"/>
          <p:nvPr/>
        </p:nvSpPr>
        <p:spPr>
          <a:xfrm>
            <a:off x="7307643" y="-150268"/>
            <a:ext cx="547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Motor 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2917F4-48B9-AB06-620B-91E5B79FCF3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581387" y="280619"/>
            <a:ext cx="0" cy="538531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C075C5-D01A-F96D-60EE-1F4AB43A8859}"/>
              </a:ext>
            </a:extLst>
          </p:cNvPr>
          <p:cNvSpPr txBox="1"/>
          <p:nvPr/>
        </p:nvSpPr>
        <p:spPr>
          <a:xfrm>
            <a:off x="4218679" y="-149494"/>
            <a:ext cx="547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Motor Left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A9704D-F928-36F5-CC54-27F8F1FB9FC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492423" y="281393"/>
            <a:ext cx="0" cy="53775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0DF48-6286-09AC-830C-0E2202DA5B66}"/>
              </a:ext>
            </a:extLst>
          </p:cNvPr>
          <p:cNvSpPr txBox="1"/>
          <p:nvPr/>
        </p:nvSpPr>
        <p:spPr>
          <a:xfrm>
            <a:off x="5629738" y="-400622"/>
            <a:ext cx="932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L298N Motor Driver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ADBC3B-716D-CE5F-6E0F-3EC21DC527B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096000" y="30265"/>
            <a:ext cx="0" cy="1727098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046EB3-ABC6-AE20-48D9-469939B3C928}"/>
              </a:ext>
            </a:extLst>
          </p:cNvPr>
          <p:cNvSpPr txBox="1"/>
          <p:nvPr/>
        </p:nvSpPr>
        <p:spPr>
          <a:xfrm>
            <a:off x="3682541" y="5822622"/>
            <a:ext cx="11611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Motor Battery (Connector with Exposed Wires)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FF39A-C5EC-D2E7-77D0-AED65C61A61A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263103" y="5326375"/>
            <a:ext cx="0" cy="49624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92E7CF-332E-EF2C-0BC1-DC1A7FD2EC3B}"/>
              </a:ext>
            </a:extLst>
          </p:cNvPr>
          <p:cNvSpPr txBox="1"/>
          <p:nvPr/>
        </p:nvSpPr>
        <p:spPr>
          <a:xfrm>
            <a:off x="6997580" y="6096766"/>
            <a:ext cx="10650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Motor Battery (Connector with DC Jack)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71C701-E43B-392F-46F7-487593D3891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7530129" y="5326375"/>
            <a:ext cx="0" cy="770391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E26D15-E3E2-E859-A57D-FE1C7C984058}"/>
              </a:ext>
            </a:extLst>
          </p:cNvPr>
          <p:cNvSpPr txBox="1"/>
          <p:nvPr/>
        </p:nvSpPr>
        <p:spPr>
          <a:xfrm>
            <a:off x="5702361" y="6309743"/>
            <a:ext cx="96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Arduino Uno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BFC628-C432-06A8-BE25-FDF33CF1937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186897" y="5754206"/>
            <a:ext cx="0" cy="55553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DCC99F-B7E2-3E99-8BC3-5CEFA2B44A70}"/>
              </a:ext>
            </a:extLst>
          </p:cNvPr>
          <p:cNvSpPr>
            <a:spLocks noChangeAspect="1"/>
          </p:cNvSpPr>
          <p:nvPr/>
        </p:nvSpPr>
        <p:spPr>
          <a:xfrm>
            <a:off x="6164670" y="618069"/>
            <a:ext cx="228681" cy="228681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8BBED9-001E-1A99-1B6D-027EA04DCD6B}"/>
              </a:ext>
            </a:extLst>
          </p:cNvPr>
          <p:cNvSpPr txBox="1"/>
          <p:nvPr/>
        </p:nvSpPr>
        <p:spPr>
          <a:xfrm>
            <a:off x="6465351" y="161070"/>
            <a:ext cx="59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Splice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E6D11F-ECF1-842C-7EF0-343183DA3794}"/>
              </a:ext>
            </a:extLst>
          </p:cNvPr>
          <p:cNvCxnSpPr>
            <a:cxnSpLocks/>
            <a:endCxn id="27" idx="7"/>
          </p:cNvCxnSpPr>
          <p:nvPr/>
        </p:nvCxnSpPr>
        <p:spPr>
          <a:xfrm flipH="1">
            <a:off x="6359861" y="405092"/>
            <a:ext cx="202401" cy="246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7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Milburn, Harrison Plt Off (RAFAC-NORTH-DN-1151)</dc:creator>
  <cp:lastModifiedBy>Milburn, Harrison Plt Off (RAFAC-NORTH-DN-1151)</cp:lastModifiedBy>
  <cp:revision>2</cp:revision>
  <dcterms:created xsi:type="dcterms:W3CDTF">2024-03-24T15:11:33Z</dcterms:created>
  <dcterms:modified xsi:type="dcterms:W3CDTF">2024-04-07T07:49:29Z</dcterms:modified>
</cp:coreProperties>
</file>