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1" r:id="rId6"/>
    <p:sldId id="268" r:id="rId7"/>
    <p:sldId id="270" r:id="rId8"/>
    <p:sldId id="262" r:id="rId9"/>
    <p:sldId id="271" r:id="rId10"/>
    <p:sldId id="264" r:id="rId11"/>
    <p:sldId id="272" r:id="rId12"/>
    <p:sldId id="274" r:id="rId13"/>
    <p:sldId id="275" r:id="rId14"/>
    <p:sldId id="276" r:id="rId15"/>
    <p:sldId id="278" r:id="rId16"/>
    <p:sldId id="277" r:id="rId17"/>
    <p:sldId id="280" r:id="rId18"/>
    <p:sldId id="279" r:id="rId19"/>
    <p:sldId id="281" r:id="rId20"/>
    <p:sldId id="282" r:id="rId21"/>
    <p:sldId id="267" r:id="rId22"/>
    <p:sldId id="263" r:id="rId23"/>
    <p:sldId id="284" r:id="rId24"/>
    <p:sldId id="283" r:id="rId25"/>
    <p:sldId id="26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50"/>
    <a:srgbClr val="00B0F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C992C7-57A1-43F9-A2F8-EAAA6BB6BF36}" v="1851" dt="2019-06-13T22:49:48.7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6" d="100"/>
          <a:sy n="156" d="100"/>
        </p:scale>
        <p:origin x="4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ming Jiang" userId="8b4c04f5-cf87-4715-84f5-15ee283a3650" providerId="ADAL" clId="{07C992C7-57A1-43F9-A2F8-EAAA6BB6BF36}"/>
    <pc:docChg chg="undo redo custSel addSld delSld modSld">
      <pc:chgData name="Haoming Jiang" userId="8b4c04f5-cf87-4715-84f5-15ee283a3650" providerId="ADAL" clId="{07C992C7-57A1-43F9-A2F8-EAAA6BB6BF36}" dt="2019-06-13T22:55:23.521" v="6043" actId="20577"/>
      <pc:docMkLst>
        <pc:docMk/>
      </pc:docMkLst>
      <pc:sldChg chg="modSp">
        <pc:chgData name="Haoming Jiang" userId="8b4c04f5-cf87-4715-84f5-15ee283a3650" providerId="ADAL" clId="{07C992C7-57A1-43F9-A2F8-EAAA6BB6BF36}" dt="2019-06-13T21:43:54.538" v="5545" actId="20577"/>
        <pc:sldMkLst>
          <pc:docMk/>
          <pc:sldMk cId="2612464402" sldId="258"/>
        </pc:sldMkLst>
        <pc:spChg chg="mod">
          <ac:chgData name="Haoming Jiang" userId="8b4c04f5-cf87-4715-84f5-15ee283a3650" providerId="ADAL" clId="{07C992C7-57A1-43F9-A2F8-EAAA6BB6BF36}" dt="2019-06-13T21:43:54.538" v="5545" actId="20577"/>
          <ac:spMkLst>
            <pc:docMk/>
            <pc:sldMk cId="2612464402" sldId="258"/>
            <ac:spMk id="3" creationId="{238F7907-B9C6-4FFF-B5FB-800B657CBD1E}"/>
          </ac:spMkLst>
        </pc:spChg>
      </pc:sldChg>
      <pc:sldChg chg="modSp">
        <pc:chgData name="Haoming Jiang" userId="8b4c04f5-cf87-4715-84f5-15ee283a3650" providerId="ADAL" clId="{07C992C7-57A1-43F9-A2F8-EAAA6BB6BF36}" dt="2019-06-13T21:45:00.142" v="5579" actId="20577"/>
        <pc:sldMkLst>
          <pc:docMk/>
          <pc:sldMk cId="1540121126" sldId="259"/>
        </pc:sldMkLst>
        <pc:spChg chg="mod">
          <ac:chgData name="Haoming Jiang" userId="8b4c04f5-cf87-4715-84f5-15ee283a3650" providerId="ADAL" clId="{07C992C7-57A1-43F9-A2F8-EAAA6BB6BF36}" dt="2019-06-13T21:45:00.142" v="5579" actId="20577"/>
          <ac:spMkLst>
            <pc:docMk/>
            <pc:sldMk cId="1540121126" sldId="259"/>
            <ac:spMk id="3" creationId="{1CF9B6E2-45FE-4647-9879-B334CD765674}"/>
          </ac:spMkLst>
        </pc:spChg>
      </pc:sldChg>
      <pc:sldChg chg="addSp delSp modSp">
        <pc:chgData name="Haoming Jiang" userId="8b4c04f5-cf87-4715-84f5-15ee283a3650" providerId="ADAL" clId="{07C992C7-57A1-43F9-A2F8-EAAA6BB6BF36}" dt="2019-06-13T21:45:53.682" v="5583" actId="20577"/>
        <pc:sldMkLst>
          <pc:docMk/>
          <pc:sldMk cId="2676134307" sldId="261"/>
        </pc:sldMkLst>
        <pc:spChg chg="mod">
          <ac:chgData name="Haoming Jiang" userId="8b4c04f5-cf87-4715-84f5-15ee283a3650" providerId="ADAL" clId="{07C992C7-57A1-43F9-A2F8-EAAA6BB6BF36}" dt="2019-06-13T17:59:56.458" v="942" actId="20577"/>
          <ac:spMkLst>
            <pc:docMk/>
            <pc:sldMk cId="2676134307" sldId="261"/>
            <ac:spMk id="2" creationId="{9A70841A-7824-4E59-9D67-E5BD4132DF20}"/>
          </ac:spMkLst>
        </pc:spChg>
        <pc:spChg chg="mod">
          <ac:chgData name="Haoming Jiang" userId="8b4c04f5-cf87-4715-84f5-15ee283a3650" providerId="ADAL" clId="{07C992C7-57A1-43F9-A2F8-EAAA6BB6BF36}" dt="2019-06-13T21:45:53.682" v="5583" actId="20577"/>
          <ac:spMkLst>
            <pc:docMk/>
            <pc:sldMk cId="2676134307" sldId="261"/>
            <ac:spMk id="3" creationId="{ACA02E2A-5A67-4C42-850F-E8E79E206AEA}"/>
          </ac:spMkLst>
        </pc:spChg>
        <pc:graphicFrameChg chg="add del mod modGraphic">
          <ac:chgData name="Haoming Jiang" userId="8b4c04f5-cf87-4715-84f5-15ee283a3650" providerId="ADAL" clId="{07C992C7-57A1-43F9-A2F8-EAAA6BB6BF36}" dt="2019-06-13T17:49:45.552" v="503" actId="478"/>
          <ac:graphicFrameMkLst>
            <pc:docMk/>
            <pc:sldMk cId="2676134307" sldId="261"/>
            <ac:graphicFrameMk id="4" creationId="{96697C59-3365-452C-ADC2-731E728D564F}"/>
          </ac:graphicFrameMkLst>
        </pc:graphicFrameChg>
      </pc:sldChg>
      <pc:sldChg chg="modSp">
        <pc:chgData name="Haoming Jiang" userId="8b4c04f5-cf87-4715-84f5-15ee283a3650" providerId="ADAL" clId="{07C992C7-57A1-43F9-A2F8-EAAA6BB6BF36}" dt="2019-06-13T18:08:14.079" v="1153" actId="27636"/>
        <pc:sldMkLst>
          <pc:docMk/>
          <pc:sldMk cId="1207133978" sldId="262"/>
        </pc:sldMkLst>
        <pc:spChg chg="mod">
          <ac:chgData name="Haoming Jiang" userId="8b4c04f5-cf87-4715-84f5-15ee283a3650" providerId="ADAL" clId="{07C992C7-57A1-43F9-A2F8-EAAA6BB6BF36}" dt="2019-06-13T18:01:04.388" v="1004" actId="27636"/>
          <ac:spMkLst>
            <pc:docMk/>
            <pc:sldMk cId="1207133978" sldId="262"/>
            <ac:spMk id="2" creationId="{9A70841A-7824-4E59-9D67-E5BD4132DF20}"/>
          </ac:spMkLst>
        </pc:spChg>
        <pc:spChg chg="mod">
          <ac:chgData name="Haoming Jiang" userId="8b4c04f5-cf87-4715-84f5-15ee283a3650" providerId="ADAL" clId="{07C992C7-57A1-43F9-A2F8-EAAA6BB6BF36}" dt="2019-06-13T18:08:14.079" v="1153" actId="27636"/>
          <ac:spMkLst>
            <pc:docMk/>
            <pc:sldMk cId="1207133978" sldId="262"/>
            <ac:spMk id="3" creationId="{ACA02E2A-5A67-4C42-850F-E8E79E206AEA}"/>
          </ac:spMkLst>
        </pc:spChg>
      </pc:sldChg>
      <pc:sldChg chg="addSp delSp modSp">
        <pc:chgData name="Haoming Jiang" userId="8b4c04f5-cf87-4715-84f5-15ee283a3650" providerId="ADAL" clId="{07C992C7-57A1-43F9-A2F8-EAAA6BB6BF36}" dt="2019-06-13T21:35:58.897" v="5075" actId="20577"/>
        <pc:sldMkLst>
          <pc:docMk/>
          <pc:sldMk cId="3288718619" sldId="263"/>
        </pc:sldMkLst>
        <pc:spChg chg="mod">
          <ac:chgData name="Haoming Jiang" userId="8b4c04f5-cf87-4715-84f5-15ee283a3650" providerId="ADAL" clId="{07C992C7-57A1-43F9-A2F8-EAAA6BB6BF36}" dt="2019-06-13T21:35:58.897" v="5075" actId="20577"/>
          <ac:spMkLst>
            <pc:docMk/>
            <pc:sldMk cId="3288718619" sldId="263"/>
            <ac:spMk id="3" creationId="{ACA02E2A-5A67-4C42-850F-E8E79E206AEA}"/>
          </ac:spMkLst>
        </pc:spChg>
        <pc:spChg chg="add del mod">
          <ac:chgData name="Haoming Jiang" userId="8b4c04f5-cf87-4715-84f5-15ee283a3650" providerId="ADAL" clId="{07C992C7-57A1-43F9-A2F8-EAAA6BB6BF36}" dt="2019-06-13T21:33:53.895" v="4873" actId="478"/>
          <ac:spMkLst>
            <pc:docMk/>
            <pc:sldMk cId="3288718619" sldId="263"/>
            <ac:spMk id="6" creationId="{650258F1-590B-473D-BC84-E531D6AD202E}"/>
          </ac:spMkLst>
        </pc:spChg>
        <pc:spChg chg="add del mod ord">
          <ac:chgData name="Haoming Jiang" userId="8b4c04f5-cf87-4715-84f5-15ee283a3650" providerId="ADAL" clId="{07C992C7-57A1-43F9-A2F8-EAAA6BB6BF36}" dt="2019-06-13T21:33:53.222" v="4872" actId="478"/>
          <ac:spMkLst>
            <pc:docMk/>
            <pc:sldMk cId="3288718619" sldId="263"/>
            <ac:spMk id="7" creationId="{BEB2C821-12B3-452E-8FF1-ADB3B5562B7B}"/>
          </ac:spMkLst>
        </pc:spChg>
        <pc:picChg chg="add del mod modCrop">
          <ac:chgData name="Haoming Jiang" userId="8b4c04f5-cf87-4715-84f5-15ee283a3650" providerId="ADAL" clId="{07C992C7-57A1-43F9-A2F8-EAAA6BB6BF36}" dt="2019-06-13T21:33:50.692" v="4869" actId="478"/>
          <ac:picMkLst>
            <pc:docMk/>
            <pc:sldMk cId="3288718619" sldId="263"/>
            <ac:picMk id="4" creationId="{2144B71A-7A93-4C94-A37F-1F08434196DE}"/>
          </ac:picMkLst>
        </pc:picChg>
        <pc:picChg chg="add del mod">
          <ac:chgData name="Haoming Jiang" userId="8b4c04f5-cf87-4715-84f5-15ee283a3650" providerId="ADAL" clId="{07C992C7-57A1-43F9-A2F8-EAAA6BB6BF36}" dt="2019-06-13T21:33:51.276" v="4870" actId="478"/>
          <ac:picMkLst>
            <pc:docMk/>
            <pc:sldMk cId="3288718619" sldId="263"/>
            <ac:picMk id="5" creationId="{5CB3F85E-3805-4EAD-93FD-318B35C76AAC}"/>
          </ac:picMkLst>
        </pc:picChg>
      </pc:sldChg>
      <pc:sldChg chg="addSp modSp">
        <pc:chgData name="Haoming Jiang" userId="8b4c04f5-cf87-4715-84f5-15ee283a3650" providerId="ADAL" clId="{07C992C7-57A1-43F9-A2F8-EAAA6BB6BF36}" dt="2019-06-13T21:59:24.575" v="6016" actId="20577"/>
        <pc:sldMkLst>
          <pc:docMk/>
          <pc:sldMk cId="2229388265" sldId="264"/>
        </pc:sldMkLst>
        <pc:spChg chg="mod">
          <ac:chgData name="Haoming Jiang" userId="8b4c04f5-cf87-4715-84f5-15ee283a3650" providerId="ADAL" clId="{07C992C7-57A1-43F9-A2F8-EAAA6BB6BF36}" dt="2019-06-13T18:18:53.165" v="1223"/>
          <ac:spMkLst>
            <pc:docMk/>
            <pc:sldMk cId="2229388265" sldId="264"/>
            <ac:spMk id="2" creationId="{9A70841A-7824-4E59-9D67-E5BD4132DF20}"/>
          </ac:spMkLst>
        </pc:spChg>
        <pc:spChg chg="mod">
          <ac:chgData name="Haoming Jiang" userId="8b4c04f5-cf87-4715-84f5-15ee283a3650" providerId="ADAL" clId="{07C992C7-57A1-43F9-A2F8-EAAA6BB6BF36}" dt="2019-06-13T21:59:24.575" v="6016" actId="20577"/>
          <ac:spMkLst>
            <pc:docMk/>
            <pc:sldMk cId="2229388265" sldId="264"/>
            <ac:spMk id="3" creationId="{ACA02E2A-5A67-4C42-850F-E8E79E206AEA}"/>
          </ac:spMkLst>
        </pc:spChg>
        <pc:spChg chg="add mod">
          <ac:chgData name="Haoming Jiang" userId="8b4c04f5-cf87-4715-84f5-15ee283a3650" providerId="ADAL" clId="{07C992C7-57A1-43F9-A2F8-EAAA6BB6BF36}" dt="2019-06-13T21:49:41.955" v="5799" actId="1036"/>
          <ac:spMkLst>
            <pc:docMk/>
            <pc:sldMk cId="2229388265" sldId="264"/>
            <ac:spMk id="4" creationId="{2406F9B3-820B-493C-9E57-9A4DC7ABFB18}"/>
          </ac:spMkLst>
        </pc:spChg>
        <pc:spChg chg="add mod">
          <ac:chgData name="Haoming Jiang" userId="8b4c04f5-cf87-4715-84f5-15ee283a3650" providerId="ADAL" clId="{07C992C7-57A1-43F9-A2F8-EAAA6BB6BF36}" dt="2019-06-13T21:49:41.955" v="5799" actId="1036"/>
          <ac:spMkLst>
            <pc:docMk/>
            <pc:sldMk cId="2229388265" sldId="264"/>
            <ac:spMk id="5" creationId="{BA96CE29-BDA5-43B9-A337-C1FFDD64A7DD}"/>
          </ac:spMkLst>
        </pc:spChg>
        <pc:spChg chg="add mod">
          <ac:chgData name="Haoming Jiang" userId="8b4c04f5-cf87-4715-84f5-15ee283a3650" providerId="ADAL" clId="{07C992C7-57A1-43F9-A2F8-EAAA6BB6BF36}" dt="2019-06-13T21:49:41.955" v="5799" actId="1036"/>
          <ac:spMkLst>
            <pc:docMk/>
            <pc:sldMk cId="2229388265" sldId="264"/>
            <ac:spMk id="6" creationId="{DE308325-2AF6-4CF5-B4B8-378B0B48365F}"/>
          </ac:spMkLst>
        </pc:spChg>
        <pc:cxnChg chg="add mod">
          <ac:chgData name="Haoming Jiang" userId="8b4c04f5-cf87-4715-84f5-15ee283a3650" providerId="ADAL" clId="{07C992C7-57A1-43F9-A2F8-EAAA6BB6BF36}" dt="2019-06-13T21:49:41.955" v="5799" actId="1036"/>
          <ac:cxnSpMkLst>
            <pc:docMk/>
            <pc:sldMk cId="2229388265" sldId="264"/>
            <ac:cxnSpMk id="8" creationId="{FEC3A73C-BF93-41F4-8199-A97E2376EEE5}"/>
          </ac:cxnSpMkLst>
        </pc:cxnChg>
        <pc:cxnChg chg="add mod">
          <ac:chgData name="Haoming Jiang" userId="8b4c04f5-cf87-4715-84f5-15ee283a3650" providerId="ADAL" clId="{07C992C7-57A1-43F9-A2F8-EAAA6BB6BF36}" dt="2019-06-13T21:49:41.955" v="5799" actId="1036"/>
          <ac:cxnSpMkLst>
            <pc:docMk/>
            <pc:sldMk cId="2229388265" sldId="264"/>
            <ac:cxnSpMk id="10" creationId="{6AF51E0B-5088-4AF5-A4C8-4F5844D10190}"/>
          </ac:cxnSpMkLst>
        </pc:cxnChg>
      </pc:sldChg>
      <pc:sldChg chg="del">
        <pc:chgData name="Haoming Jiang" userId="8b4c04f5-cf87-4715-84f5-15ee283a3650" providerId="ADAL" clId="{07C992C7-57A1-43F9-A2F8-EAAA6BB6BF36}" dt="2019-06-13T21:18:10.141" v="4315" actId="47"/>
        <pc:sldMkLst>
          <pc:docMk/>
          <pc:sldMk cId="1181525700" sldId="265"/>
        </pc:sldMkLst>
      </pc:sldChg>
      <pc:sldChg chg="modSp">
        <pc:chgData name="Haoming Jiang" userId="8b4c04f5-cf87-4715-84f5-15ee283a3650" providerId="ADAL" clId="{07C992C7-57A1-43F9-A2F8-EAAA6BB6BF36}" dt="2019-06-13T21:42:42.017" v="5530" actId="14"/>
        <pc:sldMkLst>
          <pc:docMk/>
          <pc:sldMk cId="2685907688" sldId="266"/>
        </pc:sldMkLst>
        <pc:spChg chg="mod">
          <ac:chgData name="Haoming Jiang" userId="8b4c04f5-cf87-4715-84f5-15ee283a3650" providerId="ADAL" clId="{07C992C7-57A1-43F9-A2F8-EAAA6BB6BF36}" dt="2019-06-13T21:42:42.017" v="5530" actId="14"/>
          <ac:spMkLst>
            <pc:docMk/>
            <pc:sldMk cId="2685907688" sldId="266"/>
            <ac:spMk id="3" creationId="{ACA02E2A-5A67-4C42-850F-E8E79E206AEA}"/>
          </ac:spMkLst>
        </pc:spChg>
      </pc:sldChg>
      <pc:sldChg chg="modSp add">
        <pc:chgData name="Haoming Jiang" userId="8b4c04f5-cf87-4715-84f5-15ee283a3650" providerId="ADAL" clId="{07C992C7-57A1-43F9-A2F8-EAAA6BB6BF36}" dt="2019-06-13T21:46:38.206" v="5616" actId="20577"/>
        <pc:sldMkLst>
          <pc:docMk/>
          <pc:sldMk cId="3453588425" sldId="268"/>
        </pc:sldMkLst>
        <pc:spChg chg="mod">
          <ac:chgData name="Haoming Jiang" userId="8b4c04f5-cf87-4715-84f5-15ee283a3650" providerId="ADAL" clId="{07C992C7-57A1-43F9-A2F8-EAAA6BB6BF36}" dt="2019-06-13T18:00:09.203" v="944" actId="20577"/>
          <ac:spMkLst>
            <pc:docMk/>
            <pc:sldMk cId="3453588425" sldId="268"/>
            <ac:spMk id="2" creationId="{9A70841A-7824-4E59-9D67-E5BD4132DF20}"/>
          </ac:spMkLst>
        </pc:spChg>
        <pc:spChg chg="mod">
          <ac:chgData name="Haoming Jiang" userId="8b4c04f5-cf87-4715-84f5-15ee283a3650" providerId="ADAL" clId="{07C992C7-57A1-43F9-A2F8-EAAA6BB6BF36}" dt="2019-06-13T21:46:38.206" v="5616" actId="20577"/>
          <ac:spMkLst>
            <pc:docMk/>
            <pc:sldMk cId="3453588425" sldId="268"/>
            <ac:spMk id="3" creationId="{ACA02E2A-5A67-4C42-850F-E8E79E206AEA}"/>
          </ac:spMkLst>
        </pc:spChg>
      </pc:sldChg>
      <pc:sldChg chg="add del">
        <pc:chgData name="Haoming Jiang" userId="8b4c04f5-cf87-4715-84f5-15ee283a3650" providerId="ADAL" clId="{07C992C7-57A1-43F9-A2F8-EAAA6BB6BF36}" dt="2019-06-13T18:00:55.348" v="1001" actId="47"/>
        <pc:sldMkLst>
          <pc:docMk/>
          <pc:sldMk cId="3630089664" sldId="269"/>
        </pc:sldMkLst>
      </pc:sldChg>
      <pc:sldChg chg="modSp add">
        <pc:chgData name="Haoming Jiang" userId="8b4c04f5-cf87-4715-84f5-15ee283a3650" providerId="ADAL" clId="{07C992C7-57A1-43F9-A2F8-EAAA6BB6BF36}" dt="2019-06-13T21:48:27.173" v="5738" actId="20577"/>
        <pc:sldMkLst>
          <pc:docMk/>
          <pc:sldMk cId="4177418112" sldId="270"/>
        </pc:sldMkLst>
        <pc:spChg chg="mod">
          <ac:chgData name="Haoming Jiang" userId="8b4c04f5-cf87-4715-84f5-15ee283a3650" providerId="ADAL" clId="{07C992C7-57A1-43F9-A2F8-EAAA6BB6BF36}" dt="2019-06-13T18:00:13.028" v="945"/>
          <ac:spMkLst>
            <pc:docMk/>
            <pc:sldMk cId="4177418112" sldId="270"/>
            <ac:spMk id="2" creationId="{9A70841A-7824-4E59-9D67-E5BD4132DF20}"/>
          </ac:spMkLst>
        </pc:spChg>
        <pc:spChg chg="mod">
          <ac:chgData name="Haoming Jiang" userId="8b4c04f5-cf87-4715-84f5-15ee283a3650" providerId="ADAL" clId="{07C992C7-57A1-43F9-A2F8-EAAA6BB6BF36}" dt="2019-06-13T21:48:27.173" v="5738" actId="20577"/>
          <ac:spMkLst>
            <pc:docMk/>
            <pc:sldMk cId="4177418112" sldId="270"/>
            <ac:spMk id="3" creationId="{ACA02E2A-5A67-4C42-850F-E8E79E206AEA}"/>
          </ac:spMkLst>
        </pc:spChg>
      </pc:sldChg>
      <pc:sldChg chg="modSp add">
        <pc:chgData name="Haoming Jiang" userId="8b4c04f5-cf87-4715-84f5-15ee283a3650" providerId="ADAL" clId="{07C992C7-57A1-43F9-A2F8-EAAA6BB6BF36}" dt="2019-06-13T18:10:15.770" v="1217" actId="20577"/>
        <pc:sldMkLst>
          <pc:docMk/>
          <pc:sldMk cId="354914263" sldId="271"/>
        </pc:sldMkLst>
        <pc:spChg chg="mod">
          <ac:chgData name="Haoming Jiang" userId="8b4c04f5-cf87-4715-84f5-15ee283a3650" providerId="ADAL" clId="{07C992C7-57A1-43F9-A2F8-EAAA6BB6BF36}" dt="2019-06-13T18:10:15.770" v="1217" actId="20577"/>
          <ac:spMkLst>
            <pc:docMk/>
            <pc:sldMk cId="354914263" sldId="271"/>
            <ac:spMk id="3" creationId="{ACA02E2A-5A67-4C42-850F-E8E79E206AEA}"/>
          </ac:spMkLst>
        </pc:spChg>
      </pc:sldChg>
      <pc:sldChg chg="modSp add">
        <pc:chgData name="Haoming Jiang" userId="8b4c04f5-cf87-4715-84f5-15ee283a3650" providerId="ADAL" clId="{07C992C7-57A1-43F9-A2F8-EAAA6BB6BF36}" dt="2019-06-13T22:27:14.779" v="6017" actId="14100"/>
        <pc:sldMkLst>
          <pc:docMk/>
          <pc:sldMk cId="3417756221" sldId="272"/>
        </pc:sldMkLst>
        <pc:spChg chg="mod">
          <ac:chgData name="Haoming Jiang" userId="8b4c04f5-cf87-4715-84f5-15ee283a3650" providerId="ADAL" clId="{07C992C7-57A1-43F9-A2F8-EAAA6BB6BF36}" dt="2019-06-13T19:58:37.867" v="1747" actId="20577"/>
          <ac:spMkLst>
            <pc:docMk/>
            <pc:sldMk cId="3417756221" sldId="272"/>
            <ac:spMk id="3" creationId="{ACA02E2A-5A67-4C42-850F-E8E79E206AEA}"/>
          </ac:spMkLst>
        </pc:spChg>
        <pc:spChg chg="mod">
          <ac:chgData name="Haoming Jiang" userId="8b4c04f5-cf87-4715-84f5-15ee283a3650" providerId="ADAL" clId="{07C992C7-57A1-43F9-A2F8-EAAA6BB6BF36}" dt="2019-06-13T22:27:14.779" v="6017" actId="14100"/>
          <ac:spMkLst>
            <pc:docMk/>
            <pc:sldMk cId="3417756221" sldId="272"/>
            <ac:spMk id="4" creationId="{2406F9B3-820B-493C-9E57-9A4DC7ABFB18}"/>
          </ac:spMkLst>
        </pc:spChg>
        <pc:spChg chg="mod">
          <ac:chgData name="Haoming Jiang" userId="8b4c04f5-cf87-4715-84f5-15ee283a3650" providerId="ADAL" clId="{07C992C7-57A1-43F9-A2F8-EAAA6BB6BF36}" dt="2019-06-13T19:58:45.331" v="1749" actId="14100"/>
          <ac:spMkLst>
            <pc:docMk/>
            <pc:sldMk cId="3417756221" sldId="272"/>
            <ac:spMk id="5" creationId="{BA96CE29-BDA5-43B9-A337-C1FFDD64A7DD}"/>
          </ac:spMkLst>
        </pc:spChg>
        <pc:spChg chg="mod">
          <ac:chgData name="Haoming Jiang" userId="8b4c04f5-cf87-4715-84f5-15ee283a3650" providerId="ADAL" clId="{07C992C7-57A1-43F9-A2F8-EAAA6BB6BF36}" dt="2019-06-13T19:54:20.522" v="1694" actId="1076"/>
          <ac:spMkLst>
            <pc:docMk/>
            <pc:sldMk cId="3417756221" sldId="272"/>
            <ac:spMk id="6" creationId="{DE308325-2AF6-4CF5-B4B8-378B0B48365F}"/>
          </ac:spMkLst>
        </pc:spChg>
        <pc:cxnChg chg="mod">
          <ac:chgData name="Haoming Jiang" userId="8b4c04f5-cf87-4715-84f5-15ee283a3650" providerId="ADAL" clId="{07C992C7-57A1-43F9-A2F8-EAAA6BB6BF36}" dt="2019-06-13T22:27:14.779" v="6017" actId="14100"/>
          <ac:cxnSpMkLst>
            <pc:docMk/>
            <pc:sldMk cId="3417756221" sldId="272"/>
            <ac:cxnSpMk id="8" creationId="{FEC3A73C-BF93-41F4-8199-A97E2376EEE5}"/>
          </ac:cxnSpMkLst>
        </pc:cxnChg>
        <pc:cxnChg chg="mod">
          <ac:chgData name="Haoming Jiang" userId="8b4c04f5-cf87-4715-84f5-15ee283a3650" providerId="ADAL" clId="{07C992C7-57A1-43F9-A2F8-EAAA6BB6BF36}" dt="2019-06-13T19:58:45.331" v="1749" actId="14100"/>
          <ac:cxnSpMkLst>
            <pc:docMk/>
            <pc:sldMk cId="3417756221" sldId="272"/>
            <ac:cxnSpMk id="10" creationId="{6AF51E0B-5088-4AF5-A4C8-4F5844D10190}"/>
          </ac:cxnSpMkLst>
        </pc:cxnChg>
      </pc:sldChg>
      <pc:sldChg chg="add del">
        <pc:chgData name="Haoming Jiang" userId="8b4c04f5-cf87-4715-84f5-15ee283a3650" providerId="ADAL" clId="{07C992C7-57A1-43F9-A2F8-EAAA6BB6BF36}" dt="2019-06-13T19:59:06.133" v="1752" actId="47"/>
        <pc:sldMkLst>
          <pc:docMk/>
          <pc:sldMk cId="1028147915" sldId="273"/>
        </pc:sldMkLst>
      </pc:sldChg>
      <pc:sldChg chg="addSp delSp modSp add">
        <pc:chgData name="Haoming Jiang" userId="8b4c04f5-cf87-4715-84f5-15ee283a3650" providerId="ADAL" clId="{07C992C7-57A1-43F9-A2F8-EAAA6BB6BF36}" dt="2019-06-13T20:06:49.428" v="2018" actId="20577"/>
        <pc:sldMkLst>
          <pc:docMk/>
          <pc:sldMk cId="3508441827" sldId="274"/>
        </pc:sldMkLst>
        <pc:spChg chg="mod">
          <ac:chgData name="Haoming Jiang" userId="8b4c04f5-cf87-4715-84f5-15ee283a3650" providerId="ADAL" clId="{07C992C7-57A1-43F9-A2F8-EAAA6BB6BF36}" dt="2019-06-13T20:04:09.444" v="1939" actId="20577"/>
          <ac:spMkLst>
            <pc:docMk/>
            <pc:sldMk cId="3508441827" sldId="274"/>
            <ac:spMk id="3" creationId="{ACA02E2A-5A67-4C42-850F-E8E79E206AEA}"/>
          </ac:spMkLst>
        </pc:spChg>
        <pc:spChg chg="mod">
          <ac:chgData name="Haoming Jiang" userId="8b4c04f5-cf87-4715-84f5-15ee283a3650" providerId="ADAL" clId="{07C992C7-57A1-43F9-A2F8-EAAA6BB6BF36}" dt="2019-06-13T20:05:05.003" v="1968" actId="14100"/>
          <ac:spMkLst>
            <pc:docMk/>
            <pc:sldMk cId="3508441827" sldId="274"/>
            <ac:spMk id="4" creationId="{2406F9B3-820B-493C-9E57-9A4DC7ABFB18}"/>
          </ac:spMkLst>
        </pc:spChg>
        <pc:spChg chg="mod">
          <ac:chgData name="Haoming Jiang" userId="8b4c04f5-cf87-4715-84f5-15ee283a3650" providerId="ADAL" clId="{07C992C7-57A1-43F9-A2F8-EAAA6BB6BF36}" dt="2019-06-13T20:03:59.675" v="1936" actId="14100"/>
          <ac:spMkLst>
            <pc:docMk/>
            <pc:sldMk cId="3508441827" sldId="274"/>
            <ac:spMk id="5" creationId="{BA96CE29-BDA5-43B9-A337-C1FFDD64A7DD}"/>
          </ac:spMkLst>
        </pc:spChg>
        <pc:spChg chg="mod">
          <ac:chgData name="Haoming Jiang" userId="8b4c04f5-cf87-4715-84f5-15ee283a3650" providerId="ADAL" clId="{07C992C7-57A1-43F9-A2F8-EAAA6BB6BF36}" dt="2019-06-13T20:06:34.332" v="2005" actId="20577"/>
          <ac:spMkLst>
            <pc:docMk/>
            <pc:sldMk cId="3508441827" sldId="274"/>
            <ac:spMk id="6" creationId="{DE308325-2AF6-4CF5-B4B8-378B0B48365F}"/>
          </ac:spMkLst>
        </pc:spChg>
        <pc:spChg chg="add mod">
          <ac:chgData name="Haoming Jiang" userId="8b4c04f5-cf87-4715-84f5-15ee283a3650" providerId="ADAL" clId="{07C992C7-57A1-43F9-A2F8-EAAA6BB6BF36}" dt="2019-06-13T20:06:49.428" v="2018" actId="20577"/>
          <ac:spMkLst>
            <pc:docMk/>
            <pc:sldMk cId="3508441827" sldId="274"/>
            <ac:spMk id="14" creationId="{038D4E5A-A91F-46D1-9D31-61C93B1F0641}"/>
          </ac:spMkLst>
        </pc:spChg>
        <pc:cxnChg chg="del mod">
          <ac:chgData name="Haoming Jiang" userId="8b4c04f5-cf87-4715-84f5-15ee283a3650" providerId="ADAL" clId="{07C992C7-57A1-43F9-A2F8-EAAA6BB6BF36}" dt="2019-06-13T20:03:13.389" v="1883" actId="478"/>
          <ac:cxnSpMkLst>
            <pc:docMk/>
            <pc:sldMk cId="3508441827" sldId="274"/>
            <ac:cxnSpMk id="8" creationId="{FEC3A73C-BF93-41F4-8199-A97E2376EEE5}"/>
          </ac:cxnSpMkLst>
        </pc:cxnChg>
        <pc:cxnChg chg="del mod">
          <ac:chgData name="Haoming Jiang" userId="8b4c04f5-cf87-4715-84f5-15ee283a3650" providerId="ADAL" clId="{07C992C7-57A1-43F9-A2F8-EAAA6BB6BF36}" dt="2019-06-13T20:03:12.613" v="1882" actId="478"/>
          <ac:cxnSpMkLst>
            <pc:docMk/>
            <pc:sldMk cId="3508441827" sldId="274"/>
            <ac:cxnSpMk id="10" creationId="{6AF51E0B-5088-4AF5-A4C8-4F5844D10190}"/>
          </ac:cxnSpMkLst>
        </pc:cxnChg>
      </pc:sldChg>
      <pc:sldChg chg="addSp delSp modSp add">
        <pc:chgData name="Haoming Jiang" userId="8b4c04f5-cf87-4715-84f5-15ee283a3650" providerId="ADAL" clId="{07C992C7-57A1-43F9-A2F8-EAAA6BB6BF36}" dt="2019-06-13T22:50:20.605" v="6037" actId="14100"/>
        <pc:sldMkLst>
          <pc:docMk/>
          <pc:sldMk cId="4072522895" sldId="275"/>
        </pc:sldMkLst>
        <pc:spChg chg="del mod">
          <ac:chgData name="Haoming Jiang" userId="8b4c04f5-cf87-4715-84f5-15ee283a3650" providerId="ADAL" clId="{07C992C7-57A1-43F9-A2F8-EAAA6BB6BF36}" dt="2019-06-13T20:25:31.968" v="2634" actId="478"/>
          <ac:spMkLst>
            <pc:docMk/>
            <pc:sldMk cId="4072522895" sldId="275"/>
            <ac:spMk id="3" creationId="{ACA02E2A-5A67-4C42-850F-E8E79E206AEA}"/>
          </ac:spMkLst>
        </pc:spChg>
        <pc:spChg chg="del">
          <ac:chgData name="Haoming Jiang" userId="8b4c04f5-cf87-4715-84f5-15ee283a3650" providerId="ADAL" clId="{07C992C7-57A1-43F9-A2F8-EAAA6BB6BF36}" dt="2019-06-13T20:07:12.274" v="2021" actId="478"/>
          <ac:spMkLst>
            <pc:docMk/>
            <pc:sldMk cId="4072522895" sldId="275"/>
            <ac:spMk id="4" creationId="{2406F9B3-820B-493C-9E57-9A4DC7ABFB18}"/>
          </ac:spMkLst>
        </pc:spChg>
        <pc:spChg chg="del">
          <ac:chgData name="Haoming Jiang" userId="8b4c04f5-cf87-4715-84f5-15ee283a3650" providerId="ADAL" clId="{07C992C7-57A1-43F9-A2F8-EAAA6BB6BF36}" dt="2019-06-13T20:07:12.274" v="2021" actId="478"/>
          <ac:spMkLst>
            <pc:docMk/>
            <pc:sldMk cId="4072522895" sldId="275"/>
            <ac:spMk id="5" creationId="{BA96CE29-BDA5-43B9-A337-C1FFDD64A7DD}"/>
          </ac:spMkLst>
        </pc:spChg>
        <pc:spChg chg="del">
          <ac:chgData name="Haoming Jiang" userId="8b4c04f5-cf87-4715-84f5-15ee283a3650" providerId="ADAL" clId="{07C992C7-57A1-43F9-A2F8-EAAA6BB6BF36}" dt="2019-06-13T20:07:12.274" v="2021" actId="478"/>
          <ac:spMkLst>
            <pc:docMk/>
            <pc:sldMk cId="4072522895" sldId="275"/>
            <ac:spMk id="6" creationId="{DE308325-2AF6-4CF5-B4B8-378B0B48365F}"/>
          </ac:spMkLst>
        </pc:spChg>
        <pc:spChg chg="del">
          <ac:chgData name="Haoming Jiang" userId="8b4c04f5-cf87-4715-84f5-15ee283a3650" providerId="ADAL" clId="{07C992C7-57A1-43F9-A2F8-EAAA6BB6BF36}" dt="2019-06-13T20:07:12.274" v="2021" actId="478"/>
          <ac:spMkLst>
            <pc:docMk/>
            <pc:sldMk cId="4072522895" sldId="275"/>
            <ac:spMk id="14" creationId="{038D4E5A-A91F-46D1-9D31-61C93B1F0641}"/>
          </ac:spMkLst>
        </pc:spChg>
        <pc:graphicFrameChg chg="add mod modGraphic">
          <ac:chgData name="Haoming Jiang" userId="8b4c04f5-cf87-4715-84f5-15ee283a3650" providerId="ADAL" clId="{07C992C7-57A1-43F9-A2F8-EAAA6BB6BF36}" dt="2019-06-13T22:50:20.605" v="6037" actId="14100"/>
          <ac:graphicFrameMkLst>
            <pc:docMk/>
            <pc:sldMk cId="4072522895" sldId="275"/>
            <ac:graphicFrameMk id="7" creationId="{52A59A00-DB1B-4ED0-A2D7-EF39B5FC25D0}"/>
          </ac:graphicFrameMkLst>
        </pc:graphicFrameChg>
      </pc:sldChg>
      <pc:sldChg chg="delSp modSp add">
        <pc:chgData name="Haoming Jiang" userId="8b4c04f5-cf87-4715-84f5-15ee283a3650" providerId="ADAL" clId="{07C992C7-57A1-43F9-A2F8-EAAA6BB6BF36}" dt="2019-06-13T22:51:12.815" v="6041" actId="20577"/>
        <pc:sldMkLst>
          <pc:docMk/>
          <pc:sldMk cId="3974477127" sldId="276"/>
        </pc:sldMkLst>
        <pc:spChg chg="mod">
          <ac:chgData name="Haoming Jiang" userId="8b4c04f5-cf87-4715-84f5-15ee283a3650" providerId="ADAL" clId="{07C992C7-57A1-43F9-A2F8-EAAA6BB6BF36}" dt="2019-06-13T22:51:12.815" v="6041" actId="20577"/>
          <ac:spMkLst>
            <pc:docMk/>
            <pc:sldMk cId="3974477127" sldId="276"/>
            <ac:spMk id="3" creationId="{ACA02E2A-5A67-4C42-850F-E8E79E206AEA}"/>
          </ac:spMkLst>
        </pc:spChg>
        <pc:spChg chg="del">
          <ac:chgData name="Haoming Jiang" userId="8b4c04f5-cf87-4715-84f5-15ee283a3650" providerId="ADAL" clId="{07C992C7-57A1-43F9-A2F8-EAAA6BB6BF36}" dt="2019-06-13T20:32:42.485" v="2846" actId="478"/>
          <ac:spMkLst>
            <pc:docMk/>
            <pc:sldMk cId="3974477127" sldId="276"/>
            <ac:spMk id="4" creationId="{2406F9B3-820B-493C-9E57-9A4DC7ABFB18}"/>
          </ac:spMkLst>
        </pc:spChg>
        <pc:spChg chg="del">
          <ac:chgData name="Haoming Jiang" userId="8b4c04f5-cf87-4715-84f5-15ee283a3650" providerId="ADAL" clId="{07C992C7-57A1-43F9-A2F8-EAAA6BB6BF36}" dt="2019-06-13T20:32:42.485" v="2846" actId="478"/>
          <ac:spMkLst>
            <pc:docMk/>
            <pc:sldMk cId="3974477127" sldId="276"/>
            <ac:spMk id="5" creationId="{BA96CE29-BDA5-43B9-A337-C1FFDD64A7DD}"/>
          </ac:spMkLst>
        </pc:spChg>
        <pc:spChg chg="del">
          <ac:chgData name="Haoming Jiang" userId="8b4c04f5-cf87-4715-84f5-15ee283a3650" providerId="ADAL" clId="{07C992C7-57A1-43F9-A2F8-EAAA6BB6BF36}" dt="2019-06-13T20:32:42.485" v="2846" actId="478"/>
          <ac:spMkLst>
            <pc:docMk/>
            <pc:sldMk cId="3974477127" sldId="276"/>
            <ac:spMk id="6" creationId="{DE308325-2AF6-4CF5-B4B8-378B0B48365F}"/>
          </ac:spMkLst>
        </pc:spChg>
        <pc:spChg chg="del">
          <ac:chgData name="Haoming Jiang" userId="8b4c04f5-cf87-4715-84f5-15ee283a3650" providerId="ADAL" clId="{07C992C7-57A1-43F9-A2F8-EAAA6BB6BF36}" dt="2019-06-13T20:32:42.485" v="2846" actId="478"/>
          <ac:spMkLst>
            <pc:docMk/>
            <pc:sldMk cId="3974477127" sldId="276"/>
            <ac:spMk id="14" creationId="{038D4E5A-A91F-46D1-9D31-61C93B1F0641}"/>
          </ac:spMkLst>
        </pc:spChg>
      </pc:sldChg>
      <pc:sldChg chg="addSp delSp modSp add">
        <pc:chgData name="Haoming Jiang" userId="8b4c04f5-cf87-4715-84f5-15ee283a3650" providerId="ADAL" clId="{07C992C7-57A1-43F9-A2F8-EAAA6BB6BF36}" dt="2019-06-13T21:05:59.677" v="4028" actId="20577"/>
        <pc:sldMkLst>
          <pc:docMk/>
          <pc:sldMk cId="4278804224" sldId="277"/>
        </pc:sldMkLst>
        <pc:spChg chg="mod">
          <ac:chgData name="Haoming Jiang" userId="8b4c04f5-cf87-4715-84f5-15ee283a3650" providerId="ADAL" clId="{07C992C7-57A1-43F9-A2F8-EAAA6BB6BF36}" dt="2019-06-13T20:46:43.915" v="3653" actId="20577"/>
          <ac:spMkLst>
            <pc:docMk/>
            <pc:sldMk cId="4278804224" sldId="277"/>
            <ac:spMk id="2" creationId="{9A70841A-7824-4E59-9D67-E5BD4132DF20}"/>
          </ac:spMkLst>
        </pc:spChg>
        <pc:spChg chg="mod">
          <ac:chgData name="Haoming Jiang" userId="8b4c04f5-cf87-4715-84f5-15ee283a3650" providerId="ADAL" clId="{07C992C7-57A1-43F9-A2F8-EAAA6BB6BF36}" dt="2019-06-13T21:05:59.677" v="4028" actId="20577"/>
          <ac:spMkLst>
            <pc:docMk/>
            <pc:sldMk cId="4278804224" sldId="277"/>
            <ac:spMk id="3" creationId="{ACA02E2A-5A67-4C42-850F-E8E79E206AEA}"/>
          </ac:spMkLst>
        </pc:spChg>
        <pc:spChg chg="add del mod">
          <ac:chgData name="Haoming Jiang" userId="8b4c04f5-cf87-4715-84f5-15ee283a3650" providerId="ADAL" clId="{07C992C7-57A1-43F9-A2F8-EAAA6BB6BF36}" dt="2019-06-13T21:05:41.876" v="4004" actId="478"/>
          <ac:spMkLst>
            <pc:docMk/>
            <pc:sldMk cId="4278804224" sldId="277"/>
            <ac:spMk id="6" creationId="{5888B3C9-A464-4706-B9CD-FA5A58642B1C}"/>
          </ac:spMkLst>
        </pc:spChg>
        <pc:spChg chg="add del">
          <ac:chgData name="Haoming Jiang" userId="8b4c04f5-cf87-4715-84f5-15ee283a3650" providerId="ADAL" clId="{07C992C7-57A1-43F9-A2F8-EAAA6BB6BF36}" dt="2019-06-13T20:58:33.871" v="3926"/>
          <ac:spMkLst>
            <pc:docMk/>
            <pc:sldMk cId="4278804224" sldId="277"/>
            <ac:spMk id="7" creationId="{4016C6BB-1A70-4113-8B25-28F9541907EC}"/>
          </ac:spMkLst>
        </pc:spChg>
        <pc:spChg chg="add del mod">
          <ac:chgData name="Haoming Jiang" userId="8b4c04f5-cf87-4715-84f5-15ee283a3650" providerId="ADAL" clId="{07C992C7-57A1-43F9-A2F8-EAAA6BB6BF36}" dt="2019-06-13T21:05:41.876" v="4004" actId="478"/>
          <ac:spMkLst>
            <pc:docMk/>
            <pc:sldMk cId="4278804224" sldId="277"/>
            <ac:spMk id="12" creationId="{7DA3E3B2-FA61-4DF3-9E8C-677313C1681D}"/>
          </ac:spMkLst>
        </pc:spChg>
        <pc:spChg chg="add del mod">
          <ac:chgData name="Haoming Jiang" userId="8b4c04f5-cf87-4715-84f5-15ee283a3650" providerId="ADAL" clId="{07C992C7-57A1-43F9-A2F8-EAAA6BB6BF36}" dt="2019-06-13T21:05:41.876" v="4004" actId="478"/>
          <ac:spMkLst>
            <pc:docMk/>
            <pc:sldMk cId="4278804224" sldId="277"/>
            <ac:spMk id="16" creationId="{413B57AF-AC23-49C4-8C75-6A80F47344F8}"/>
          </ac:spMkLst>
        </pc:spChg>
        <pc:picChg chg="add del mod">
          <ac:chgData name="Haoming Jiang" userId="8b4c04f5-cf87-4715-84f5-15ee283a3650" providerId="ADAL" clId="{07C992C7-57A1-43F9-A2F8-EAAA6BB6BF36}" dt="2019-06-13T20:55:39.604" v="3892" actId="478"/>
          <ac:picMkLst>
            <pc:docMk/>
            <pc:sldMk cId="4278804224" sldId="277"/>
            <ac:picMk id="4" creationId="{0B12A68F-C5FD-4656-A2CD-2F29ADCDAA58}"/>
          </ac:picMkLst>
        </pc:picChg>
        <pc:picChg chg="add mod">
          <ac:chgData name="Haoming Jiang" userId="8b4c04f5-cf87-4715-84f5-15ee283a3650" providerId="ADAL" clId="{07C992C7-57A1-43F9-A2F8-EAAA6BB6BF36}" dt="2019-06-13T21:05:44.771" v="4005" actId="1076"/>
          <ac:picMkLst>
            <pc:docMk/>
            <pc:sldMk cId="4278804224" sldId="277"/>
            <ac:picMk id="5" creationId="{1D8BA8DE-B4A7-46D6-81CC-C64D542DABA4}"/>
          </ac:picMkLst>
        </pc:picChg>
        <pc:picChg chg="add del mod">
          <ac:chgData name="Haoming Jiang" userId="8b4c04f5-cf87-4715-84f5-15ee283a3650" providerId="ADAL" clId="{07C992C7-57A1-43F9-A2F8-EAAA6BB6BF36}" dt="2019-06-13T20:58:44.813" v="3929" actId="478"/>
          <ac:picMkLst>
            <pc:docMk/>
            <pc:sldMk cId="4278804224" sldId="277"/>
            <ac:picMk id="8" creationId="{D4EEFB65-AAD4-478D-B6C6-32AAEFF9234A}"/>
          </ac:picMkLst>
        </pc:picChg>
        <pc:picChg chg="add del mod">
          <ac:chgData name="Haoming Jiang" userId="8b4c04f5-cf87-4715-84f5-15ee283a3650" providerId="ADAL" clId="{07C992C7-57A1-43F9-A2F8-EAAA6BB6BF36}" dt="2019-06-13T21:05:41.876" v="4004" actId="478"/>
          <ac:picMkLst>
            <pc:docMk/>
            <pc:sldMk cId="4278804224" sldId="277"/>
            <ac:picMk id="9" creationId="{BB00BE33-9AD8-4816-BC41-485A06E7CC42}"/>
          </ac:picMkLst>
        </pc:picChg>
        <pc:cxnChg chg="add del mod">
          <ac:chgData name="Haoming Jiang" userId="8b4c04f5-cf87-4715-84f5-15ee283a3650" providerId="ADAL" clId="{07C992C7-57A1-43F9-A2F8-EAAA6BB6BF36}" dt="2019-06-13T21:05:41.876" v="4004" actId="478"/>
          <ac:cxnSpMkLst>
            <pc:docMk/>
            <pc:sldMk cId="4278804224" sldId="277"/>
            <ac:cxnSpMk id="11" creationId="{970B09E2-BDA8-4D24-8AF7-42648CB1201B}"/>
          </ac:cxnSpMkLst>
        </pc:cxnChg>
        <pc:cxnChg chg="add del mod">
          <ac:chgData name="Haoming Jiang" userId="8b4c04f5-cf87-4715-84f5-15ee283a3650" providerId="ADAL" clId="{07C992C7-57A1-43F9-A2F8-EAAA6BB6BF36}" dt="2019-06-13T21:05:41.876" v="4004" actId="478"/>
          <ac:cxnSpMkLst>
            <pc:docMk/>
            <pc:sldMk cId="4278804224" sldId="277"/>
            <ac:cxnSpMk id="13" creationId="{3605CAA2-7D38-4B9F-88CA-F38137D2CE53}"/>
          </ac:cxnSpMkLst>
        </pc:cxnChg>
      </pc:sldChg>
      <pc:sldChg chg="modSp add">
        <pc:chgData name="Haoming Jiang" userId="8b4c04f5-cf87-4715-84f5-15ee283a3650" providerId="ADAL" clId="{07C992C7-57A1-43F9-A2F8-EAAA6BB6BF36}" dt="2019-06-13T22:55:23.521" v="6043" actId="20577"/>
        <pc:sldMkLst>
          <pc:docMk/>
          <pc:sldMk cId="289351285" sldId="278"/>
        </pc:sldMkLst>
        <pc:spChg chg="mod">
          <ac:chgData name="Haoming Jiang" userId="8b4c04f5-cf87-4715-84f5-15ee283a3650" providerId="ADAL" clId="{07C992C7-57A1-43F9-A2F8-EAAA6BB6BF36}" dt="2019-06-13T22:55:23.521" v="6043" actId="20577"/>
          <ac:spMkLst>
            <pc:docMk/>
            <pc:sldMk cId="289351285" sldId="278"/>
            <ac:spMk id="3" creationId="{ACA02E2A-5A67-4C42-850F-E8E79E206AEA}"/>
          </ac:spMkLst>
        </pc:spChg>
      </pc:sldChg>
      <pc:sldChg chg="delSp modSp add">
        <pc:chgData name="Haoming Jiang" userId="8b4c04f5-cf87-4715-84f5-15ee283a3650" providerId="ADAL" clId="{07C992C7-57A1-43F9-A2F8-EAAA6BB6BF36}" dt="2019-06-13T21:08:45.307" v="4074" actId="1076"/>
        <pc:sldMkLst>
          <pc:docMk/>
          <pc:sldMk cId="2741829146" sldId="279"/>
        </pc:sldMkLst>
        <pc:spChg chg="mod">
          <ac:chgData name="Haoming Jiang" userId="8b4c04f5-cf87-4715-84f5-15ee283a3650" providerId="ADAL" clId="{07C992C7-57A1-43F9-A2F8-EAAA6BB6BF36}" dt="2019-06-13T20:55:31.470" v="3889" actId="6549"/>
          <ac:spMkLst>
            <pc:docMk/>
            <pc:sldMk cId="2741829146" sldId="279"/>
            <ac:spMk id="3" creationId="{ACA02E2A-5A67-4C42-850F-E8E79E206AEA}"/>
          </ac:spMkLst>
        </pc:spChg>
        <pc:picChg chg="mod">
          <ac:chgData name="Haoming Jiang" userId="8b4c04f5-cf87-4715-84f5-15ee283a3650" providerId="ADAL" clId="{07C992C7-57A1-43F9-A2F8-EAAA6BB6BF36}" dt="2019-06-13T21:08:45.307" v="4074" actId="1076"/>
          <ac:picMkLst>
            <pc:docMk/>
            <pc:sldMk cId="2741829146" sldId="279"/>
            <ac:picMk id="4" creationId="{0B12A68F-C5FD-4656-A2CD-2F29ADCDAA58}"/>
          </ac:picMkLst>
        </pc:picChg>
        <pc:picChg chg="del">
          <ac:chgData name="Haoming Jiang" userId="8b4c04f5-cf87-4715-84f5-15ee283a3650" providerId="ADAL" clId="{07C992C7-57A1-43F9-A2F8-EAAA6BB6BF36}" dt="2019-06-13T20:55:27.619" v="3885" actId="478"/>
          <ac:picMkLst>
            <pc:docMk/>
            <pc:sldMk cId="2741829146" sldId="279"/>
            <ac:picMk id="5" creationId="{1D8BA8DE-B4A7-46D6-81CC-C64D542DABA4}"/>
          </ac:picMkLst>
        </pc:picChg>
      </pc:sldChg>
      <pc:sldChg chg="addSp delSp modSp add">
        <pc:chgData name="Haoming Jiang" userId="8b4c04f5-cf87-4715-84f5-15ee283a3650" providerId="ADAL" clId="{07C992C7-57A1-43F9-A2F8-EAAA6BB6BF36}" dt="2019-06-13T21:07:47.262" v="4071" actId="20577"/>
        <pc:sldMkLst>
          <pc:docMk/>
          <pc:sldMk cId="2170914099" sldId="280"/>
        </pc:sldMkLst>
        <pc:spChg chg="mod">
          <ac:chgData name="Haoming Jiang" userId="8b4c04f5-cf87-4715-84f5-15ee283a3650" providerId="ADAL" clId="{07C992C7-57A1-43F9-A2F8-EAAA6BB6BF36}" dt="2019-06-13T21:06:03.967" v="4029"/>
          <ac:spMkLst>
            <pc:docMk/>
            <pc:sldMk cId="2170914099" sldId="280"/>
            <ac:spMk id="3" creationId="{ACA02E2A-5A67-4C42-850F-E8E79E206AEA}"/>
          </ac:spMkLst>
        </pc:spChg>
        <pc:spChg chg="add mod">
          <ac:chgData name="Haoming Jiang" userId="8b4c04f5-cf87-4715-84f5-15ee283a3650" providerId="ADAL" clId="{07C992C7-57A1-43F9-A2F8-EAAA6BB6BF36}" dt="2019-06-13T21:06:17.871" v="4034"/>
          <ac:spMkLst>
            <pc:docMk/>
            <pc:sldMk cId="2170914099" sldId="280"/>
            <ac:spMk id="4" creationId="{320A636A-EA7B-4108-83A8-07F5F0A918C8}"/>
          </ac:spMkLst>
        </pc:spChg>
        <pc:spChg chg="mod">
          <ac:chgData name="Haoming Jiang" userId="8b4c04f5-cf87-4715-84f5-15ee283a3650" providerId="ADAL" clId="{07C992C7-57A1-43F9-A2F8-EAAA6BB6BF36}" dt="2019-06-13T21:07:04.646" v="4048"/>
          <ac:spMkLst>
            <pc:docMk/>
            <pc:sldMk cId="2170914099" sldId="280"/>
            <ac:spMk id="6" creationId="{5888B3C9-A464-4706-B9CD-FA5A58642B1C}"/>
          </ac:spMkLst>
        </pc:spChg>
        <pc:spChg chg="mod">
          <ac:chgData name="Haoming Jiang" userId="8b4c04f5-cf87-4715-84f5-15ee283a3650" providerId="ADAL" clId="{07C992C7-57A1-43F9-A2F8-EAAA6BB6BF36}" dt="2019-06-13T21:06:10.003" v="4031" actId="1076"/>
          <ac:spMkLst>
            <pc:docMk/>
            <pc:sldMk cId="2170914099" sldId="280"/>
            <ac:spMk id="12" creationId="{7DA3E3B2-FA61-4DF3-9E8C-677313C1681D}"/>
          </ac:spMkLst>
        </pc:spChg>
        <pc:spChg chg="mod">
          <ac:chgData name="Haoming Jiang" userId="8b4c04f5-cf87-4715-84f5-15ee283a3650" providerId="ADAL" clId="{07C992C7-57A1-43F9-A2F8-EAAA6BB6BF36}" dt="2019-06-13T21:06:10.003" v="4031" actId="1076"/>
          <ac:spMkLst>
            <pc:docMk/>
            <pc:sldMk cId="2170914099" sldId="280"/>
            <ac:spMk id="16" creationId="{413B57AF-AC23-49C4-8C75-6A80F47344F8}"/>
          </ac:spMkLst>
        </pc:spChg>
        <pc:spChg chg="add mod">
          <ac:chgData name="Haoming Jiang" userId="8b4c04f5-cf87-4715-84f5-15ee283a3650" providerId="ADAL" clId="{07C992C7-57A1-43F9-A2F8-EAAA6BB6BF36}" dt="2019-06-13T21:07:47.262" v="4071" actId="20577"/>
          <ac:spMkLst>
            <pc:docMk/>
            <pc:sldMk cId="2170914099" sldId="280"/>
            <ac:spMk id="17" creationId="{8ED04ED2-5265-4850-9237-578122684FD5}"/>
          </ac:spMkLst>
        </pc:spChg>
        <pc:picChg chg="del">
          <ac:chgData name="Haoming Jiang" userId="8b4c04f5-cf87-4715-84f5-15ee283a3650" providerId="ADAL" clId="{07C992C7-57A1-43F9-A2F8-EAAA6BB6BF36}" dt="2019-06-13T21:06:05.539" v="4030" actId="478"/>
          <ac:picMkLst>
            <pc:docMk/>
            <pc:sldMk cId="2170914099" sldId="280"/>
            <ac:picMk id="5" creationId="{1D8BA8DE-B4A7-46D6-81CC-C64D542DABA4}"/>
          </ac:picMkLst>
        </pc:picChg>
        <pc:picChg chg="add mod">
          <ac:chgData name="Haoming Jiang" userId="8b4c04f5-cf87-4715-84f5-15ee283a3650" providerId="ADAL" clId="{07C992C7-57A1-43F9-A2F8-EAAA6BB6BF36}" dt="2019-06-13T21:06:36.940" v="4039" actId="1076"/>
          <ac:picMkLst>
            <pc:docMk/>
            <pc:sldMk cId="2170914099" sldId="280"/>
            <ac:picMk id="7" creationId="{B1BF510A-2C6E-4AA1-A172-E65F5DEE1B54}"/>
          </ac:picMkLst>
        </pc:picChg>
        <pc:picChg chg="mod">
          <ac:chgData name="Haoming Jiang" userId="8b4c04f5-cf87-4715-84f5-15ee283a3650" providerId="ADAL" clId="{07C992C7-57A1-43F9-A2F8-EAAA6BB6BF36}" dt="2019-06-13T21:06:10.003" v="4031" actId="1076"/>
          <ac:picMkLst>
            <pc:docMk/>
            <pc:sldMk cId="2170914099" sldId="280"/>
            <ac:picMk id="9" creationId="{BB00BE33-9AD8-4816-BC41-485A06E7CC42}"/>
          </ac:picMkLst>
        </pc:picChg>
        <pc:cxnChg chg="mod">
          <ac:chgData name="Haoming Jiang" userId="8b4c04f5-cf87-4715-84f5-15ee283a3650" providerId="ADAL" clId="{07C992C7-57A1-43F9-A2F8-EAAA6BB6BF36}" dt="2019-06-13T21:06:10.003" v="4031" actId="1076"/>
          <ac:cxnSpMkLst>
            <pc:docMk/>
            <pc:sldMk cId="2170914099" sldId="280"/>
            <ac:cxnSpMk id="11" creationId="{970B09E2-BDA8-4D24-8AF7-42648CB1201B}"/>
          </ac:cxnSpMkLst>
        </pc:cxnChg>
        <pc:cxnChg chg="mod">
          <ac:chgData name="Haoming Jiang" userId="8b4c04f5-cf87-4715-84f5-15ee283a3650" providerId="ADAL" clId="{07C992C7-57A1-43F9-A2F8-EAAA6BB6BF36}" dt="2019-06-13T21:06:10.003" v="4031" actId="1076"/>
          <ac:cxnSpMkLst>
            <pc:docMk/>
            <pc:sldMk cId="2170914099" sldId="280"/>
            <ac:cxnSpMk id="13" creationId="{3605CAA2-7D38-4B9F-88CA-F38137D2CE53}"/>
          </ac:cxnSpMkLst>
        </pc:cxnChg>
        <pc:cxnChg chg="add mod">
          <ac:chgData name="Haoming Jiang" userId="8b4c04f5-cf87-4715-84f5-15ee283a3650" providerId="ADAL" clId="{07C992C7-57A1-43F9-A2F8-EAAA6BB6BF36}" dt="2019-06-13T21:06:54.946" v="4047" actId="1038"/>
          <ac:cxnSpMkLst>
            <pc:docMk/>
            <pc:sldMk cId="2170914099" sldId="280"/>
            <ac:cxnSpMk id="14" creationId="{C339FE5A-3425-448D-BB42-22A2D825B688}"/>
          </ac:cxnSpMkLst>
        </pc:cxnChg>
        <pc:cxnChg chg="add mod">
          <ac:chgData name="Haoming Jiang" userId="8b4c04f5-cf87-4715-84f5-15ee283a3650" providerId="ADAL" clId="{07C992C7-57A1-43F9-A2F8-EAAA6BB6BF36}" dt="2019-06-13T21:06:54.946" v="4047" actId="1038"/>
          <ac:cxnSpMkLst>
            <pc:docMk/>
            <pc:sldMk cId="2170914099" sldId="280"/>
            <ac:cxnSpMk id="15" creationId="{5A935AD9-15E7-4911-A0A2-D1E625BA275E}"/>
          </ac:cxnSpMkLst>
        </pc:cxnChg>
      </pc:sldChg>
      <pc:sldChg chg="addSp modSp add">
        <pc:chgData name="Haoming Jiang" userId="8b4c04f5-cf87-4715-84f5-15ee283a3650" providerId="ADAL" clId="{07C992C7-57A1-43F9-A2F8-EAAA6BB6BF36}" dt="2019-06-13T21:13:09.482" v="4120" actId="1076"/>
        <pc:sldMkLst>
          <pc:docMk/>
          <pc:sldMk cId="2652947413" sldId="281"/>
        </pc:sldMkLst>
        <pc:spChg chg="mod">
          <ac:chgData name="Haoming Jiang" userId="8b4c04f5-cf87-4715-84f5-15ee283a3650" providerId="ADAL" clId="{07C992C7-57A1-43F9-A2F8-EAAA6BB6BF36}" dt="2019-06-13T21:12:56.575" v="4115" actId="21"/>
          <ac:spMkLst>
            <pc:docMk/>
            <pc:sldMk cId="2652947413" sldId="281"/>
            <ac:spMk id="3" creationId="{ACA02E2A-5A67-4C42-850F-E8E79E206AEA}"/>
          </ac:spMkLst>
        </pc:spChg>
        <pc:spChg chg="add mod">
          <ac:chgData name="Haoming Jiang" userId="8b4c04f5-cf87-4715-84f5-15ee283a3650" providerId="ADAL" clId="{07C992C7-57A1-43F9-A2F8-EAAA6BB6BF36}" dt="2019-06-13T21:12:53.844" v="4114" actId="20577"/>
          <ac:spMkLst>
            <pc:docMk/>
            <pc:sldMk cId="2652947413" sldId="281"/>
            <ac:spMk id="6" creationId="{D03410F6-BF19-49B9-84D9-C79208E2C327}"/>
          </ac:spMkLst>
        </pc:spChg>
        <pc:spChg chg="add mod">
          <ac:chgData name="Haoming Jiang" userId="8b4c04f5-cf87-4715-84f5-15ee283a3650" providerId="ADAL" clId="{07C992C7-57A1-43F9-A2F8-EAAA6BB6BF36}" dt="2019-06-13T21:13:09.482" v="4120" actId="1076"/>
          <ac:spMkLst>
            <pc:docMk/>
            <pc:sldMk cId="2652947413" sldId="281"/>
            <ac:spMk id="7" creationId="{F01D358E-72CC-4E66-BB4A-918F2D769728}"/>
          </ac:spMkLst>
        </pc:spChg>
        <pc:picChg chg="mod">
          <ac:chgData name="Haoming Jiang" userId="8b4c04f5-cf87-4715-84f5-15ee283a3650" providerId="ADAL" clId="{07C992C7-57A1-43F9-A2F8-EAAA6BB6BF36}" dt="2019-06-13T21:12:05.515" v="4080" actId="14100"/>
          <ac:picMkLst>
            <pc:docMk/>
            <pc:sldMk cId="2652947413" sldId="281"/>
            <ac:picMk id="4" creationId="{0B12A68F-C5FD-4656-A2CD-2F29ADCDAA58}"/>
          </ac:picMkLst>
        </pc:picChg>
        <pc:picChg chg="add mod">
          <ac:chgData name="Haoming Jiang" userId="8b4c04f5-cf87-4715-84f5-15ee283a3650" providerId="ADAL" clId="{07C992C7-57A1-43F9-A2F8-EAAA6BB6BF36}" dt="2019-06-13T21:13:05.434" v="4119" actId="1076"/>
          <ac:picMkLst>
            <pc:docMk/>
            <pc:sldMk cId="2652947413" sldId="281"/>
            <ac:picMk id="5" creationId="{C1C5CF1D-3EF3-4DD3-87F2-6FEBB5C50142}"/>
          </ac:picMkLst>
        </pc:picChg>
      </pc:sldChg>
      <pc:sldChg chg="delSp modSp add">
        <pc:chgData name="Haoming Jiang" userId="8b4c04f5-cf87-4715-84f5-15ee283a3650" providerId="ADAL" clId="{07C992C7-57A1-43F9-A2F8-EAAA6BB6BF36}" dt="2019-06-13T21:52:04.604" v="6015" actId="20577"/>
        <pc:sldMkLst>
          <pc:docMk/>
          <pc:sldMk cId="1903044534" sldId="282"/>
        </pc:sldMkLst>
        <pc:spChg chg="mod">
          <ac:chgData name="Haoming Jiang" userId="8b4c04f5-cf87-4715-84f5-15ee283a3650" providerId="ADAL" clId="{07C992C7-57A1-43F9-A2F8-EAAA6BB6BF36}" dt="2019-06-13T21:52:04.604" v="6015" actId="20577"/>
          <ac:spMkLst>
            <pc:docMk/>
            <pc:sldMk cId="1903044534" sldId="282"/>
            <ac:spMk id="3" creationId="{ACA02E2A-5A67-4C42-850F-E8E79E206AEA}"/>
          </ac:spMkLst>
        </pc:spChg>
        <pc:spChg chg="del">
          <ac:chgData name="Haoming Jiang" userId="8b4c04f5-cf87-4715-84f5-15ee283a3650" providerId="ADAL" clId="{07C992C7-57A1-43F9-A2F8-EAAA6BB6BF36}" dt="2019-06-13T21:14:06.854" v="4174" actId="478"/>
          <ac:spMkLst>
            <pc:docMk/>
            <pc:sldMk cId="1903044534" sldId="282"/>
            <ac:spMk id="6" creationId="{D03410F6-BF19-49B9-84D9-C79208E2C327}"/>
          </ac:spMkLst>
        </pc:spChg>
        <pc:spChg chg="del">
          <ac:chgData name="Haoming Jiang" userId="8b4c04f5-cf87-4715-84f5-15ee283a3650" providerId="ADAL" clId="{07C992C7-57A1-43F9-A2F8-EAAA6BB6BF36}" dt="2019-06-13T21:14:06.854" v="4174" actId="478"/>
          <ac:spMkLst>
            <pc:docMk/>
            <pc:sldMk cId="1903044534" sldId="282"/>
            <ac:spMk id="7" creationId="{F01D358E-72CC-4E66-BB4A-918F2D769728}"/>
          </ac:spMkLst>
        </pc:spChg>
        <pc:picChg chg="del mod">
          <ac:chgData name="Haoming Jiang" userId="8b4c04f5-cf87-4715-84f5-15ee283a3650" providerId="ADAL" clId="{07C992C7-57A1-43F9-A2F8-EAAA6BB6BF36}" dt="2019-06-13T21:14:06.854" v="4174" actId="478"/>
          <ac:picMkLst>
            <pc:docMk/>
            <pc:sldMk cId="1903044534" sldId="282"/>
            <ac:picMk id="4" creationId="{0B12A68F-C5FD-4656-A2CD-2F29ADCDAA58}"/>
          </ac:picMkLst>
        </pc:picChg>
        <pc:picChg chg="del">
          <ac:chgData name="Haoming Jiang" userId="8b4c04f5-cf87-4715-84f5-15ee283a3650" providerId="ADAL" clId="{07C992C7-57A1-43F9-A2F8-EAAA6BB6BF36}" dt="2019-06-13T21:14:06.854" v="4174" actId="478"/>
          <ac:picMkLst>
            <pc:docMk/>
            <pc:sldMk cId="1903044534" sldId="282"/>
            <ac:picMk id="5" creationId="{C1C5CF1D-3EF3-4DD3-87F2-6FEBB5C50142}"/>
          </ac:picMkLst>
        </pc:picChg>
      </pc:sldChg>
      <pc:sldChg chg="delSp modSp add">
        <pc:chgData name="Haoming Jiang" userId="8b4c04f5-cf87-4715-84f5-15ee283a3650" providerId="ADAL" clId="{07C992C7-57A1-43F9-A2F8-EAAA6BB6BF36}" dt="2019-06-13T21:43:07.845" v="5539" actId="20577"/>
        <pc:sldMkLst>
          <pc:docMk/>
          <pc:sldMk cId="2628160855" sldId="283"/>
        </pc:sldMkLst>
        <pc:spChg chg="mod">
          <ac:chgData name="Haoming Jiang" userId="8b4c04f5-cf87-4715-84f5-15ee283a3650" providerId="ADAL" clId="{07C992C7-57A1-43F9-A2F8-EAAA6BB6BF36}" dt="2019-06-13T21:43:07.845" v="5539" actId="20577"/>
          <ac:spMkLst>
            <pc:docMk/>
            <pc:sldMk cId="2628160855" sldId="283"/>
            <ac:spMk id="3" creationId="{ACA02E2A-5A67-4C42-850F-E8E79E206AEA}"/>
          </ac:spMkLst>
        </pc:spChg>
        <pc:spChg chg="del">
          <ac:chgData name="Haoming Jiang" userId="8b4c04f5-cf87-4715-84f5-15ee283a3650" providerId="ADAL" clId="{07C992C7-57A1-43F9-A2F8-EAAA6BB6BF36}" dt="2019-06-13T21:27:04.996" v="4511" actId="478"/>
          <ac:spMkLst>
            <pc:docMk/>
            <pc:sldMk cId="2628160855" sldId="283"/>
            <ac:spMk id="6" creationId="{650258F1-590B-473D-BC84-E531D6AD202E}"/>
          </ac:spMkLst>
        </pc:spChg>
        <pc:spChg chg="del">
          <ac:chgData name="Haoming Jiang" userId="8b4c04f5-cf87-4715-84f5-15ee283a3650" providerId="ADAL" clId="{07C992C7-57A1-43F9-A2F8-EAAA6BB6BF36}" dt="2019-06-13T21:27:04.996" v="4511" actId="478"/>
          <ac:spMkLst>
            <pc:docMk/>
            <pc:sldMk cId="2628160855" sldId="283"/>
            <ac:spMk id="7" creationId="{BEB2C821-12B3-452E-8FF1-ADB3B5562B7B}"/>
          </ac:spMkLst>
        </pc:spChg>
        <pc:picChg chg="del">
          <ac:chgData name="Haoming Jiang" userId="8b4c04f5-cf87-4715-84f5-15ee283a3650" providerId="ADAL" clId="{07C992C7-57A1-43F9-A2F8-EAAA6BB6BF36}" dt="2019-06-13T21:27:04.996" v="4511" actId="478"/>
          <ac:picMkLst>
            <pc:docMk/>
            <pc:sldMk cId="2628160855" sldId="283"/>
            <ac:picMk id="4" creationId="{2144B71A-7A93-4C94-A37F-1F08434196DE}"/>
          </ac:picMkLst>
        </pc:picChg>
        <pc:picChg chg="del">
          <ac:chgData name="Haoming Jiang" userId="8b4c04f5-cf87-4715-84f5-15ee283a3650" providerId="ADAL" clId="{07C992C7-57A1-43F9-A2F8-EAAA6BB6BF36}" dt="2019-06-13T21:27:04.996" v="4511" actId="478"/>
          <ac:picMkLst>
            <pc:docMk/>
            <pc:sldMk cId="2628160855" sldId="283"/>
            <ac:picMk id="5" creationId="{5CB3F85E-3805-4EAD-93FD-318B35C76AAC}"/>
          </ac:picMkLst>
        </pc:picChg>
      </pc:sldChg>
      <pc:sldChg chg="add">
        <pc:chgData name="Haoming Jiang" userId="8b4c04f5-cf87-4715-84f5-15ee283a3650" providerId="ADAL" clId="{07C992C7-57A1-43F9-A2F8-EAAA6BB6BF36}" dt="2019-06-13T21:33:47.754" v="4868"/>
        <pc:sldMkLst>
          <pc:docMk/>
          <pc:sldMk cId="1204536745" sldId="284"/>
        </pc:sldMkLst>
      </pc:sldChg>
      <pc:sldChg chg="add del">
        <pc:chgData name="Haoming Jiang" userId="8b4c04f5-cf87-4715-84f5-15ee283a3650" providerId="ADAL" clId="{07C992C7-57A1-43F9-A2F8-EAAA6BB6BF36}" dt="2019-06-13T21:34:25.820" v="4934"/>
        <pc:sldMkLst>
          <pc:docMk/>
          <pc:sldMk cId="1772764336" sldId="285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4080" units="cm"/>
          <inkml:channel name="Y" type="integer" max="1440" units="cm"/>
          <inkml:channel name="T" type="integer" max="2.14748E9" units="dev"/>
        </inkml:traceFormat>
        <inkml:channelProperties>
          <inkml:channelProperty channel="X" name="resolution" value="148.36363" units="1/cm"/>
          <inkml:channelProperty channel="Y" name="resolution" value="78.68852" units="1/cm"/>
          <inkml:channelProperty channel="T" name="resolution" value="1" units="1/dev"/>
        </inkml:channelProperties>
      </inkml:inkSource>
      <inkml:timestamp xml:id="ts0" timeString="2019-06-13T23:17:38.55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10624 15518 0,'26'25'188,"24"-25"-188,51 0 16,-76 0-16,127 0 15,-26 0 1,-25 0-16,101 0 15,25 0 1,-76 0 0,51 0-1,25 0 1,26 0 0,-127 0-1,-25 0 1,-26 0-1,-24 0 1,25 0 0,25 0 15,-26 0-15,-24 0-1,-1 0 1,1 0-1,24 0 1,52 0 0,-102 0-1,76 0 1,-51 0 0,1 0-1,125 0 1,-75 0-1,76 0 17,-51 0-17,-25 0 1,-51 0 0,1 0-1,25 0 1,-26 0-1,26 0 1,-51 0 0,26 0-1,-26 0 1,25-25 0,-24 25-1,-1 0 16,0 0-31,0 0 32,0 0-17</inkml:trace>
  <inkml:trace contextRef="#ctx0" brushRef="#br0" timeOffset="2690.185">21299 15442 0,'152'0'235,"251"76"-235,-75 0 15,177 25-15,50-76 16,-277 0 0,0-25-1,-178 0 1,27 0 0,-77 0-16,51 0 15,-50 0 1,24 0 15,1 0-15,-26 0-1,26 0 1,-25 0 0,-1 0-1,-25 0-15,1 0 16,49 0-1,-50 0 1,26 0 0,-26 0-1,26 0 1,-26 0 0,25 0-1,-24 0 1,24 0 15,26 0-15,-51 0-1,51 0 1,-26 0 0,1 0-1,50 0 1,-26 0-1,1 0 1,-25 0 0,24 0-1,-24 0 1,24 0 0,-24 0-1,-26 0 1,0 0 31,-25-25-47</inkml:trace>
  <inkml:trace contextRef="#ctx0" brushRef="#br0" timeOffset="45605.515">23545 10043 0,'-25'0'219,"0"25"-219,25 0 15,-26 0-15,-24 1 16,0 24 0,24 26-1,-24-26 1,-1-25 0,1 1-1,50 24 1,0 1-1,-51-26 17,51 0-32,-25 26 15,-25 24 1,24-50 0,-49 51-1,75-51 1,-76 76-1,26-75 1,50-1 0,-51 0-1,26 0 1,25 0 0,0 1-1,0 24 1,0-25-1,0 26 17,0-26-17,0 0 1,0 51 0,0-51-1,50 76 1,-50-50-1,26 75 1,-1-101 0,0 25-1,0 26 1,26-25 0,-1-1-1,-25-25 1,26 26 15,25-26-15,-26 0-1,1-25 1,-26 25 0,51 1-1,-51 24 1,76-50-1,-76 25 1,177 26 0,-26-1-1,-24-50 1,25 26 0,-51-1 15,25 0-31,-100 0 31,50 1-15,-51-26-1,26 0 1,-1 0 0,-49 0-1,100 0 1,-76 0-1,51 0 1,-50-26 0,-1 26-1,76-25 1,1-25 0,49-1-1,-24 26 16,-51-26-15,25 26 0,-76 25-1,51-25 1,-25 0 0,-26-1-1,1 1 1,-1 0-1,1 25 1,24 0 0,-24-25-1,-51 0 1,50-1 0,-24 1-1,24-25 16,-25 24-15,-25-24 0,0-26-1,0-75 1,76-177 0,-76 101-1,0 50 1,-25 127-1,25-26 1,-51 51 0,1 0-1,25-26 1,-26 1 0,-25 24 15,26-24-16,0 25 1,-51-26 0,25 1-1,0-1 1,-25 26 0,0 0-1,-101 0 1,127 25-1,-77-26 1,51 1 0,-50 0-1,50 0 1,0 25 0,-101-76 15,76 76-16,-126-51 1,125 51 0,1 0-1,0 0 1,50 0 0,-25 0-1,26 0 1,-51 26-1,75-1 1,-50 0 0,51 0-1,-1-25 1,26 26 0,-26-1-1,-24-25 16,50 25-15,-1-25 0,-24 25-1,25-25 1,25 26 15</inkml:trace>
  <inkml:trace contextRef="#ctx0" brushRef="#br0" timeOffset="53472.184">21047 11885 0,'25'0'297,"0"0"-281,1 0-16,-1 0 15,0 0-15,25 0 16,-24 0-1,24 0 1,26 0 0,-51 0-1,0 0 1,26 0 0,-26 0-1,0 0 1,1 0 15,-1 0-15,0 0 62</inkml:trace>
  <inkml:trace contextRef="#ctx0" brushRef="#br0" timeOffset="79651.108">17261 12440 0,'26'0'375,"-1"0"-375,0 0 16,0 0-1,1 0 1,-1 0 0,0 0-1,0 0 1,1 0-1,-1 0-15,25 0 32,-25 0-17,1 0 1,24 0-16,-25 0 16,1 0-1,24 0 1,-25 0-1,51 0 1,-51 0 0,1 25-1,-1-25 1,0 0 15,25 0-15,-24 0-1,24 0 1,-25 0 0,26 0-1,-26 0 1,26 0 0,-26 0-1,25 0 1,-24 0 15,-1 0 0,0 0-15,0 0 15,0 0-15,1 0 15,-1 0 0,-25 25 32</inkml:trace>
  <inkml:trace contextRef="#ctx0" brushRef="#br0" timeOffset="168126.373">20164 11910 0,'25'-25'281,"0"25"-265,0-26-16,26 1 16,-26 0-16,0 0 15,51-26 1,-26 1-1,1 50 1,-1-51 0,-50 26-1,51-25 1,24-1 0,1 1-1,-25 24 1,24-24-1,-49 25 1,24 25 0,-50-26-1,25 1 1,1 25 0,-26-25-1,50 0 1,-50 0-1,25 25 1,1-51 15,24 26-15,51-26 0,-51 26-1,-50-25 1,51 24-1,-51 1 1,50 25 0,-24-25-1,-1-25 1,0 24 0,0 1-1,26 0 1,-26 25-1,0 0 32,-25 25 16,0 0-48,0 1 1,0-1-16,0 0 16,0 0 15,0 0-31,0 76 16,0-50-1,0-26 1,0 26-1,0-26-15,0 25 16,0 1 15,0 24-15,0 26 0,0-50-1,25 24 1,1 1-1,-26-51 1,0 51 0,0-25-1,0-1 1,0-25 0,0 26-1,0-1 1,0 1 15,0-1-15,0-25-1,0 26 17,0-26-17,0 0 1,-26 26-1,26-26 1,0 0 0,-50 26-1,50-26 1,-25 25 0,25-24-1,0 24 1,0-25-1,0 1-15,0-1 32,0 0-17,0 0 1,0 0 15,0 1-15,-25-26 78,-1-26-79,26 1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95A9E8-AA01-46B6-B0F7-805E81D02118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67CC48-47D4-4BFF-BF61-72F85CFA8D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9604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2810" y="1905000"/>
            <a:ext cx="9146382" cy="2667000"/>
          </a:xfrm>
        </p:spPr>
        <p:txBody>
          <a:bodyPr>
            <a:noAutofit/>
          </a:bodyPr>
          <a:lstStyle>
            <a:lvl1pPr>
              <a:defRPr sz="540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810" y="5105400"/>
            <a:ext cx="9146381" cy="1066800"/>
          </a:xfrm>
        </p:spPr>
        <p:txBody>
          <a:bodyPr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CN"/>
              <a:t>Click to edit Master subtitle style</a:t>
            </a:r>
            <a:endParaRPr/>
          </a:p>
        </p:txBody>
      </p:sp>
      <p:grpSp>
        <p:nvGrpSpPr>
          <p:cNvPr id="256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9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</p:spTree>
    <p:extLst>
      <p:ext uri="{BB962C8B-B14F-4D97-AF65-F5344CB8AC3E}">
        <p14:creationId xmlns:p14="http://schemas.microsoft.com/office/powerpoint/2010/main" val="3209727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8" name="Freeform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2721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line"/>
          <p:cNvGrpSpPr/>
          <p:nvPr/>
        </p:nvGrpSpPr>
        <p:grpSpPr bwMode="invGray">
          <a:xfrm rot="5400000">
            <a:off x="6867046" y="3472590"/>
            <a:ext cx="6492240" cy="64025"/>
            <a:chOff x="1522413" y="1514475"/>
            <a:chExt cx="10569575" cy="64008"/>
          </a:xfrm>
        </p:grpSpPr>
        <p:sp>
          <p:nvSpPr>
            <p:cNvPr id="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3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4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5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6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7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8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64311" y="274640"/>
            <a:ext cx="1371957" cy="5901747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8171" y="277814"/>
            <a:ext cx="9146383" cy="5898573"/>
          </a:xfrm>
        </p:spPr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5777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8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5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6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7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8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9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0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41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2pPr marL="548640">
              <a:defRPr/>
            </a:lvl2pPr>
            <a:lvl3pPr marL="777240">
              <a:defRPr/>
            </a:lvl3pPr>
            <a:lvl4pPr marL="1005840">
              <a:defRPr/>
            </a:lvl4pPr>
            <a:lvl5pPr marL="1234440">
              <a:defRPr/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6885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line"/>
          <p:cNvGrpSpPr/>
          <p:nvPr/>
        </p:nvGrpSpPr>
        <p:grpSpPr bwMode="invGray">
          <a:xfrm>
            <a:off x="1585309" y="4724400"/>
            <a:ext cx="8634184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Freeform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7" name="Freeform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8" name="Freeform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59" name="Freeform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0" name="Freeform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1" name="Freeform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2" name="Freeform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3" name="Freeform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4" name="Freeform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5" name="Freeform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6" name="Freeform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7" name="Freeform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8" name="Freeform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69" name="Freeform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0" name="Freeform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1" name="Freeform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2" name="Freeform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3" name="Freeform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4" name="Freeform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5" name="Freeform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6" name="Freeform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7" name="Freeform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8" name="Freeform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79" name="Freeform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0" name="Freeform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1" name="Freeform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2" name="Freeform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3" name="Freeform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4" name="Freeform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5" name="Freeform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6" name="Freeform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7" name="Freeform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8" name="Freeform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89" name="Freeform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0" name="Freeform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1" name="Freeform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2" name="Freeform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3" name="Freeform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4" name="Freeform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5" name="Freeform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6" name="Freeform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7" name="Freeform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8" name="Freeform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299" name="Freeform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0" name="Freeform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1" name="Freeform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2" name="Freeform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3" name="Freeform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4" name="Freeform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5" name="Freeform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6" name="Freeform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7" name="Freeform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8" name="Freeform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09" name="Freeform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0" name="Freeform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1" name="Freeform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2" name="Freeform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3" name="Freeform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4" name="Freeform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5" name="Freeform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6" name="Freeform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7" name="Freeform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8" name="Freeform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19" name="Freeform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0" name="Freeform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1" name="Freeform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2" name="Freeform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3" name="Freeform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4" name="Freeform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5" name="Freeform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6" name="Freeform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7" name="Freeform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8" name="Freeform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29" name="Freeform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0" name="Freeform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1" name="Freeform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2" name="Freeform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3" name="Freeform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4" name="Freeform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5" name="Freeform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6" name="Freeform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7" name="Freeform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8" name="Freeform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39" name="Freeform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0" name="Freeform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1" name="Freeform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2" name="Freeform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3" name="Freeform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4" name="Freeform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5" name="Freeform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6" name="Freeform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7" name="Freeform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8" name="Freeform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49" name="Freeform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0" name="Freeform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1" name="Freeform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2" name="Freeform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3" name="Freeform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4" name="Freeform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5" name="Freeform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6" name="Freeform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7" name="Freeform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8" name="Freeform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59" name="Freeform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0" name="Freeform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1" name="Freeform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2" name="Freeform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3" name="Freeform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4" name="Freeform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5" name="Freeform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6" name="Freeform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7" name="Freeform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8" name="Freeform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69" name="Freeform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0" name="Freeform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1" name="Freeform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2" name="Freeform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3" name="Freeform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4" name="Freeform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5" name="Freeform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6" name="Freeform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7" name="Freeform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  <p:sp>
          <p:nvSpPr>
            <p:cNvPr id="378" name="Freeform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0" y="1905000"/>
            <a:ext cx="9146382" cy="2667000"/>
          </a:xfrm>
        </p:spPr>
        <p:txBody>
          <a:bodyPr anchor="b">
            <a:noAutofit/>
          </a:bodyPr>
          <a:lstStyle>
            <a:lvl1pPr algn="l">
              <a:defRPr sz="4400" b="0" cap="none" baseline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5102526"/>
            <a:ext cx="9146381" cy="1069675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193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8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9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2810" y="1905000"/>
            <a:ext cx="4420750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8442" y="1905000"/>
            <a:ext cx="4420749" cy="42672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53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61" name="Freeform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1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2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3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4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0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2810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51488" y="1905000"/>
            <a:ext cx="4417702" cy="76200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51488" y="2819400"/>
            <a:ext cx="4417702" cy="335280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 marL="1956816">
              <a:defRPr sz="1600"/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27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" name="line"/>
          <p:cNvGrpSpPr/>
          <p:nvPr/>
        </p:nvGrpSpPr>
        <p:grpSpPr bwMode="invGray">
          <a:xfrm>
            <a:off x="1522810" y="1514475"/>
            <a:ext cx="10572328" cy="64008"/>
            <a:chOff x="1522413" y="1514475"/>
            <a:chExt cx="10569575" cy="64008"/>
          </a:xfrm>
        </p:grpSpPr>
        <p:sp>
          <p:nvSpPr>
            <p:cNvPr id="157" name="Freeform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8" name="Freeform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59" name="Freeform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0" name="Freeform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1" name="Freeform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2" name="Freeform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3" name="Freeform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4" name="Freeform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5" name="Freeform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6" name="Freeform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7" name="Freeform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8" name="Freeform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69" name="Freeform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0" name="Freeform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1" name="Freeform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2" name="Freeform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3" name="Freeform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4" name="Freeform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5" name="Freeform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6" name="Freeform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7" name="Freeform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8" name="Freeform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79" name="Freeform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0" name="Freeform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1" name="Freeform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2" name="Freeform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3" name="Freeform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4" name="Freeform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5" name="Freeform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6" name="Freeform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7" name="Freeform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8" name="Freeform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89" name="Freeform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0" name="Freeform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1" name="Freeform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2" name="Freeform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3" name="Freeform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4" name="Freeform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5" name="Freeform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6" name="Freeform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7" name="Freeform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8" name="Freeform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199" name="Freeform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0" name="Freeform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1" name="Freeform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2" name="Freeform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3" name="Freeform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4" name="Freeform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5" name="Freeform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6" name="Freeform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7" name="Freeform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8" name="Freeform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09" name="Freeform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0" name="Freeform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1" name="Freeform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2" name="Freeform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3" name="Freeform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4" name="Freeform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5" name="Freeform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6" name="Freeform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7" name="Freeform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8" name="Freeform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19" name="Freeform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0" name="Freeform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1" name="Freeform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2" name="Freeform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3" name="Freeform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4" name="Freeform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5" name="Freeform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6" name="Freeform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7" name="Freeform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8" name="Freeform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29" name="Freeform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  <p:sp>
          <p:nvSpPr>
            <p:cNvPr id="230" name="Freeform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sz="1800">
                <a:ln>
                  <a:noFill/>
                </a:ln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537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835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5" name="frame"/>
          <p:cNvGrpSpPr/>
          <p:nvPr/>
        </p:nvGrpSpPr>
        <p:grpSpPr bwMode="invGray">
          <a:xfrm>
            <a:off x="4418990" y="1630822"/>
            <a:ext cx="6292667" cy="4575885"/>
            <a:chOff x="4417839" y="1630821"/>
            <a:chExt cx="6291028" cy="4575885"/>
          </a:xfrm>
        </p:grpSpPr>
        <p:grpSp>
          <p:nvGrpSpPr>
            <p:cNvPr id="616" name="Group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Group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9" name="Group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7" name="Group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Group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7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9" name="Group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3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11249" y="1905000"/>
            <a:ext cx="5670757" cy="4038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22809" y="3429000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337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" name="frame"/>
          <p:cNvGrpSpPr/>
          <p:nvPr/>
        </p:nvGrpSpPr>
        <p:grpSpPr bwMode="invGray">
          <a:xfrm flipH="1">
            <a:off x="1447877" y="1630822"/>
            <a:ext cx="6292667" cy="4575885"/>
            <a:chOff x="4417839" y="1630821"/>
            <a:chExt cx="6291028" cy="4575885"/>
          </a:xfrm>
        </p:grpSpPr>
        <p:grpSp>
          <p:nvGrpSpPr>
            <p:cNvPr id="615" name="Group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Group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Freeform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4" name="Freeform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5" name="Freeform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5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6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7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8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9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0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91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768" name="Group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Freeform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0" name="Freeform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1" name="Freeform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2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3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4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5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6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7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8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79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0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1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2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3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4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5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6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7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8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89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0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1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2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3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4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5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6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7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8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99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0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1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2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3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4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5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6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7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8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09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0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1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2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3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4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5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6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7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8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19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0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1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2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3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4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5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6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7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8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29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0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1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2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3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4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5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6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7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8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39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0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1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842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  <p:grpSp>
          <p:nvGrpSpPr>
            <p:cNvPr id="616" name="Group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Group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Freeform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4" name="Freeform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5" name="Freeform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6" name="Freeform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7" name="Freeform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8" name="Freeform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9" name="Freeform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0" name="Freeform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1" name="Freeform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2" name="Freeform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3" name="Freeform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4" name="Freeform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5" name="Freeform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6" name="Freeform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7" name="Freeform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8" name="Freeform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09" name="Freeform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0" name="Freeform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1" name="Freeform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2" name="Freeform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3" name="Freeform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4" name="Freeform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5" name="Freeform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6" name="Freeform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7" name="Freeform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8" name="Freeform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19" name="Freeform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0" name="Freeform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1" name="Freeform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2" name="Freeform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3" name="Freeform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4" name="Freeform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5" name="Freeform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6" name="Freeform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7" name="Freeform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8" name="Freeform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29" name="Freeform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0" name="Freeform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1" name="Freeform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2" name="Freeform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3" name="Freeform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4" name="Freeform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5" name="Freeform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6" name="Freeform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7" name="Freeform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8" name="Freeform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39" name="Freeform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0" name="Freeform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1" name="Freeform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2" name="Freeform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3" name="Freeform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4" name="Freeform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5" name="Freeform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6" name="Freeform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7" name="Freeform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8" name="Freeform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49" name="Freeform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0" name="Freeform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1" name="Freeform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2" name="Freeform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3" name="Freeform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4" name="Freeform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5" name="Freeform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6" name="Freeform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7" name="Freeform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8" name="Freeform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59" name="Freeform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0" name="Freeform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1" name="Freeform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2" name="Freeform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3" name="Freeform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4" name="Freeform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5" name="Freeform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766" name="Freeform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  <p:grpSp>
            <p:nvGrpSpPr>
              <p:cNvPr id="618" name="Group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Freeform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0" name="Freeform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1" name="Freeform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2" name="Freeform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3" name="Freeform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4" name="Freeform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5" name="Freeform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6" name="Freeform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7" name="Freeform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8" name="Freeform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29" name="Freeform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0" name="Freeform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1" name="Freeform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2" name="Freeform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3" name="Freeform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4" name="Freeform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5" name="Freeform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6" name="Freeform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7" name="Freeform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8" name="Freeform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39" name="Freeform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0" name="Freeform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1" name="Freeform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2" name="Freeform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3" name="Freeform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4" name="Freeform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5" name="Freeform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6" name="Freeform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7" name="Freeform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8" name="Freeform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49" name="Freeform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0" name="Freeform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1" name="Freeform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2" name="Freeform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3" name="Freeform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4" name="Freeform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5" name="Freeform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6" name="Freeform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7" name="Freeform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8" name="Freeform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59" name="Freeform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0" name="Freeform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1" name="Freeform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2" name="Freeform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3" name="Freeform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4" name="Freeform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5" name="Freeform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6" name="Freeform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7" name="Freeform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8" name="Freeform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69" name="Freeform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0" name="Freeform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1" name="Freeform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2" name="Freeform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3" name="Freeform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4" name="Freeform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5" name="Freeform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6" name="Freeform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7" name="Freeform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8" name="Freeform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79" name="Freeform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0" name="Freeform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1" name="Freeform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2" name="Freeform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3" name="Freeform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4" name="Freeform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5" name="Freeform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6" name="Freeform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7" name="Freeform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8" name="Freeform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89" name="Freeform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0" name="Freeform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1" name="Freeform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  <p:sp>
              <p:nvSpPr>
                <p:cNvPr id="692" name="Freeform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sz="1800">
                    <a:ln>
                      <a:noFill/>
                    </a:ln>
                  </a:endParaRPr>
                </a:p>
              </p:txBody>
            </p:sp>
          </p:grp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</p:spPr>
        <p:txBody>
          <a:bodyPr anchor="b">
            <a:noAutofit/>
          </a:bodyPr>
          <a:lstStyle>
            <a:lvl1pPr algn="l">
              <a:defRPr sz="3200" b="0"/>
            </a:lvl1pPr>
          </a:lstStyle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46293" y="1884311"/>
            <a:ext cx="5670757" cy="4041648"/>
          </a:xfrm>
          <a:solidFill>
            <a:schemeClr val="bg1"/>
          </a:solidFill>
        </p:spPr>
        <p:txBody>
          <a:bodyPr tIns="914400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zh-CN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8018" y="3411748"/>
            <a:ext cx="2743915" cy="2743200"/>
          </a:xfrm>
        </p:spPr>
        <p:txBody>
          <a:bodyPr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1D9AE-2F90-4CB4-94B8-D97FD93771E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122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2811" y="274638"/>
            <a:ext cx="9146380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zh-CN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811" y="1905000"/>
            <a:ext cx="9146382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77716" y="6400801"/>
            <a:ext cx="1244183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1D9AE-2F90-4CB4-94B8-D97FD93771EC}" type="datetimeFigureOut">
              <a:rPr lang="zh-CN" altLang="en-US" smtClean="0"/>
              <a:t>2019/6/14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2810" y="6400801"/>
            <a:ext cx="6326246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525893" y="6400801"/>
            <a:ext cx="1143300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80BB37-3FAC-416B-9C96-8909F2A775A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71500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71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39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D9339-F176-48FB-A10D-C699F4360E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b="1" dirty="0"/>
              <a:t>Challenges in MNLI</a:t>
            </a:r>
            <a:endParaRPr lang="zh-CN" alt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A11A17-DC9E-4289-ABD6-9D0A24F7EA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Haoming Jiang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0142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unified view of calibrating the certainty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Let’s consider cross entropy loss: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Gradient Descent Direction :</a:t>
                </a:r>
              </a:p>
              <a:p>
                <a:endParaRPr lang="en-US" altLang="zh-C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06F9B3-820B-493C-9E57-9A4DC7ABFB18}"/>
              </a:ext>
            </a:extLst>
          </p:cNvPr>
          <p:cNvSpPr/>
          <p:nvPr/>
        </p:nvSpPr>
        <p:spPr>
          <a:xfrm>
            <a:off x="5211097" y="3720027"/>
            <a:ext cx="440485" cy="890803"/>
          </a:xfrm>
          <a:prstGeom prst="roundRect">
            <a:avLst/>
          </a:prstGeom>
          <a:noFill/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6CE29-BDA5-43B9-A337-C1FFDD64A7DD}"/>
              </a:ext>
            </a:extLst>
          </p:cNvPr>
          <p:cNvSpPr/>
          <p:nvPr/>
        </p:nvSpPr>
        <p:spPr>
          <a:xfrm>
            <a:off x="7043830" y="3677749"/>
            <a:ext cx="277269" cy="890803"/>
          </a:xfrm>
          <a:prstGeom prst="roundRect">
            <a:avLst/>
          </a:prstGeom>
          <a:noFill/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08325-2AF6-4CF5-B4B8-378B0B48365F}"/>
              </a:ext>
            </a:extLst>
          </p:cNvPr>
          <p:cNvSpPr txBox="1"/>
          <p:nvPr/>
        </p:nvSpPr>
        <p:spPr>
          <a:xfrm>
            <a:off x="5596059" y="5126533"/>
            <a:ext cx="11532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Reward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C3A73C-BF93-41F4-8199-A97E2376EEE5}"/>
              </a:ext>
            </a:extLst>
          </p:cNvPr>
          <p:cNvCxnSpPr>
            <a:stCxn id="6" idx="0"/>
            <a:endCxn id="4" idx="2"/>
          </p:cNvCxnSpPr>
          <p:nvPr/>
        </p:nvCxnSpPr>
        <p:spPr>
          <a:xfrm flipH="1" flipV="1">
            <a:off x="5431340" y="4610830"/>
            <a:ext cx="741351" cy="51570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F51E0B-5088-4AF5-A4C8-4F5844D1019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6172691" y="4568552"/>
            <a:ext cx="1009774" cy="557981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388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unified view of calibrating the certainty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Mean Teacher as an example: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moving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average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of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altLang="zh-CN" dirty="0"/>
              </a:p>
              <a:p>
                <a:pPr marL="0" indent="0" algn="ctr">
                  <a:buNone/>
                </a:pPr>
                <a:r>
                  <a:rPr lang="en-US" altLang="zh-CN" dirty="0"/>
                  <a:t>Ensemble of trajectory</a:t>
                </a:r>
              </a:p>
              <a:p>
                <a:r>
                  <a:rPr lang="en-US" altLang="zh-CN" dirty="0"/>
                  <a:t>Loss: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𝑙</m:t>
                      </m:r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;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sSubSup>
                        <m:sSub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;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𝜃</m:t>
                                          </m:r>
                                        </m:e>
                                        <m:sub>
                                          <m:r>
                                            <a:rPr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d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Gradient Descent Direction: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=[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̃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acc>
                        </m:e>
                        <m:sub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)]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𝜕𝜃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≠</m:t>
                          </m:r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[0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)]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f>
                            <m:f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𝜕𝜃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06F9B3-820B-493C-9E57-9A4DC7ABFB18}"/>
              </a:ext>
            </a:extLst>
          </p:cNvPr>
          <p:cNvSpPr/>
          <p:nvPr/>
        </p:nvSpPr>
        <p:spPr>
          <a:xfrm>
            <a:off x="3138456" y="4845588"/>
            <a:ext cx="2607515" cy="890803"/>
          </a:xfrm>
          <a:prstGeom prst="roundRect">
            <a:avLst/>
          </a:prstGeom>
          <a:noFill/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6CE29-BDA5-43B9-A337-C1FFDD64A7DD}"/>
              </a:ext>
            </a:extLst>
          </p:cNvPr>
          <p:cNvSpPr/>
          <p:nvPr/>
        </p:nvSpPr>
        <p:spPr>
          <a:xfrm>
            <a:off x="7132320" y="4754883"/>
            <a:ext cx="2206359" cy="890803"/>
          </a:xfrm>
          <a:prstGeom prst="roundRect">
            <a:avLst/>
          </a:prstGeom>
          <a:noFill/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308325-2AF6-4CF5-B4B8-378B0B48365F}"/>
              </a:ext>
            </a:extLst>
          </p:cNvPr>
          <p:cNvSpPr txBox="1"/>
          <p:nvPr/>
        </p:nvSpPr>
        <p:spPr>
          <a:xfrm>
            <a:off x="5519368" y="6182534"/>
            <a:ext cx="1153264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Reward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EC3A73C-BF93-41F4-8199-A97E2376EEE5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H="1" flipV="1">
            <a:off x="4442214" y="5736391"/>
            <a:ext cx="1653786" cy="446143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AF51E0B-5088-4AF5-A4C8-4F5844D10190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6096000" y="5645686"/>
            <a:ext cx="2139500" cy="536848"/>
          </a:xfrm>
          <a:prstGeom prst="straightConnector1">
            <a:avLst/>
          </a:prstGeom>
          <a:ln w="25400">
            <a:miter lim="800000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A14D857-987E-4EEE-8199-B45E85C7AE64}"/>
                  </a:ext>
                </a:extLst>
              </p14:cNvPr>
              <p14:cNvContentPartPr/>
              <p14:nvPr/>
            </p14:nvContentPartPr>
            <p14:xfrm>
              <a:off x="3824640" y="3569760"/>
              <a:ext cx="5842080" cy="2098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A14D857-987E-4EEE-8199-B45E85C7AE6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15280" y="3560400"/>
                <a:ext cx="5860800" cy="211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17756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unified view of calibrating the certainty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Reward Analysis: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Training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Label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−  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d>
                        <m:d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sSub>
                                <m:sSub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Other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Label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: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̃"/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406F9B3-820B-493C-9E57-9A4DC7ABFB18}"/>
              </a:ext>
            </a:extLst>
          </p:cNvPr>
          <p:cNvSpPr/>
          <p:nvPr/>
        </p:nvSpPr>
        <p:spPr>
          <a:xfrm>
            <a:off x="5523763" y="2174407"/>
            <a:ext cx="572237" cy="1512690"/>
          </a:xfrm>
          <a:prstGeom prst="roundRect">
            <a:avLst/>
          </a:prstGeom>
          <a:noFill/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A96CE29-BDA5-43B9-A337-C1FFDD64A7DD}"/>
              </a:ext>
            </a:extLst>
          </p:cNvPr>
          <p:cNvSpPr/>
          <p:nvPr/>
        </p:nvSpPr>
        <p:spPr>
          <a:xfrm>
            <a:off x="6412599" y="2174407"/>
            <a:ext cx="2454131" cy="1512690"/>
          </a:xfrm>
          <a:prstGeom prst="roundRect">
            <a:avLst/>
          </a:prstGeom>
          <a:noFill/>
          <a:ln w="38100"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08325-2AF6-4CF5-B4B8-378B0B48365F}"/>
                  </a:ext>
                </a:extLst>
              </p:cNvPr>
              <p:cNvSpPr txBox="1"/>
              <p:nvPr/>
            </p:nvSpPr>
            <p:spPr>
              <a:xfrm>
                <a:off x="4718197" y="3743134"/>
                <a:ext cx="1959191" cy="840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Reward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From training data</a:t>
                </a:r>
              </a:p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E308325-2AF6-4CF5-B4B8-378B0B483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8197" y="3743134"/>
                <a:ext cx="1959191" cy="840230"/>
              </a:xfrm>
              <a:prstGeom prst="rect">
                <a:avLst/>
              </a:prstGeom>
              <a:blipFill>
                <a:blip r:embed="rId3"/>
                <a:stretch>
                  <a:fillRect l="-2181" t="-6522" r="-2492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8D4E5A-A91F-46D1-9D31-61C93B1F0641}"/>
                  </a:ext>
                </a:extLst>
              </p:cNvPr>
              <p:cNvSpPr txBox="1"/>
              <p:nvPr/>
            </p:nvSpPr>
            <p:spPr>
              <a:xfrm>
                <a:off x="6882214" y="3743134"/>
                <a:ext cx="1514902" cy="8706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dirty="0"/>
                  <a:t>Calibration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dirty="0"/>
                  <a:t>From Teacher</a:t>
                </a:r>
              </a:p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𝑎𝑐h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8D4E5A-A91F-46D1-9D31-61C93B1F0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2214" y="3743134"/>
                <a:ext cx="1514902" cy="870623"/>
              </a:xfrm>
              <a:prstGeom prst="rect">
                <a:avLst/>
              </a:prstGeom>
              <a:blipFill>
                <a:blip r:embed="rId4"/>
                <a:stretch>
                  <a:fillRect l="-2823" t="-6294" r="-4435" b="-2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844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unified view of calibrating the certainty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2A59A00-DB1B-4ED0-A2D7-EF39B5FC2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113172"/>
                  </p:ext>
                </p:extLst>
              </p:nvPr>
            </p:nvGraphicFramePr>
            <p:xfrm>
              <a:off x="106187" y="1569173"/>
              <a:ext cx="11987490" cy="522655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397497">
                      <a:extLst>
                        <a:ext uri="{9D8B030D-6E8A-4147-A177-3AD203B41FA5}">
                          <a16:colId xmlns:a16="http://schemas.microsoft.com/office/drawing/2014/main" val="2337860070"/>
                        </a:ext>
                      </a:extLst>
                    </a:gridCol>
                    <a:gridCol w="1198751">
                      <a:extLst>
                        <a:ext uri="{9D8B030D-6E8A-4147-A177-3AD203B41FA5}">
                          <a16:colId xmlns:a16="http://schemas.microsoft.com/office/drawing/2014/main" val="3761209340"/>
                        </a:ext>
                      </a:extLst>
                    </a:gridCol>
                    <a:gridCol w="1198751">
                      <a:extLst>
                        <a:ext uri="{9D8B030D-6E8A-4147-A177-3AD203B41FA5}">
                          <a16:colId xmlns:a16="http://schemas.microsoft.com/office/drawing/2014/main" val="1111285241"/>
                        </a:ext>
                      </a:extLst>
                    </a:gridCol>
                    <a:gridCol w="2397497">
                      <a:extLst>
                        <a:ext uri="{9D8B030D-6E8A-4147-A177-3AD203B41FA5}">
                          <a16:colId xmlns:a16="http://schemas.microsoft.com/office/drawing/2014/main" val="4178278866"/>
                        </a:ext>
                      </a:extLst>
                    </a:gridCol>
                    <a:gridCol w="2397497">
                      <a:extLst>
                        <a:ext uri="{9D8B030D-6E8A-4147-A177-3AD203B41FA5}">
                          <a16:colId xmlns:a16="http://schemas.microsoft.com/office/drawing/2014/main" val="2361513776"/>
                        </a:ext>
                      </a:extLst>
                    </a:gridCol>
                    <a:gridCol w="2397497">
                      <a:extLst>
                        <a:ext uri="{9D8B030D-6E8A-4147-A177-3AD203B41FA5}">
                          <a16:colId xmlns:a16="http://schemas.microsoft.com/office/drawing/2014/main" val="3348088166"/>
                        </a:ext>
                      </a:extLst>
                    </a:gridCol>
                  </a:tblGrid>
                  <a:tr h="18542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Method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𝑡𝑟𝑎𝑖𝑛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CN" smtClean="0">
                                        <a:latin typeface="Cambria Math" panose="02040503050406030204" pitchFamily="18" charset="0"/>
                                      </a:rPr>
                                      <m:t>𝑒𝑎𝑐h</m:t>
                                    </m:r>
                                  </m:sub>
                                </m:sSub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̃"/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Source of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Inference</a:t>
                          </a:r>
                        </a:p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𝜽</m:t>
                              </m:r>
                            </m:oMath>
                          </a14:m>
                          <a:r>
                            <a:rPr lang="en-US" dirty="0"/>
                            <a:t> or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𝜽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/>
                            <a:t>?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20760445"/>
                      </a:ext>
                    </a:extLst>
                  </a:tr>
                  <a:tr h="18542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Others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11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23948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Teacher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MSE: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̃"/>
                                      <m:ctrlP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Mean/Ensemble </a:t>
                          </a:r>
                        </a:p>
                        <a:p>
                          <a:pPr algn="ctr"/>
                          <a:r>
                            <a:rPr lang="en-US" dirty="0"/>
                            <a:t>of trajectory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517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MC Dropo</a:t>
                          </a:r>
                          <a:r>
                            <a:rPr lang="en-US" altLang="zh-CN" dirty="0"/>
                            <a:t>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Dropout Ensemble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Teacher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582043"/>
                      </a:ext>
                    </a:extLst>
                  </a:tr>
                  <a:tr h="322485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Virtual Adversarial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Cross Entropy: </a:t>
                          </a:r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Adversarial 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291450"/>
                      </a:ext>
                    </a:extLst>
                  </a:tr>
                  <a:tr h="32248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Data Aug.: </a:t>
                          </a:r>
                          <a:r>
                            <a:rPr lang="en-US" dirty="0" err="1"/>
                            <a:t>mixup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acc>
                                <m:accPr>
                                  <m:chr m:val="̃"/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</m:acc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oMath>
                          </a14:m>
                          <a:r>
                            <a:rPr lang="en-US" dirty="0"/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Augmented 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02222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Stoch Weight Avg.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1/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Mean/Ensemble </a:t>
                          </a:r>
                        </a:p>
                        <a:p>
                          <a:pPr algn="ctr"/>
                          <a:r>
                            <a:rPr lang="en-US" dirty="0"/>
                            <a:t>of trajectory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Teacher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338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Knowledge Distill.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̃"/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</m:acc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Ensemble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Student/Teacher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24423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Label Smoothing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  <m:d>
                                          <m:dPr>
                                            <m:ctrlPr>
                                              <a:rPr lang="en-US" sz="16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m:rPr>
                                                <m:sty m:val="p"/>
                                              </m:rP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K</m:t>
                                            </m:r>
                                            <m:r>
                                              <a:rPr lang="en-US" sz="1600" b="0" i="0" smtClean="0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den>
                                    </m:f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1600" smtClean="0">
                                        <a:latin typeface="Cambria Math" panose="02040503050406030204" pitchFamily="18" charset="0"/>
                                      </a:rPr>
                                      <m:t>P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𝜖</m:t>
                                </m:r>
                                <m: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smtClean="0">
                                    <a:latin typeface="Cambria Math" panose="02040503050406030204" pitchFamily="18" charset="0"/>
                                  </a:rPr>
                                  <m:t>P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876301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Prior Based: </a:t>
                          </a:r>
                          <a:r>
                            <a:rPr lang="en-US" dirty="0" err="1"/>
                            <a:t>Promptout</a:t>
                          </a:r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Adjusted based on prior (updated)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86363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52A59A00-DB1B-4ED0-A2D7-EF39B5FC25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2113172"/>
                  </p:ext>
                </p:extLst>
              </p:nvPr>
            </p:nvGraphicFramePr>
            <p:xfrm>
              <a:off x="106187" y="1569173"/>
              <a:ext cx="11987490" cy="5226559"/>
            </p:xfrm>
            <a:graphic>
              <a:graphicData uri="http://schemas.openxmlformats.org/drawingml/2006/table">
                <a:tbl>
                  <a:tblPr firstRow="1" bandRow="1">
                    <a:tableStyleId>{BC89EF96-8CEA-46FF-86C4-4CE0E7609802}</a:tableStyleId>
                  </a:tblPr>
                  <a:tblGrid>
                    <a:gridCol w="2397497">
                      <a:extLst>
                        <a:ext uri="{9D8B030D-6E8A-4147-A177-3AD203B41FA5}">
                          <a16:colId xmlns:a16="http://schemas.microsoft.com/office/drawing/2014/main" val="2337860070"/>
                        </a:ext>
                      </a:extLst>
                    </a:gridCol>
                    <a:gridCol w="1198751">
                      <a:extLst>
                        <a:ext uri="{9D8B030D-6E8A-4147-A177-3AD203B41FA5}">
                          <a16:colId xmlns:a16="http://schemas.microsoft.com/office/drawing/2014/main" val="3761209340"/>
                        </a:ext>
                      </a:extLst>
                    </a:gridCol>
                    <a:gridCol w="1198751">
                      <a:extLst>
                        <a:ext uri="{9D8B030D-6E8A-4147-A177-3AD203B41FA5}">
                          <a16:colId xmlns:a16="http://schemas.microsoft.com/office/drawing/2014/main" val="1111285241"/>
                        </a:ext>
                      </a:extLst>
                    </a:gridCol>
                    <a:gridCol w="2397497">
                      <a:extLst>
                        <a:ext uri="{9D8B030D-6E8A-4147-A177-3AD203B41FA5}">
                          <a16:colId xmlns:a16="http://schemas.microsoft.com/office/drawing/2014/main" val="4178278866"/>
                        </a:ext>
                      </a:extLst>
                    </a:gridCol>
                    <a:gridCol w="2397497">
                      <a:extLst>
                        <a:ext uri="{9D8B030D-6E8A-4147-A177-3AD203B41FA5}">
                          <a16:colId xmlns:a16="http://schemas.microsoft.com/office/drawing/2014/main" val="2361513776"/>
                        </a:ext>
                      </a:extLst>
                    </a:gridCol>
                    <a:gridCol w="2397497">
                      <a:extLst>
                        <a:ext uri="{9D8B030D-6E8A-4147-A177-3AD203B41FA5}">
                          <a16:colId xmlns:a16="http://schemas.microsoft.com/office/drawing/2014/main" val="3348088166"/>
                        </a:ext>
                      </a:extLst>
                    </a:gridCol>
                  </a:tblGrid>
                  <a:tr h="365760">
                    <a:tc rowSpan="2">
                      <a:txBody>
                        <a:bodyPr/>
                        <a:lstStyle/>
                        <a:p>
                          <a:r>
                            <a:rPr lang="en-US" dirty="0"/>
                            <a:t>Method</a:t>
                          </a: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000" t="-8333" r="-300254" b="-135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4167" r="-201018" b="-628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99746" t="-4167" r="-100508" b="-628333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763" t="-4167" r="-763" b="-62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20760445"/>
                      </a:ext>
                    </a:extLst>
                  </a:tr>
                  <a:tr h="365760"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labels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Others</a:t>
                          </a:r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411197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Naive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204918" r="-700508" b="-1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204918" r="-600508" b="-1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204918" r="-201018" b="-11360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53239482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Mean Teacher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177143" r="-700508" b="-5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177143" r="-600508" b="-5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177143" r="-201018" b="-56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Mean/Ensemble </a:t>
                          </a:r>
                        </a:p>
                        <a:p>
                          <a:pPr algn="ctr"/>
                          <a:r>
                            <a:rPr lang="en-US" dirty="0"/>
                            <a:t>of trajectory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355170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MC Dropo</a:t>
                          </a:r>
                          <a:r>
                            <a:rPr lang="en-US" altLang="zh-CN" dirty="0"/>
                            <a:t>ut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77049" r="-700508" b="-8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77049" r="-600508" b="-8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477049" r="-201018" b="-8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Dropout Ensemble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Teacher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64582043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Virtual Adversarial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77049" r="-700508" b="-7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77049" r="-600508" b="-7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577049" r="-201018" b="-7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Adversarial 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18291450"/>
                      </a:ext>
                    </a:extLst>
                  </a:tr>
                  <a:tr h="37065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Data Aug.: </a:t>
                          </a:r>
                          <a:r>
                            <a:rPr lang="en-US" dirty="0" err="1"/>
                            <a:t>mixup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677049" r="-700508" b="-6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677049" r="-600508" b="-6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677049" r="-201018" b="-6639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Augmented Input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54022225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Stoch Weight Avg.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451429" r="-700508" b="-2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451429" r="-600508" b="-2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451429" r="-201018" b="-28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Mean/Ensemble </a:t>
                          </a:r>
                        </a:p>
                        <a:p>
                          <a:pPr algn="ctr"/>
                          <a:r>
                            <a:rPr lang="en-US" dirty="0"/>
                            <a:t>of trajectory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Teacher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3533803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Knowledge Distill.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949180" r="-700508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949180" r="-600508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949180" r="-201018" b="-39180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Ensemble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Student/Teacher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65244231"/>
                      </a:ext>
                    </a:extLst>
                  </a:tr>
                  <a:tr h="720979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Label Smoothing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000" t="-542373" r="-700508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000" t="-542373" r="-600508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542373" r="-201018" b="-1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18876301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Prior Based: </a:t>
                          </a:r>
                          <a:r>
                            <a:rPr lang="en-US" dirty="0" err="1"/>
                            <a:t>Promptout</a:t>
                          </a:r>
                          <a:endParaRPr lang="en-US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Adjusted based on prior (updated)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200509" t="-721905" r="-201018" b="-152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None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Student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7986363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72522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unified view of calibrating the certainty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These methods are designed for label noise, label uncertainty, adversarial attack, semi-supervised learning, domain adaptation, generalization, … , and have internal connection.</a:t>
                </a:r>
              </a:p>
              <a:p>
                <a:r>
                  <a:rPr lang="en-US" altLang="zh-CN" dirty="0"/>
                  <a:t>What do we learn from this view?</a:t>
                </a:r>
              </a:p>
              <a:p>
                <a:pPr lvl="1"/>
                <a:r>
                  <a:rPr lang="en-US" altLang="zh-CN" dirty="0"/>
                  <a:t>Directly adjust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based on prior is not working well, we need to calibrate based on each instance</a:t>
                </a:r>
              </a:p>
              <a:p>
                <a:pPr lvl="2"/>
                <a:r>
                  <a:rPr lang="en-US" altLang="zh-CN" dirty="0" err="1"/>
                  <a:t>prompout</a:t>
                </a:r>
                <a:r>
                  <a:rPr lang="en-US" altLang="zh-CN" dirty="0"/>
                  <a:t>, label smoothing, …</a:t>
                </a:r>
              </a:p>
              <a:p>
                <a:pPr lvl="1"/>
                <a:r>
                  <a:rPr lang="en-US" altLang="zh-CN" dirty="0"/>
                  <a:t>Ensemble Teacher is useful</a:t>
                </a:r>
              </a:p>
              <a:p>
                <a:pPr lvl="2"/>
                <a:r>
                  <a:rPr lang="en-US" altLang="zh-CN" dirty="0"/>
                  <a:t>Knowledge distillation, mean teacher, MC dropout, adversarial training, data augmentation…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447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can we do better?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1. Better/More ensemble/self-ensemble (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altLang="zh-CN" dirty="0"/>
                  <a:t>)</a:t>
                </a:r>
              </a:p>
              <a:p>
                <a:pPr lvl="1"/>
                <a:r>
                  <a:rPr lang="en-US" altLang="zh-CN" dirty="0"/>
                  <a:t>Borrow ideas from population learning: diverse self-ensemble</a:t>
                </a:r>
              </a:p>
              <a:p>
                <a:r>
                  <a:rPr lang="en-US" altLang="zh-CN" dirty="0"/>
                  <a:t>2. Better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𝑡𝑟𝑎𝑖𝑛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>
                            <a:latin typeface="Cambria Math" panose="02040503050406030204" pitchFamily="18" charset="0"/>
                          </a:rPr>
                          <m:t>𝑒𝑎𝑐h</m:t>
                        </m:r>
                      </m:sub>
                    </m:sSub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: </a:t>
                </a:r>
              </a:p>
              <a:p>
                <a:pPr lvl="1"/>
                <a:r>
                  <a:rPr lang="en-US" altLang="zh-CN"/>
                  <a:t>Dynamically </a:t>
                </a:r>
                <a:r>
                  <a:rPr lang="en-US" altLang="zh-CN" dirty="0"/>
                  <a:t>adjust weight of each instance</a:t>
                </a:r>
              </a:p>
              <a:p>
                <a:r>
                  <a:rPr lang="en-US" altLang="zh-CN" dirty="0"/>
                  <a:t>3. Sampling instead of adjusting weight to accelerate training and achieving better performance.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1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351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Useful Observations: </a:t>
            </a:r>
          </a:p>
          <a:p>
            <a:pPr lvl="1"/>
            <a:r>
              <a:rPr lang="en-US" altLang="zh-CN" dirty="0"/>
              <a:t>Overconfidence in Deep Neural Network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 Guo et al., 2017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8BA8DE-B4A7-46D6-81CC-C64D542DAB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694" y="2680140"/>
            <a:ext cx="3530035" cy="4101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804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Useful Observations: </a:t>
            </a:r>
          </a:p>
          <a:p>
            <a:pPr lvl="1"/>
            <a:r>
              <a:rPr lang="en-US" altLang="zh-CN" dirty="0"/>
              <a:t>Overconfidence in Deep Neural Network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(</a:t>
            </a:r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C Guo et al., 2017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88B3C9-A464-4706-B9CD-FA5A58642B1C}"/>
                  </a:ext>
                </a:extLst>
              </p:cNvPr>
              <p:cNvSpPr/>
              <p:nvPr/>
            </p:nvSpPr>
            <p:spPr>
              <a:xfrm>
                <a:off x="3814518" y="2760376"/>
                <a:ext cx="184024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r>
                        <a:rPr lang="en-US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=1/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5888B3C9-A464-4706-B9CD-FA5A58642B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518" y="2760376"/>
                <a:ext cx="1840247" cy="369332"/>
              </a:xfrm>
              <a:prstGeom prst="rect">
                <a:avLst/>
              </a:prstGeom>
              <a:blipFill>
                <a:blip r:embed="rId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BB00BE33-9AD8-4816-BC41-485A06E7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5101" y="3260782"/>
            <a:ext cx="3046690" cy="332258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70B09E2-BDA8-4D24-8AF7-42648CB1201B}"/>
              </a:ext>
            </a:extLst>
          </p:cNvPr>
          <p:cNvCxnSpPr/>
          <p:nvPr/>
        </p:nvCxnSpPr>
        <p:spPr>
          <a:xfrm flipH="1">
            <a:off x="3553984" y="5567038"/>
            <a:ext cx="2602051" cy="0"/>
          </a:xfrm>
          <a:prstGeom prst="line">
            <a:avLst/>
          </a:prstGeom>
          <a:ln w="25400">
            <a:prstDash val="lg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7DA3E3B2-FA61-4DF3-9E8C-677313C1681D}"/>
              </a:ext>
            </a:extLst>
          </p:cNvPr>
          <p:cNvSpPr/>
          <p:nvPr/>
        </p:nvSpPr>
        <p:spPr>
          <a:xfrm>
            <a:off x="5954867" y="5363510"/>
            <a:ext cx="357577" cy="407055"/>
          </a:xfrm>
          <a:prstGeom prst="ellipse">
            <a:avLst/>
          </a:prstGeom>
          <a:noFill/>
          <a:ln w="5715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605CAA2-7D38-4B9F-88CA-F38137D2CE53}"/>
              </a:ext>
            </a:extLst>
          </p:cNvPr>
          <p:cNvCxnSpPr>
            <a:cxnSpLocks/>
          </p:cNvCxnSpPr>
          <p:nvPr/>
        </p:nvCxnSpPr>
        <p:spPr>
          <a:xfrm>
            <a:off x="6156035" y="5567037"/>
            <a:ext cx="0" cy="694501"/>
          </a:xfrm>
          <a:prstGeom prst="line">
            <a:avLst/>
          </a:prstGeom>
          <a:ln w="25400">
            <a:prstDash val="lg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413B57AF-AC23-49C4-8C75-6A80F47344F8}"/>
              </a:ext>
            </a:extLst>
          </p:cNvPr>
          <p:cNvSpPr txBox="1"/>
          <p:nvPr/>
        </p:nvSpPr>
        <p:spPr>
          <a:xfrm>
            <a:off x="1376802" y="4211108"/>
            <a:ext cx="1905073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Reason: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Keep pushing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Even already 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confident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20A636A-EA7B-4108-83A8-07F5F0A918C8}"/>
              </a:ext>
            </a:extLst>
          </p:cNvPr>
          <p:cNvSpPr/>
          <p:nvPr/>
        </p:nvSpPr>
        <p:spPr>
          <a:xfrm>
            <a:off x="6794582" y="4737182"/>
            <a:ext cx="1120877" cy="578137"/>
          </a:xfrm>
          <a:prstGeom prst="rightArrow">
            <a:avLst/>
          </a:prstGeom>
          <a:ln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BF510A-2C6E-4AA1-A172-E65F5DEE1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2859" y="3260782"/>
            <a:ext cx="3046690" cy="332258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339FE5A-3425-448D-BB42-22A2D825B688}"/>
              </a:ext>
            </a:extLst>
          </p:cNvPr>
          <p:cNvCxnSpPr/>
          <p:nvPr/>
        </p:nvCxnSpPr>
        <p:spPr>
          <a:xfrm flipH="1">
            <a:off x="8482875" y="5558200"/>
            <a:ext cx="2602051" cy="0"/>
          </a:xfrm>
          <a:prstGeom prst="line">
            <a:avLst/>
          </a:prstGeom>
          <a:ln w="25400">
            <a:prstDash val="lg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A935AD9-15E7-4911-A0A2-D1E625BA275E}"/>
              </a:ext>
            </a:extLst>
          </p:cNvPr>
          <p:cNvCxnSpPr>
            <a:cxnSpLocks/>
          </p:cNvCxnSpPr>
          <p:nvPr/>
        </p:nvCxnSpPr>
        <p:spPr>
          <a:xfrm>
            <a:off x="11084926" y="5558199"/>
            <a:ext cx="0" cy="694501"/>
          </a:xfrm>
          <a:prstGeom prst="line">
            <a:avLst/>
          </a:prstGeom>
          <a:ln w="25400">
            <a:prstDash val="lgDash"/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04ED2-5265-4850-9237-578122684FD5}"/>
                  </a:ext>
                </a:extLst>
              </p:cNvPr>
              <p:cNvSpPr/>
              <p:nvPr/>
            </p:nvSpPr>
            <p:spPr>
              <a:xfrm>
                <a:off x="8078768" y="2624652"/>
                <a:ext cx="3418500" cy="610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𝑡𝑟𝑎𝑖𝑛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(50</m:t>
                          </m:r>
                          <m:d>
                            <m:d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ED04ED2-5265-4850-9237-578122684F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8768" y="2624652"/>
                <a:ext cx="3418500" cy="61093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914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Useful Observations: </a:t>
            </a:r>
          </a:p>
          <a:p>
            <a:pPr lvl="1"/>
            <a:r>
              <a:rPr lang="en-US" altLang="zh-CN" dirty="0"/>
              <a:t>Different speed of fitting easy and (hard/noise/uncertain) data 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(E 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</a:rPr>
              <a:t>Arazo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 et al., 2019)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2A68F-C5FD-4656-A2CD-2F29ADCD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6187" y="3325376"/>
            <a:ext cx="4388098" cy="3163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1829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Useful Observations: </a:t>
            </a:r>
          </a:p>
          <a:p>
            <a:pPr lvl="1"/>
            <a:r>
              <a:rPr lang="en-US" altLang="zh-CN" dirty="0"/>
              <a:t>Different speed of fitting easy and (hard/noise/uncertain) data</a:t>
            </a:r>
            <a:endParaRPr lang="en-US" altLang="zh-CN" dirty="0">
              <a:solidFill>
                <a:schemeClr val="tx1">
                  <a:lumMod val="75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12A68F-C5FD-4656-A2CD-2F29ADCDA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133" y="3157630"/>
            <a:ext cx="3458914" cy="24939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C5CF1D-3EF3-4DD3-87F2-6FEBB5C501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3945" y="2870565"/>
            <a:ext cx="7965217" cy="319261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03410F6-BF19-49B9-84D9-C79208E2C327}"/>
              </a:ext>
            </a:extLst>
          </p:cNvPr>
          <p:cNvSpPr/>
          <p:nvPr/>
        </p:nvSpPr>
        <p:spPr>
          <a:xfrm>
            <a:off x="828508" y="6063177"/>
            <a:ext cx="21225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(E 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</a:rPr>
              <a:t>Arazo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 et al., 2019)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1D358E-72CC-4E66-BB4A-918F2D769728}"/>
              </a:ext>
            </a:extLst>
          </p:cNvPr>
          <p:cNvSpPr/>
          <p:nvPr/>
        </p:nvSpPr>
        <p:spPr>
          <a:xfrm>
            <a:off x="6815294" y="6172200"/>
            <a:ext cx="24025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(Y</a:t>
            </a:r>
            <a:r>
              <a:rPr lang="zh-CN" altLang="en-US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en-US" altLang="zh-CN" dirty="0" err="1">
                <a:solidFill>
                  <a:schemeClr val="tx1">
                    <a:lumMod val="75000"/>
                  </a:schemeClr>
                </a:solidFill>
              </a:rPr>
              <a:t>Geifman</a:t>
            </a:r>
            <a:r>
              <a:rPr lang="en-US" altLang="zh-CN" dirty="0">
                <a:solidFill>
                  <a:schemeClr val="tx1">
                    <a:lumMod val="75000"/>
                  </a:schemeClr>
                </a:solidFill>
              </a:rPr>
              <a:t> et al., 2019)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947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9288-A5F9-4C65-8A24-215E5994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E702-70A0-4B2B-A179-01341AF3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 Noise, Label Uncertainty, and Overfitting</a:t>
            </a:r>
          </a:p>
          <a:p>
            <a:r>
              <a:rPr lang="en-US" altLang="zh-CN" dirty="0">
                <a:solidFill>
                  <a:schemeClr val="tx1">
                    <a:alpha val="50000"/>
                  </a:schemeClr>
                </a:solidFill>
              </a:rPr>
              <a:t>Conditional</a:t>
            </a:r>
            <a:r>
              <a:rPr lang="zh-CN" altLang="en-US" dirty="0">
                <a:solidFill>
                  <a:schemeClr val="tx1">
                    <a:alpha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alpha val="50000"/>
                  </a:schemeClr>
                </a:solidFill>
              </a:rPr>
              <a:t>Language Model</a:t>
            </a:r>
            <a:endParaRPr lang="zh-CN" altLang="en-US" dirty="0">
              <a:solidFill>
                <a:schemeClr val="tx1">
                  <a:alpha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1066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How can we do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Useful Observations: </a:t>
            </a:r>
          </a:p>
          <a:p>
            <a:pPr lvl="1"/>
            <a:r>
              <a:rPr lang="en-US" altLang="zh-CN" dirty="0"/>
              <a:t>Different speed of fitting easy and (hard/noise/uncertain) data</a:t>
            </a:r>
          </a:p>
          <a:p>
            <a:r>
              <a:rPr lang="en-US" altLang="zh-CN" dirty="0"/>
              <a:t>How to use this observation? </a:t>
            </a:r>
          </a:p>
          <a:p>
            <a:pPr lvl="1"/>
            <a:r>
              <a:rPr lang="en-US" altLang="zh-CN" dirty="0"/>
              <a:t>Related to the trajectory ensemble: mean teacher, …</a:t>
            </a:r>
          </a:p>
          <a:p>
            <a:pPr lvl="1"/>
            <a:r>
              <a:rPr lang="en-US" altLang="zh-CN" dirty="0"/>
              <a:t>Related to curriculum learning: learn the easy sample first and hard sample latter, and maybe come back to the mis-understood samples. </a:t>
            </a:r>
          </a:p>
        </p:txBody>
      </p:sp>
    </p:spTree>
    <p:extLst>
      <p:ext uri="{BB962C8B-B14F-4D97-AF65-F5344CB8AC3E}">
        <p14:creationId xmlns:p14="http://schemas.microsoft.com/office/powerpoint/2010/main" val="1903044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39288-A5F9-4C65-8A24-215E5994F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Content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EE702-70A0-4B2B-A179-01341AF34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>
                    <a:alpha val="50000"/>
                  </a:schemeClr>
                </a:solidFill>
              </a:rPr>
              <a:t>Label Noise, Label Uncertainty, and Overfitting</a:t>
            </a:r>
          </a:p>
          <a:p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Language Model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4571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Language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Recap: </a:t>
                </a:r>
              </a:p>
              <a:p>
                <a:r>
                  <a:rPr lang="en-US" altLang="zh-CN" dirty="0"/>
                  <a:t>Given a sentence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, using conditional language model generate reliable paired sentence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and label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altLang="zh-CN" dirty="0"/>
                  <a:t> to augment training data of MNLI with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 lvl="1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71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EB2C821-12B3-452E-8FF1-ADB3B5562B7B}"/>
              </a:ext>
            </a:extLst>
          </p:cNvPr>
          <p:cNvSpPr/>
          <p:nvPr/>
        </p:nvSpPr>
        <p:spPr>
          <a:xfrm>
            <a:off x="3350755" y="6085005"/>
            <a:ext cx="6080786" cy="591956"/>
          </a:xfrm>
          <a:prstGeom prst="rect">
            <a:avLst/>
          </a:prstGeom>
          <a:solidFill>
            <a:schemeClr val="tx1"/>
          </a:solidFill>
          <a:ln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Language Model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Conditional language by masking the attention.</a:t>
            </a:r>
          </a:p>
          <a:p>
            <a:r>
              <a:rPr lang="en-US" altLang="zh-CN" dirty="0"/>
              <a:t>Model 1:</a:t>
            </a:r>
          </a:p>
          <a:p>
            <a:pPr marL="0" indent="0" algn="ctr">
              <a:buNone/>
            </a:pPr>
            <a:r>
              <a:rPr lang="en-US" altLang="zh-CN" dirty="0"/>
              <a:t>[CLS] sentence1 [SEP] sentence2 [SEP]</a:t>
            </a:r>
          </a:p>
          <a:p>
            <a:pPr marL="0" indent="0" algn="ctr">
              <a:buNone/>
            </a:pPr>
            <a:r>
              <a:rPr lang="en-US" altLang="zh-CN" dirty="0"/>
              <a:t>[Entail/Neutral/Contradict] sentence1 [SEP] sentence2 [SEP]</a:t>
            </a:r>
          </a:p>
          <a:p>
            <a:r>
              <a:rPr lang="en-US" altLang="zh-CN" dirty="0"/>
              <a:t>Model 2:</a:t>
            </a:r>
          </a:p>
          <a:p>
            <a:pPr lvl="1"/>
            <a:endParaRPr lang="en-US" altLang="zh-C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44B71A-7A93-4C94-A37F-1F08434196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4885" t="47938" b="16952"/>
          <a:stretch/>
        </p:blipFill>
        <p:spPr>
          <a:xfrm>
            <a:off x="8389159" y="1295400"/>
            <a:ext cx="3485390" cy="15219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CB3F85E-3805-4EAD-93FD-318B35C76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0754" y="4134173"/>
            <a:ext cx="6080786" cy="19508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50258F1-590B-473D-BC84-E531D6AD202E}"/>
              </a:ext>
            </a:extLst>
          </p:cNvPr>
          <p:cNvSpPr txBox="1"/>
          <p:nvPr/>
        </p:nvSpPr>
        <p:spPr>
          <a:xfrm>
            <a:off x="5056816" y="6085005"/>
            <a:ext cx="2369559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olidFill>
                  <a:schemeClr val="bg1"/>
                </a:solidFill>
              </a:rPr>
              <a:t>+ NLI embedding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453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Language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Result: </a:t>
                </a:r>
              </a:p>
              <a:p>
                <a:r>
                  <a:rPr lang="en-US" altLang="zh-CN" dirty="0"/>
                  <a:t>None of them attend to the condition, i.e.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dirty="0"/>
                        <m:t>P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dirty="0"/>
                        <m:t>y</m:t>
                      </m:r>
                      <m:r>
                        <m:rPr>
                          <m:nor/>
                        </m:rPr>
                        <a:rPr lang="en-US" altLang="zh-CN" dirty="0"/>
                        <m:t>|</m:t>
                      </m:r>
                      <m:r>
                        <m:rPr>
                          <m:nor/>
                        </m:rPr>
                        <a:rPr lang="en-US" altLang="zh-CN" dirty="0"/>
                        <m:t>x</m:t>
                      </m:r>
                      <m:r>
                        <m:rPr>
                          <m:nor/>
                        </m:rPr>
                        <a:rPr lang="en-US" altLang="zh-CN" dirty="0"/>
                        <m:t>,</m:t>
                      </m:r>
                      <m:r>
                        <m:rPr>
                          <m:nor/>
                        </m:rPr>
                        <a:rPr lang="en-US" altLang="zh-CN" dirty="0"/>
                        <m:t>c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contradict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m:rPr>
                          <m:nor/>
                        </m:rPr>
                        <a:rPr lang="en-US" altLang="zh-CN" dirty="0"/>
                        <m:t>P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dirty="0"/>
                        <m:t>y</m:t>
                      </m:r>
                      <m:r>
                        <m:rPr>
                          <m:nor/>
                        </m:rPr>
                        <a:rPr lang="en-US" altLang="zh-CN" dirty="0"/>
                        <m:t>|</m:t>
                      </m:r>
                      <m:r>
                        <m:rPr>
                          <m:nor/>
                        </m:rPr>
                        <a:rPr lang="en-US" altLang="zh-CN" dirty="0"/>
                        <m:t>x</m:t>
                      </m:r>
                      <m:r>
                        <m:rPr>
                          <m:nor/>
                        </m:rPr>
                        <a:rPr lang="en-US" altLang="zh-CN" dirty="0"/>
                        <m:t>,</m:t>
                      </m:r>
                      <m:r>
                        <m:rPr>
                          <m:nor/>
                        </m:rPr>
                        <a:rPr lang="en-US" altLang="zh-CN" dirty="0"/>
                        <m:t>c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neutral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  <m:r>
                        <a:rPr lang="en-US" altLang="zh-CN" i="1" dirty="0">
                          <a:latin typeface="Cambria Math" panose="02040503050406030204" pitchFamily="18" charset="0"/>
                        </a:rPr>
                        <m:t>≃</m:t>
                      </m:r>
                      <m:r>
                        <m:rPr>
                          <m:nor/>
                        </m:rPr>
                        <a:rPr lang="en-US" altLang="zh-CN" dirty="0"/>
                        <m:t>P</m:t>
                      </m:r>
                      <m:r>
                        <m:rPr>
                          <m:nor/>
                        </m:rPr>
                        <a:rPr lang="en-US" altLang="zh-CN" dirty="0"/>
                        <m:t>(</m:t>
                      </m:r>
                      <m:r>
                        <m:rPr>
                          <m:nor/>
                        </m:rPr>
                        <a:rPr lang="en-US" altLang="zh-CN" dirty="0"/>
                        <m:t>y</m:t>
                      </m:r>
                      <m:r>
                        <m:rPr>
                          <m:nor/>
                        </m:rPr>
                        <a:rPr lang="en-US" altLang="zh-CN" dirty="0"/>
                        <m:t>|</m:t>
                      </m:r>
                      <m:r>
                        <m:rPr>
                          <m:nor/>
                        </m:rPr>
                        <a:rPr lang="en-US" altLang="zh-CN" dirty="0"/>
                        <m:t>x</m:t>
                      </m:r>
                      <m:r>
                        <m:rPr>
                          <m:nor/>
                        </m:rPr>
                        <a:rPr lang="en-US" altLang="zh-CN" dirty="0"/>
                        <m:t>,</m:t>
                      </m:r>
                      <m:r>
                        <m:rPr>
                          <m:nor/>
                        </m:rPr>
                        <a:rPr lang="en-US" altLang="zh-CN" dirty="0"/>
                        <m:t>c</m:t>
                      </m:r>
                      <m:r>
                        <m:rPr>
                          <m:nor/>
                        </m:rPr>
                        <a:rPr lang="en-US" altLang="zh-CN" dirty="0"/>
                        <m:t>=</m:t>
                      </m:r>
                      <m:r>
                        <m:rPr>
                          <m:nor/>
                        </m:rPr>
                        <a:rPr lang="en-US" altLang="zh-CN" b="0" i="0" dirty="0" smtClean="0"/>
                        <m:t>entail</m:t>
                      </m:r>
                      <m:r>
                        <m:rPr>
                          <m:nor/>
                        </m:rPr>
                        <a:rPr lang="en-US" altLang="zh-CN" dirty="0"/>
                        <m:t>)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Possible reason: NLI relation is too hard to be capture by simple Language Model.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8160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Conditional</a:t>
            </a:r>
            <a:r>
              <a:rPr lang="zh-CN" altLang="en-US" dirty="0"/>
              <a:t> </a:t>
            </a:r>
            <a:r>
              <a:rPr lang="en-US" altLang="zh-CN" dirty="0"/>
              <a:t>Language Model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Possible Directions:</a:t>
                </a:r>
              </a:p>
              <a:p>
                <a:pPr lvl="1"/>
                <a:r>
                  <a:rPr lang="en-US" altLang="zh-CN" dirty="0"/>
                  <a:t>Integrate more supervision to help the learning of conditional language model.</a:t>
                </a:r>
              </a:p>
              <a:p>
                <a:pPr lvl="1"/>
                <a:r>
                  <a:rPr lang="en-US" altLang="zh-CN" dirty="0"/>
                  <a:t>Generate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dirty="0"/>
                  <a:t> from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just by replacing some word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:r>
                  <a:rPr lang="en-US" altLang="zh-CN" dirty="0"/>
                  <a:t>Apply random mask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altLang="zh-CN" dirty="0"/>
              </a:p>
              <a:p>
                <a:pPr marL="548640" lvl="2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,…⇒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𝑀𝐴𝑆𝐾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𝑀𝐴𝑆𝐾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],[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𝑀𝐴𝑆𝐾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],</m:t>
                      </m:r>
                      <m:sSub>
                        <m:sSub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r>
                        <a:rPr lang="en-US" altLang="zh-CN" i="1">
                          <a:latin typeface="Cambria Math" panose="02040503050406030204" pitchFamily="18" charset="0"/>
                        </a:rPr>
                        <m:t>,…</m:t>
                      </m:r>
                    </m:oMath>
                  </m:oMathPara>
                </a14:m>
                <a:endParaRPr lang="en-US" altLang="zh-CN" dirty="0"/>
              </a:p>
              <a:p>
                <a:pPr lvl="2"/>
                <a:r>
                  <a:rPr lang="en-US" altLang="zh-CN" dirty="0"/>
                  <a:t>Use top k word from BERT to fill in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𝑀𝐴𝑆𝐾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altLang="zh-CN" dirty="0"/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altLang="zh-CN" b="0" dirty="0"/>
              </a:p>
              <a:p>
                <a:pPr lvl="2"/>
                <a:r>
                  <a:rPr lang="en-US" altLang="zh-CN" dirty="0"/>
                  <a:t>Apply some filtering</a:t>
                </a:r>
              </a:p>
              <a:p>
                <a:pPr lvl="2"/>
                <a:r>
                  <a:rPr lang="en-US" altLang="zh-CN" dirty="0"/>
                  <a:t>Augment original data with 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/>
                  <a:t> </a:t>
                </a:r>
              </a:p>
              <a:p>
                <a:pPr lvl="2"/>
                <a:r>
                  <a:rPr lang="en-US" altLang="zh-CN" dirty="0"/>
                  <a:t>Use semi-supervised learning to learn from both labeled data and unlabeled data. </a:t>
                </a:r>
              </a:p>
              <a:p>
                <a:pPr lvl="1"/>
                <a:endParaRPr lang="en-US" altLang="zh-CN" dirty="0"/>
              </a:p>
              <a:p>
                <a:pPr lvl="2"/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07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FD5ED-8422-4EC2-940D-29FB0E71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Label Noise, Label Uncertainty, and Overfitting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F7907-B9C6-4FFF-B5FB-800B657CBD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Label Noise:</a:t>
            </a:r>
          </a:p>
          <a:p>
            <a:pPr lvl="1"/>
            <a:r>
              <a:rPr lang="en-US" altLang="zh-CN" dirty="0"/>
              <a:t>Training Set: 1 labeler</a:t>
            </a:r>
          </a:p>
          <a:p>
            <a:pPr lvl="1"/>
            <a:r>
              <a:rPr lang="en-US" altLang="zh-CN" dirty="0"/>
              <a:t>Dev Set: 5 labeler </a:t>
            </a:r>
            <a:r>
              <a:rPr lang="en-US" altLang="zh-CN" dirty="0">
                <a:sym typeface="Wingdings" panose="05000000000000000000" pitchFamily="2" charset="2"/>
              </a:rPr>
              <a:t> well calibrated</a:t>
            </a:r>
          </a:p>
          <a:p>
            <a:pPr lvl="1"/>
            <a:r>
              <a:rPr lang="en-US" altLang="zh-CN" dirty="0">
                <a:sym typeface="Wingdings" panose="05000000000000000000" pitchFamily="2" charset="2"/>
              </a:rPr>
              <a:t>Label Noise (% of first label </a:t>
            </a:r>
            <a:r>
              <a:rPr lang="zh-CN" altLang="en-US" dirty="0">
                <a:sym typeface="Wingdings" panose="05000000000000000000" pitchFamily="2" charset="2"/>
              </a:rPr>
              <a:t>≠ </a:t>
            </a:r>
            <a:r>
              <a:rPr lang="en-US" altLang="zh-CN" dirty="0">
                <a:sym typeface="Wingdings" panose="05000000000000000000" pitchFamily="2" charset="2"/>
              </a:rPr>
              <a:t>calibrated label): </a:t>
            </a:r>
            <a:r>
              <a:rPr lang="en-US" altLang="zh-CN" b="1" dirty="0">
                <a:sym typeface="Wingdings" panose="05000000000000000000" pitchFamily="2" charset="2"/>
              </a:rPr>
              <a:t>10%</a:t>
            </a:r>
          </a:p>
          <a:p>
            <a:pPr lvl="1"/>
            <a:endParaRPr lang="en-US" altLang="zh-CN" dirty="0">
              <a:sym typeface="Wingdings" panose="05000000000000000000" pitchFamily="2" charset="2"/>
            </a:endParaRPr>
          </a:p>
          <a:p>
            <a:r>
              <a:rPr lang="en-US" altLang="zh-CN" dirty="0"/>
              <a:t>Label Uncertainty:</a:t>
            </a:r>
          </a:p>
          <a:p>
            <a:endParaRPr lang="zh-CN" alt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1D5ABF-3C92-42C7-A265-FAAF5FDAE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510552"/>
              </p:ext>
            </p:extLst>
          </p:nvPr>
        </p:nvGraphicFramePr>
        <p:xfrm>
          <a:off x="6096000" y="3708236"/>
          <a:ext cx="51308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6160">
                  <a:extLst>
                    <a:ext uri="{9D8B030D-6E8A-4147-A177-3AD203B41FA5}">
                      <a16:colId xmlns:a16="http://schemas.microsoft.com/office/drawing/2014/main" val="1067421166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317059189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3731907696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1280702206"/>
                    </a:ext>
                  </a:extLst>
                </a:gridCol>
                <a:gridCol w="1026160">
                  <a:extLst>
                    <a:ext uri="{9D8B030D-6E8A-4147-A177-3AD203B41FA5}">
                      <a16:colId xmlns:a16="http://schemas.microsoft.com/office/drawing/2014/main" val="2075987566"/>
                    </a:ext>
                  </a:extLst>
                </a:gridCol>
              </a:tblGrid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Contradict</a:t>
                      </a:r>
                      <a:endParaRPr lang="zh-CN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Neutral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Entail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Match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/>
                        <a:t>Mismatch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4364252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0.229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1258575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0.149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8678297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0.223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0.231</a:t>
                      </a:r>
                      <a:endParaRPr lang="zh-CN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2730178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0.189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0.183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56062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0.043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0.037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0768074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0.150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0.144</a:t>
                      </a:r>
                      <a:endParaRPr lang="zh-CN" altLang="en-US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7253851"/>
                  </a:ext>
                </a:extLst>
              </a:tr>
              <a:tr h="337705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T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0.030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0.028</a:t>
                      </a:r>
                      <a:endParaRPr lang="zh-CN" altLang="en-US" dirty="0"/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57705"/>
                  </a:ext>
                </a:extLst>
              </a:tr>
            </a:tbl>
          </a:graphicData>
        </a:graphic>
      </p:graphicFrame>
      <p:sp>
        <p:nvSpPr>
          <p:cNvPr id="4" name="Left Brace 3">
            <a:extLst>
              <a:ext uri="{FF2B5EF4-FFF2-40B4-BE49-F238E27FC236}">
                <a16:creationId xmlns:a16="http://schemas.microsoft.com/office/drawing/2014/main" id="{95C841D7-F9AF-4815-B982-DEE477CA7E3A}"/>
              </a:ext>
            </a:extLst>
          </p:cNvPr>
          <p:cNvSpPr/>
          <p:nvPr/>
        </p:nvSpPr>
        <p:spPr>
          <a:xfrm>
            <a:off x="5816764" y="4038600"/>
            <a:ext cx="279236" cy="1093839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8CAF58-9AE1-4A23-9986-CC8614D80F1F}"/>
              </a:ext>
            </a:extLst>
          </p:cNvPr>
          <p:cNvSpPr txBox="1"/>
          <p:nvPr/>
        </p:nvSpPr>
        <p:spPr>
          <a:xfrm>
            <a:off x="4078945" y="4206954"/>
            <a:ext cx="1877437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/>
              <a:t>Certain Label</a:t>
            </a:r>
          </a:p>
          <a:p>
            <a:pPr algn="ctr">
              <a:lnSpc>
                <a:spcPct val="90000"/>
              </a:lnSpc>
            </a:pPr>
            <a:r>
              <a:rPr lang="en-US" altLang="zh-CN" sz="2400" dirty="0"/>
              <a:t>~58%</a:t>
            </a:r>
            <a:endParaRPr lang="en-US" sz="2400" dirty="0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9D73CF0-7DD8-465E-B420-211149E230F1}"/>
              </a:ext>
            </a:extLst>
          </p:cNvPr>
          <p:cNvSpPr/>
          <p:nvPr/>
        </p:nvSpPr>
        <p:spPr>
          <a:xfrm>
            <a:off x="5816764" y="5162539"/>
            <a:ext cx="279236" cy="1471777"/>
          </a:xfrm>
          <a:prstGeom prst="leftBrace">
            <a:avLst/>
          </a:prstGeom>
          <a:ln w="25400"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62E60F-0323-4D54-804C-180608EDED52}"/>
              </a:ext>
            </a:extLst>
          </p:cNvPr>
          <p:cNvSpPr txBox="1"/>
          <p:nvPr/>
        </p:nvSpPr>
        <p:spPr>
          <a:xfrm>
            <a:off x="3617123" y="5431606"/>
            <a:ext cx="2199641" cy="7571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2400" dirty="0"/>
              <a:t>Uncertain Label</a:t>
            </a:r>
          </a:p>
          <a:p>
            <a:pPr algn="ctr">
              <a:lnSpc>
                <a:spcPct val="90000"/>
              </a:lnSpc>
            </a:pPr>
            <a:r>
              <a:rPr lang="en-US" altLang="zh-CN" sz="2400" dirty="0"/>
              <a:t>~42%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12464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3CFF9-DC6C-4530-BD28-6A36CF0B4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9B6E2-45FE-4647-9879-B334CD7656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Look, there's a legend here.    </a:t>
            </a:r>
          </a:p>
          <a:p>
            <a:r>
              <a:rPr lang="en-US" dirty="0"/>
              <a:t>See, there is a well-known hero here.   </a:t>
            </a:r>
          </a:p>
          <a:p>
            <a:endParaRPr lang="en-US" dirty="0"/>
          </a:p>
          <a:p>
            <a:r>
              <a:rPr lang="en-US" dirty="0"/>
              <a:t>Labels: Entailment Neutral Entailment </a:t>
            </a:r>
            <a:r>
              <a:rPr lang="en-US" dirty="0" err="1"/>
              <a:t>Entailment</a:t>
            </a:r>
            <a:r>
              <a:rPr lang="en-US" dirty="0"/>
              <a:t> Neutral</a:t>
            </a:r>
          </a:p>
          <a:p>
            <a:endParaRPr lang="en-US" altLang="zh-CN" dirty="0"/>
          </a:p>
          <a:p>
            <a:r>
              <a:rPr lang="en-US" altLang="zh-CN" dirty="0"/>
              <a:t>Entailment or Neutral?</a:t>
            </a:r>
          </a:p>
          <a:p>
            <a:r>
              <a:rPr lang="en-US" dirty="0"/>
              <a:t>Legend = Well-known hero?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0121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Experiment: </a:t>
            </a:r>
            <a:br>
              <a:rPr lang="en-US" altLang="zh-CN" dirty="0"/>
            </a:br>
            <a:r>
              <a:rPr lang="en-US" altLang="zh-CN" dirty="0"/>
              <a:t>Exchanging premise and hypothesis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Original Idea: Augment data by cycle consistency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contradict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contradict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neu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ral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neu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ral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entail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⇔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entail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by</m:t>
                      </m:r>
                    </m:oMath>
                  </m:oMathPara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Results:</a:t>
                </a:r>
              </a:p>
              <a:p>
                <a:pPr lvl="1"/>
                <a:r>
                  <a:rPr lang="en-US" altLang="zh-CN" dirty="0"/>
                  <a:t>Augmented with the above rule:   -1.3%  (Baseline 84.6%)</a:t>
                </a:r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6134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Experiment: </a:t>
            </a:r>
            <a:br>
              <a:rPr lang="en-US" altLang="zh-CN" dirty="0"/>
            </a:br>
            <a:r>
              <a:rPr lang="en-US" altLang="zh-CN" dirty="0"/>
              <a:t>Exchanging premise and hypothesis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The cycle consistency does not hold in general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contradict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>
                          <a:latin typeface="Cambria Math" panose="02040503050406030204" pitchFamily="18" charset="0"/>
                        </a:rPr>
                        <m:t>contradict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neutral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neutral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entail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altLang="zh-CN" dirty="0"/>
              </a:p>
              <a:p>
                <a:r>
                  <a:rPr lang="en-US" altLang="zh-CN" dirty="0"/>
                  <a:t>Example: </a:t>
                </a:r>
              </a:p>
              <a:p>
                <a:r>
                  <a:rPr lang="en-US" altLang="zh-CN" dirty="0"/>
                  <a:t>The document is signed.              Director signed the document. (neural)</a:t>
                </a:r>
              </a:p>
              <a:p>
                <a:r>
                  <a:rPr lang="en-US" altLang="zh-CN" dirty="0"/>
                  <a:t>Director signed the document.  The document is signed.              (entail)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 r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3588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Motivating Experiment:</a:t>
            </a:r>
            <a:br>
              <a:rPr lang="en-US" altLang="zh-CN" dirty="0"/>
            </a:br>
            <a:r>
              <a:rPr lang="en-US" altLang="zh-CN" dirty="0"/>
              <a:t>Exchanging premise and hypothesis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>
                    <a:latin typeface="Cambria Math" panose="02040503050406030204" pitchFamily="18" charset="0"/>
                  </a:rPr>
                  <a:t>Tried more: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contradict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</a:rPr>
                      <m:t>contradict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neutral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neutral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by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;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entail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⇒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entrail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by</m:t>
                    </m:r>
                  </m:oMath>
                </a14:m>
                <a:r>
                  <a:rPr lang="en-US" altLang="zh-CN" dirty="0">
                    <a:latin typeface="Cambria Math" panose="02040503050406030204" pitchFamily="18" charset="0"/>
                  </a:rPr>
                  <a:t>:  </a:t>
                </a:r>
                <a:r>
                  <a:rPr lang="en-US" altLang="zh-CN" b="1" dirty="0"/>
                  <a:t>-</a:t>
                </a:r>
                <a:r>
                  <a:rPr lang="en-US" altLang="zh-CN" dirty="0"/>
                  <a:t>0.7%</a:t>
                </a:r>
              </a:p>
              <a:p>
                <a:pPr lvl="1"/>
                <a:r>
                  <a:rPr lang="en-US" altLang="zh-CN" dirty="0"/>
                  <a:t>And some other tricks trying to use the augmented data, all hurt the performance at different level.</a:t>
                </a:r>
              </a:p>
              <a:p>
                <a:pPr lvl="1"/>
                <a:endParaRPr lang="en-US" altLang="zh-CN" dirty="0"/>
              </a:p>
              <a:p>
                <a:r>
                  <a:rPr lang="en-US" altLang="zh-CN" dirty="0"/>
                  <a:t>Why?    Augmented data induce more noise</a:t>
                </a:r>
              </a:p>
              <a:p>
                <a:endParaRPr lang="en-US" altLang="zh-CN" dirty="0"/>
              </a:p>
              <a:p>
                <a:r>
                  <a:rPr lang="en-US" altLang="zh-CN" dirty="0"/>
                  <a:t>We need to handle the noise in the original data &amp; augmented data.</a:t>
                </a:r>
              </a:p>
              <a:p>
                <a:pPr lvl="1"/>
                <a:endParaRPr lang="en-US" altLang="zh-CN" dirty="0">
                  <a:latin typeface="Cambria Math" panose="02040503050406030204" pitchFamily="18" charset="0"/>
                </a:endParaRPr>
              </a:p>
              <a:p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02E2A-5A67-4C42-850F-E8E79E206A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3" t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41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Handling Label noise and label uncertainty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1. </a:t>
            </a:r>
            <a:r>
              <a:rPr lang="en-US" altLang="zh-CN" dirty="0" err="1"/>
              <a:t>Prompout</a:t>
            </a:r>
            <a:r>
              <a:rPr lang="en-US" altLang="zh-CN" dirty="0"/>
              <a:t>: (84.6%)</a:t>
            </a:r>
          </a:p>
          <a:p>
            <a:r>
              <a:rPr lang="en-US" altLang="zh-CN" dirty="0"/>
              <a:t>2. MC Dropout:</a:t>
            </a:r>
            <a:r>
              <a:rPr lang="zh-CN" altLang="en-US" dirty="0"/>
              <a:t> </a:t>
            </a:r>
            <a:r>
              <a:rPr lang="en-US" altLang="zh-CN" dirty="0"/>
              <a:t> (85.07%)</a:t>
            </a:r>
          </a:p>
          <a:p>
            <a:r>
              <a:rPr lang="en-US" altLang="zh-CN" dirty="0"/>
              <a:t>3. Mean Teacher: (85.06%)</a:t>
            </a:r>
          </a:p>
          <a:p>
            <a:r>
              <a:rPr lang="en-US" altLang="zh-CN" dirty="0"/>
              <a:t>4. SWA : (85.06%)</a:t>
            </a:r>
          </a:p>
          <a:p>
            <a:r>
              <a:rPr lang="en-US" altLang="zh-CN" dirty="0"/>
              <a:t>5. Mean Teacher + MC Dropout: (85.24%, matched 85.49%, mis 84.98%)</a:t>
            </a:r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r>
              <a:rPr lang="en-US" altLang="zh-CN" dirty="0"/>
              <a:t>(Baseline 84.6%)</a:t>
            </a:r>
          </a:p>
        </p:txBody>
      </p:sp>
    </p:spTree>
    <p:extLst>
      <p:ext uri="{BB962C8B-B14F-4D97-AF65-F5344CB8AC3E}">
        <p14:creationId xmlns:p14="http://schemas.microsoft.com/office/powerpoint/2010/main" val="1207133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0841A-7824-4E59-9D67-E5BD4132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Handling Label noise and label uncertainty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02E2A-5A67-4C42-850F-E8E79E206A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Questions:</a:t>
            </a:r>
          </a:p>
          <a:p>
            <a:endParaRPr lang="en-US" altLang="zh-CN" dirty="0"/>
          </a:p>
          <a:p>
            <a:r>
              <a:rPr lang="en-US" altLang="zh-CN" dirty="0"/>
              <a:t>How these method works?</a:t>
            </a:r>
          </a:p>
          <a:p>
            <a:r>
              <a:rPr lang="en-US" altLang="zh-CN" dirty="0"/>
              <a:t>How can we do better?</a:t>
            </a:r>
          </a:p>
        </p:txBody>
      </p:sp>
    </p:spTree>
    <p:extLst>
      <p:ext uri="{BB962C8B-B14F-4D97-AF65-F5344CB8AC3E}">
        <p14:creationId xmlns:p14="http://schemas.microsoft.com/office/powerpoint/2010/main" val="354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halkboard 16x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2998</TotalTime>
  <Words>1276</Words>
  <Application>Microsoft Office PowerPoint</Application>
  <PresentationFormat>Widescreen</PresentationFormat>
  <Paragraphs>260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等线</vt:lpstr>
      <vt:lpstr>Arial</vt:lpstr>
      <vt:lpstr>Cambria Math</vt:lpstr>
      <vt:lpstr>Consolas</vt:lpstr>
      <vt:lpstr>Corbel</vt:lpstr>
      <vt:lpstr>Chalkboard 16x9</vt:lpstr>
      <vt:lpstr>Challenges in MNLI</vt:lpstr>
      <vt:lpstr>Content</vt:lpstr>
      <vt:lpstr>Label Noise, Label Uncertainty, and Overfitting</vt:lpstr>
      <vt:lpstr>Example</vt:lpstr>
      <vt:lpstr>Motivating Experiment:  Exchanging premise and hypothesis</vt:lpstr>
      <vt:lpstr>Motivating Experiment:  Exchanging premise and hypothesis</vt:lpstr>
      <vt:lpstr>Motivating Experiment: Exchanging premise and hypothesis</vt:lpstr>
      <vt:lpstr>Handling Label noise and label uncertainty</vt:lpstr>
      <vt:lpstr>Handling Label noise and label uncertainty</vt:lpstr>
      <vt:lpstr>A unified view of calibrating the certainty </vt:lpstr>
      <vt:lpstr>A unified view of calibrating the certainty </vt:lpstr>
      <vt:lpstr>A unified view of calibrating the certainty </vt:lpstr>
      <vt:lpstr>A unified view of calibrating the certainty </vt:lpstr>
      <vt:lpstr>A unified view of calibrating the certainty </vt:lpstr>
      <vt:lpstr>How can we do better?</vt:lpstr>
      <vt:lpstr>How can we do better?</vt:lpstr>
      <vt:lpstr>How can we do better?</vt:lpstr>
      <vt:lpstr>How can we do better?</vt:lpstr>
      <vt:lpstr>How can we do better?</vt:lpstr>
      <vt:lpstr>How can we do better?</vt:lpstr>
      <vt:lpstr>Content</vt:lpstr>
      <vt:lpstr>Conditional Language Model</vt:lpstr>
      <vt:lpstr>Conditional Language Model</vt:lpstr>
      <vt:lpstr>Conditional Language Model</vt:lpstr>
      <vt:lpstr>Conditional Language Model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Semi-supervised Learning of MNLI by Generating Labeled Paired Sample using Conditional CycleGAN</dc:title>
  <dc:creator>HM J</dc:creator>
  <cp:lastModifiedBy>Haoming Jiang</cp:lastModifiedBy>
  <cp:revision>80</cp:revision>
  <dcterms:created xsi:type="dcterms:W3CDTF">2019-05-20T08:40:52Z</dcterms:created>
  <dcterms:modified xsi:type="dcterms:W3CDTF">2019-06-14T20:57:40Z</dcterms:modified>
</cp:coreProperties>
</file>