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85C0-9A1F-467A-8411-814F8CD20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A36D9-B701-48F4-9D5C-BD2BF5BC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8861B-7AFF-4572-AA79-58B0DD14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71D9-126E-4B38-ABA6-D7A5AD34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83CCD-BB34-43F8-AD22-A5FEF8D8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4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DE30-8B98-4B5C-8FD3-1619C7E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0F566-9AE1-4D63-AFCE-BB060117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98D7-4E9A-4A96-8B39-8295F8F6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C152-4BFC-4B34-8A56-EFA8E1DF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7D880-9C1C-4629-B7CC-D3925533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57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FC4E1-8D01-4FD5-99E2-3691E38AC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56AE1-DD54-4DA1-9FB2-5BAE654D1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CE59-4FB5-4C8E-9AF1-BA40BDFC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7A05-14F8-4F3F-8E9D-D5BF5610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290CF-EB48-4D7C-9D84-6309C076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07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6C7A-9FA7-499A-91BA-232B6E41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5F099-375F-4AF5-AE05-10403DF2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6A4C-58F5-42BD-9903-19054362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E3CC-0D2F-4354-841C-1954E786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1BD7D-3903-4FA9-A994-24723602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4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1B3A-3697-435A-8971-ABE011C0B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2362-4659-4173-B7E9-FC50092E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05DF-E191-4751-A57A-EF0B24BC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C588-CB18-4D88-86D0-6419F639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0094-8857-4888-9236-10F253D0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6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0F1E-A5F4-4C36-9929-F19DC5B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3C7A-6B2B-45A3-A5D9-AC31CD4EE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33F02-8882-4B4F-B214-A1F52BED2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3009F-037F-4FA2-A386-A6988B8E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F4733-1CE6-44BF-9777-F5BA3F3B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97CDE-174F-4098-8DCC-23ACCF7B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21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1C2A-55E3-4FCF-BA0A-7283370C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9E7A-FAF4-4890-8F72-756C05B8B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5DC0E-7034-4C1B-B2DB-DD940A1DB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45208-836A-4785-A55E-B223E6380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11CBB-5875-4E91-82D3-681B95651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67E65-A77A-404A-982E-54D773AA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AFA32-DBD7-43C8-88F6-6EA7C7AC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4E3B0-5066-4F63-9C60-3A87172A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0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F0C4-3B9C-42A5-AA69-9D3F5926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9F1C8-615C-43BA-9A8D-CBA59FAF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1FBB6-DC1E-48AA-A82A-C61BD36A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11432-4529-4F81-A23C-0E8AE954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8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E12E-3576-4E50-8AFC-EA2A2A4E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B1D4-0617-4BA2-822D-D3357C47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E08F-CAB5-47D8-AFAE-91F789F5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1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C8F8-01CC-40B3-A604-0A164370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0687-853A-4212-B141-B0E8287A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26D85-BCC6-4279-976A-F07B0FE2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5DDE3-EDF3-4FB0-A39C-3133A0A8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79009-726B-400C-A5C9-AB0A465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FE56-3DA6-4BC1-9BA7-3C9BB773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9CDD-D43E-4AA7-96DF-7BCF3B34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DD094-AD39-42D7-83C6-C939150C5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CC5A8-A406-4C6E-AEC8-E562CEEBF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F2D4-335D-4291-B661-76B69049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77400-3324-4E36-8B8B-FF113D34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43E8-8407-4E02-B94E-F94770CB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A6542-A396-4D4A-8497-A201F112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56D1-A6D2-4A5F-817F-F672A0A6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7578C-3018-49DC-8A69-288C9EBF8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705B9-EC7C-4843-8060-151400AEDD45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FF7F-BC25-4057-A6EC-FDBE2F52B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B69E-8DC9-4A60-AFFE-E0D589C9B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EDC4-8908-4546-AC8F-B321C5625F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2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0FAA08-4B4B-470D-A7A2-50DC4C11A245}"/>
              </a:ext>
            </a:extLst>
          </p:cNvPr>
          <p:cNvSpPr/>
          <p:nvPr/>
        </p:nvSpPr>
        <p:spPr>
          <a:xfrm>
            <a:off x="4143375" y="1778794"/>
            <a:ext cx="1385888" cy="521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g1</a:t>
            </a:r>
            <a:endParaRPr lang="zh-CN" alt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86A72F-7723-457B-AE64-F48F68C37EB0}"/>
              </a:ext>
            </a:extLst>
          </p:cNvPr>
          <p:cNvSpPr/>
          <p:nvPr/>
        </p:nvSpPr>
        <p:spPr>
          <a:xfrm>
            <a:off x="4143375" y="2645569"/>
            <a:ext cx="1385888" cy="521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5BBFB6B-0C86-4685-930D-E38B178326E6}"/>
                  </a:ext>
                </a:extLst>
              </p:cNvPr>
              <p:cNvSpPr/>
              <p:nvPr/>
            </p:nvSpPr>
            <p:spPr>
              <a:xfrm>
                <a:off x="2121694" y="2200275"/>
                <a:ext cx="1385888" cy="5214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5BBFB6B-0C86-4685-930D-E38B1783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694" y="2200275"/>
                <a:ext cx="1385888" cy="521493"/>
              </a:xfrm>
              <a:prstGeom prst="roundRect">
                <a:avLst/>
              </a:prstGeom>
              <a:blipFill>
                <a:blip r:embed="rId2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3F646D-2AA3-481A-ADCC-86824EFC125F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507582" y="2039541"/>
            <a:ext cx="635793" cy="42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D551D-BC28-4C92-B7CF-B127BBAA057B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3507582" y="2461022"/>
            <a:ext cx="635793" cy="4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AED20-75C5-416B-AC5F-A489E82950F2}"/>
              </a:ext>
            </a:extLst>
          </p:cNvPr>
          <p:cNvSpPr/>
          <p:nvPr/>
        </p:nvSpPr>
        <p:spPr>
          <a:xfrm>
            <a:off x="6288882" y="2200275"/>
            <a:ext cx="1385888" cy="5214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52962-8FB4-4FC2-8456-D177C5CCBCEA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5529263" y="2039541"/>
            <a:ext cx="759619" cy="42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897848-C169-4073-A62A-5C5840790173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5529263" y="2461022"/>
            <a:ext cx="759619" cy="4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610C85-FBCD-403C-9854-6B788AD552CF}"/>
              </a:ext>
            </a:extLst>
          </p:cNvPr>
          <p:cNvCxnSpPr>
            <a:cxnSpLocks/>
          </p:cNvCxnSpPr>
          <p:nvPr/>
        </p:nvCxnSpPr>
        <p:spPr>
          <a:xfrm flipH="1" flipV="1">
            <a:off x="5529263" y="1982389"/>
            <a:ext cx="759619" cy="421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43412-FB99-4BFB-AD57-D6846A0D388F}"/>
              </a:ext>
            </a:extLst>
          </p:cNvPr>
          <p:cNvCxnSpPr>
            <a:cxnSpLocks/>
          </p:cNvCxnSpPr>
          <p:nvPr/>
        </p:nvCxnSpPr>
        <p:spPr>
          <a:xfrm flipH="1">
            <a:off x="5529263" y="2532462"/>
            <a:ext cx="759619" cy="44529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A761F0-5928-414A-BD93-9C09940FD5EB}"/>
              </a:ext>
            </a:extLst>
          </p:cNvPr>
          <p:cNvSpPr txBox="1"/>
          <p:nvPr/>
        </p:nvSpPr>
        <p:spPr>
          <a:xfrm>
            <a:off x="5766429" y="1762242"/>
            <a:ext cx="12153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Reverse Gradient</a:t>
            </a:r>
          </a:p>
          <a:p>
            <a:r>
              <a:rPr lang="en-US" altLang="zh-CN" sz="1100" dirty="0"/>
              <a:t>(Adv training)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7018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DBE5AE8-C406-46AD-9D04-FE720EA0AFDD}"/>
                  </a:ext>
                </a:extLst>
              </p:cNvPr>
              <p:cNvSpPr/>
              <p:nvPr/>
            </p:nvSpPr>
            <p:spPr>
              <a:xfrm>
                <a:off x="2936082" y="1864519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DBE5AE8-C406-46AD-9D04-FE720EA0A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82" y="1864519"/>
                <a:ext cx="892969" cy="4643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80386EA-C3BE-4BEF-8F1E-B5C319CCDC2D}"/>
                  </a:ext>
                </a:extLst>
              </p:cNvPr>
              <p:cNvSpPr/>
              <p:nvPr/>
            </p:nvSpPr>
            <p:spPr>
              <a:xfrm>
                <a:off x="2936081" y="2459832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E80386EA-C3BE-4BEF-8F1E-B5C319CCD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81" y="2459832"/>
                <a:ext cx="892969" cy="4643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4576347-12C1-4DE6-8FAB-7B0DA8FD7EF1}"/>
                  </a:ext>
                </a:extLst>
              </p:cNvPr>
              <p:cNvSpPr/>
              <p:nvPr/>
            </p:nvSpPr>
            <p:spPr>
              <a:xfrm>
                <a:off x="2938464" y="3669506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4576347-12C1-4DE6-8FAB-7B0DA8FD7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464" y="3669506"/>
                <a:ext cx="892969" cy="4643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88A1660-4622-4C79-88FB-8F299A42E864}"/>
              </a:ext>
            </a:extLst>
          </p:cNvPr>
          <p:cNvSpPr txBox="1"/>
          <p:nvPr/>
        </p:nvSpPr>
        <p:spPr>
          <a:xfrm>
            <a:off x="3209280" y="31121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746D0-1BC4-49B8-A48A-173E20B4F7FF}"/>
              </a:ext>
            </a:extLst>
          </p:cNvPr>
          <p:cNvSpPr txBox="1"/>
          <p:nvPr/>
        </p:nvSpPr>
        <p:spPr>
          <a:xfrm>
            <a:off x="3018640" y="4281370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F4156C-D396-422D-8DB5-9B2431904EB1}"/>
                  </a:ext>
                </a:extLst>
              </p:cNvPr>
              <p:cNvSpPr/>
              <p:nvPr/>
            </p:nvSpPr>
            <p:spPr>
              <a:xfrm>
                <a:off x="4707729" y="1647097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0F4156C-D396-422D-8DB5-9B2431904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29" y="1647097"/>
                <a:ext cx="892969" cy="4643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BA8A4B-EB67-4C87-A7A4-76403CF2C8ED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829051" y="1879269"/>
            <a:ext cx="878678" cy="21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C42E38-E780-481D-AF1A-7C570862629D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829050" y="1879269"/>
            <a:ext cx="878679" cy="81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BF8F38-F3E2-4B05-975C-8464D7EE4CC7}"/>
              </a:ext>
            </a:extLst>
          </p:cNvPr>
          <p:cNvSpPr txBox="1"/>
          <p:nvPr/>
        </p:nvSpPr>
        <p:spPr>
          <a:xfrm>
            <a:off x="4655106" y="4275420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C6C452E-F349-44CA-81F6-4FFCEB6B404E}"/>
                  </a:ext>
                </a:extLst>
              </p:cNvPr>
              <p:cNvSpPr/>
              <p:nvPr/>
            </p:nvSpPr>
            <p:spPr>
              <a:xfrm>
                <a:off x="4706537" y="3429000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C6C452E-F349-44CA-81F6-4FFCEB6B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37" y="3429000"/>
                <a:ext cx="892969" cy="4643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2B1B80-4F14-4E0E-AE6C-0876FE3DA4C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831433" y="1879269"/>
            <a:ext cx="876296" cy="202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475B8D-B77B-4861-8836-39EF57A38634}"/>
              </a:ext>
            </a:extLst>
          </p:cNvPr>
          <p:cNvCxnSpPr>
            <a:stCxn id="4" idx="3"/>
            <a:endCxn id="29" idx="1"/>
          </p:cNvCxnSpPr>
          <p:nvPr/>
        </p:nvCxnSpPr>
        <p:spPr>
          <a:xfrm>
            <a:off x="3829051" y="2096691"/>
            <a:ext cx="877486" cy="156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167D97-A61B-4C39-AAB2-C63531F22F32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3829050" y="2692004"/>
            <a:ext cx="877487" cy="96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2B5D25-0BF1-49AA-9B51-29F4E9F873CB}"/>
              </a:ext>
            </a:extLst>
          </p:cNvPr>
          <p:cNvCxnSpPr>
            <a:stCxn id="6" idx="3"/>
            <a:endCxn id="29" idx="1"/>
          </p:cNvCxnSpPr>
          <p:nvPr/>
        </p:nvCxnSpPr>
        <p:spPr>
          <a:xfrm flipV="1">
            <a:off x="3831433" y="3661172"/>
            <a:ext cx="875104" cy="24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A4529E6-B694-49C4-9396-38E13E3F27D5}"/>
                  </a:ext>
                </a:extLst>
              </p:cNvPr>
              <p:cNvSpPr/>
              <p:nvPr/>
            </p:nvSpPr>
            <p:spPr>
              <a:xfrm>
                <a:off x="4706538" y="2540041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7A4529E6-B694-49C4-9396-38E13E3F2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38" y="2540041"/>
                <a:ext cx="892969" cy="4643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131A482-3829-4342-9EFA-D8EA117CC06A}"/>
              </a:ext>
            </a:extLst>
          </p:cNvPr>
          <p:cNvSpPr txBox="1"/>
          <p:nvPr/>
        </p:nvSpPr>
        <p:spPr>
          <a:xfrm>
            <a:off x="5579650" y="2493517"/>
            <a:ext cx="122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</a:t>
            </a:r>
          </a:p>
          <a:p>
            <a:r>
              <a:rPr lang="en-US" altLang="zh-CN" sz="1600" dirty="0"/>
              <a:t>classifier</a:t>
            </a:r>
            <a:endParaRPr lang="zh-CN" altLang="en-US" sz="16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8D65F3-4786-4AE3-88BA-C6FC98C32030}"/>
              </a:ext>
            </a:extLst>
          </p:cNvPr>
          <p:cNvCxnSpPr>
            <a:cxnSpLocks/>
            <a:stCxn id="9" idx="2"/>
            <a:endCxn id="50" idx="0"/>
          </p:cNvCxnSpPr>
          <p:nvPr/>
        </p:nvCxnSpPr>
        <p:spPr>
          <a:xfrm flipH="1">
            <a:off x="5153023" y="2111441"/>
            <a:ext cx="1191" cy="4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E904E9-BF0D-4FAC-88B0-C069B041904B}"/>
              </a:ext>
            </a:extLst>
          </p:cNvPr>
          <p:cNvCxnSpPr>
            <a:cxnSpLocks/>
            <a:stCxn id="29" idx="0"/>
            <a:endCxn id="50" idx="2"/>
          </p:cNvCxnSpPr>
          <p:nvPr/>
        </p:nvCxnSpPr>
        <p:spPr>
          <a:xfrm flipV="1">
            <a:off x="5153022" y="3004385"/>
            <a:ext cx="1" cy="42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94DB48-9CAA-43DF-8422-AB05ED27A48C}"/>
              </a:ext>
            </a:extLst>
          </p:cNvPr>
          <p:cNvCxnSpPr>
            <a:cxnSpLocks/>
          </p:cNvCxnSpPr>
          <p:nvPr/>
        </p:nvCxnSpPr>
        <p:spPr>
          <a:xfrm flipV="1">
            <a:off x="5217319" y="2111441"/>
            <a:ext cx="1191" cy="4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0879BF3-609E-4CAF-BF79-92EA5F225FFD}"/>
              </a:ext>
            </a:extLst>
          </p:cNvPr>
          <p:cNvSpPr txBox="1"/>
          <p:nvPr/>
        </p:nvSpPr>
        <p:spPr>
          <a:xfrm>
            <a:off x="5267378" y="2088870"/>
            <a:ext cx="1215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Reverse Gradient</a:t>
            </a:r>
          </a:p>
          <a:p>
            <a:r>
              <a:rPr lang="en-US" altLang="zh-CN" sz="1100" dirty="0"/>
              <a:t>(Adv training)</a:t>
            </a:r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15ED25D-BE5C-435A-AF3F-16C4ED27E1CA}"/>
                  </a:ext>
                </a:extLst>
              </p:cNvPr>
              <p:cNvSpPr/>
              <p:nvPr/>
            </p:nvSpPr>
            <p:spPr>
              <a:xfrm>
                <a:off x="7083025" y="1864519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315ED25D-BE5C-435A-AF3F-16C4ED27E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25" y="1864519"/>
                <a:ext cx="892969" cy="4643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53DD458-53E7-4F91-AC54-EF16CFC89C7A}"/>
                  </a:ext>
                </a:extLst>
              </p:cNvPr>
              <p:cNvSpPr/>
              <p:nvPr/>
            </p:nvSpPr>
            <p:spPr>
              <a:xfrm>
                <a:off x="7083024" y="2459832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653DD458-53E7-4F91-AC54-EF16CFC89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024" y="2459832"/>
                <a:ext cx="892969" cy="4643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86BFA062-0B75-4A83-9466-5144DB95D406}"/>
                  </a:ext>
                </a:extLst>
              </p:cNvPr>
              <p:cNvSpPr/>
              <p:nvPr/>
            </p:nvSpPr>
            <p:spPr>
              <a:xfrm>
                <a:off x="7085407" y="3669506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86BFA062-0B75-4A83-9466-5144DB95D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407" y="3669506"/>
                <a:ext cx="892969" cy="4643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A070E6B6-7D78-4D1D-8508-BA382A1DA98F}"/>
              </a:ext>
            </a:extLst>
          </p:cNvPr>
          <p:cNvSpPr txBox="1"/>
          <p:nvPr/>
        </p:nvSpPr>
        <p:spPr>
          <a:xfrm>
            <a:off x="7356223" y="311217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45F77E-5ABE-45A2-B86B-201A0963176D}"/>
              </a:ext>
            </a:extLst>
          </p:cNvPr>
          <p:cNvSpPr txBox="1"/>
          <p:nvPr/>
        </p:nvSpPr>
        <p:spPr>
          <a:xfrm>
            <a:off x="6879832" y="4136920"/>
            <a:ext cx="180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task-specific</a:t>
            </a:r>
          </a:p>
          <a:p>
            <a:r>
              <a:rPr lang="en-US" altLang="zh-CN" dirty="0"/>
              <a:t>decoder</a:t>
            </a:r>
            <a:endParaRPr lang="zh-CN" alt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60DB375-BF2C-48D3-846F-18118739DECB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6782867" y="2096691"/>
            <a:ext cx="300158" cy="90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57E13AE-F6C2-4C4E-82E5-0D1687190231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776913" y="2692004"/>
            <a:ext cx="306111" cy="31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5E4F1B3-1139-45A1-8253-E1C3BF8BB363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782867" y="3004385"/>
            <a:ext cx="302540" cy="89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0EBF08DB-A35D-4294-8379-B77195ADFE09}"/>
              </a:ext>
            </a:extLst>
          </p:cNvPr>
          <p:cNvCxnSpPr>
            <a:stCxn id="9" idx="3"/>
            <a:endCxn id="29" idx="3"/>
          </p:cNvCxnSpPr>
          <p:nvPr/>
        </p:nvCxnSpPr>
        <p:spPr>
          <a:xfrm flipH="1">
            <a:off x="5599506" y="1879269"/>
            <a:ext cx="1192" cy="1781903"/>
          </a:xfrm>
          <a:prstGeom prst="bentConnector3">
            <a:avLst>
              <a:gd name="adj1" fmla="val -994850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6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38F5BDE-5824-4457-BFE1-313FB2DE2226}"/>
                  </a:ext>
                </a:extLst>
              </p:cNvPr>
              <p:cNvSpPr/>
              <p:nvPr/>
            </p:nvSpPr>
            <p:spPr>
              <a:xfrm>
                <a:off x="2250282" y="2257426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38F5BDE-5824-4457-BFE1-313FB2DE2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82" y="2257426"/>
                <a:ext cx="892969" cy="4643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17310F1-A7C7-438A-809A-978D102B9C12}"/>
                  </a:ext>
                </a:extLst>
              </p:cNvPr>
              <p:cNvSpPr/>
              <p:nvPr/>
            </p:nvSpPr>
            <p:spPr>
              <a:xfrm>
                <a:off x="2250281" y="2852739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17310F1-A7C7-438A-809A-978D102B9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81" y="2852739"/>
                <a:ext cx="892969" cy="4643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7C501E6-07B8-4409-B7E1-3AC02986BA11}"/>
                  </a:ext>
                </a:extLst>
              </p:cNvPr>
              <p:cNvSpPr/>
              <p:nvPr/>
            </p:nvSpPr>
            <p:spPr>
              <a:xfrm>
                <a:off x="2252664" y="4062413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7C501E6-07B8-4409-B7E1-3AC02986B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664" y="4062413"/>
                <a:ext cx="892969" cy="4643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AD899B-B5EB-48B3-9B00-4A1ACE96CF9D}"/>
              </a:ext>
            </a:extLst>
          </p:cNvPr>
          <p:cNvSpPr txBox="1"/>
          <p:nvPr/>
        </p:nvSpPr>
        <p:spPr>
          <a:xfrm>
            <a:off x="2523480" y="35050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DF5F4-C8C1-4D38-8739-D5AE546D69EB}"/>
              </a:ext>
            </a:extLst>
          </p:cNvPr>
          <p:cNvSpPr txBox="1"/>
          <p:nvPr/>
        </p:nvSpPr>
        <p:spPr>
          <a:xfrm>
            <a:off x="2332840" y="4674277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EC77F5E-C071-4D6F-9203-429A504D1F25}"/>
                  </a:ext>
                </a:extLst>
              </p:cNvPr>
              <p:cNvSpPr/>
              <p:nvPr/>
            </p:nvSpPr>
            <p:spPr>
              <a:xfrm>
                <a:off x="4060032" y="1662113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EC77F5E-C071-4D6F-9203-429A504D1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32" y="1662113"/>
                <a:ext cx="892969" cy="4643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5970E0-D436-4594-BAE9-6920C598E928}"/>
                  </a:ext>
                </a:extLst>
              </p:cNvPr>
              <p:cNvSpPr/>
              <p:nvPr/>
            </p:nvSpPr>
            <p:spPr>
              <a:xfrm>
                <a:off x="4060033" y="2257426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55970E0-D436-4594-BAE9-6920C598E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33" y="2257426"/>
                <a:ext cx="892969" cy="4643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0CD0EC8-F469-4239-BA62-FCD584FC0364}"/>
                  </a:ext>
                </a:extLst>
              </p:cNvPr>
              <p:cNvSpPr/>
              <p:nvPr/>
            </p:nvSpPr>
            <p:spPr>
              <a:xfrm>
                <a:off x="4060032" y="2852739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0CD0EC8-F469-4239-BA62-FCD584FC0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32" y="2852739"/>
                <a:ext cx="892969" cy="4643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E39E55-7BFA-4B1C-AAEF-EF359A619475}"/>
                  </a:ext>
                </a:extLst>
              </p:cNvPr>
              <p:cNvSpPr/>
              <p:nvPr/>
            </p:nvSpPr>
            <p:spPr>
              <a:xfrm>
                <a:off x="4062415" y="4062413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EE39E55-7BFA-4B1C-AAEF-EF359A61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15" y="4062413"/>
                <a:ext cx="892969" cy="4643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F2415DF-F75F-4D61-9E6F-157A4580E277}"/>
              </a:ext>
            </a:extLst>
          </p:cNvPr>
          <p:cNvSpPr txBox="1"/>
          <p:nvPr/>
        </p:nvSpPr>
        <p:spPr>
          <a:xfrm>
            <a:off x="4333231" y="350508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A15B11-2016-4FC5-BDE3-A94D56D0DB86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3143251" y="1894285"/>
            <a:ext cx="916781" cy="5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E7FE3F-EA54-4025-8DA3-59A013EBEF4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143251" y="2489598"/>
            <a:ext cx="916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4FFB51-1759-479E-ABE4-F678C77E63F5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143250" y="1894285"/>
            <a:ext cx="916782" cy="119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262429-F335-4EB9-8737-10343F307967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143250" y="3084911"/>
            <a:ext cx="916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70FD3D-CBCD-4FF5-A72C-4E8BC1CC83C1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145633" y="1894285"/>
            <a:ext cx="914399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A876B6-EE3A-4C7F-A9C5-1EDE1CC49B2E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145633" y="4294585"/>
            <a:ext cx="916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6A25BA-78D8-4809-A9A2-CF28A94902E7}"/>
              </a:ext>
            </a:extLst>
          </p:cNvPr>
          <p:cNvSpPr txBox="1"/>
          <p:nvPr/>
        </p:nvSpPr>
        <p:spPr>
          <a:xfrm>
            <a:off x="3969306" y="4668327"/>
            <a:ext cx="10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C18CC4E-5F3B-4AD5-85CA-30FFAC6F0FBA}"/>
                  </a:ext>
                </a:extLst>
              </p:cNvPr>
              <p:cNvSpPr/>
              <p:nvPr/>
            </p:nvSpPr>
            <p:spPr>
              <a:xfrm>
                <a:off x="5867400" y="1662113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C18CC4E-5F3B-4AD5-85CA-30FFAC6F0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62113"/>
                <a:ext cx="892969" cy="4643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913177A6-4601-40A5-9661-A5B9FD1314AC}"/>
              </a:ext>
            </a:extLst>
          </p:cNvPr>
          <p:cNvSpPr txBox="1"/>
          <p:nvPr/>
        </p:nvSpPr>
        <p:spPr>
          <a:xfrm>
            <a:off x="6760369" y="1577223"/>
            <a:ext cx="1226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 </a:t>
            </a:r>
          </a:p>
          <a:p>
            <a:r>
              <a:rPr lang="en-US" altLang="zh-CN" sz="1600" dirty="0"/>
              <a:t>classifier</a:t>
            </a:r>
            <a:endParaRPr lang="zh-CN" altLang="en-US" sz="16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99463C-71D3-4E25-A35A-CEA9C55ABB94}"/>
              </a:ext>
            </a:extLst>
          </p:cNvPr>
          <p:cNvCxnSpPr>
            <a:cxnSpLocks/>
          </p:cNvCxnSpPr>
          <p:nvPr/>
        </p:nvCxnSpPr>
        <p:spPr>
          <a:xfrm>
            <a:off x="4953001" y="180855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413EE1-C40A-436B-B51E-81C901E8F564}"/>
                  </a:ext>
                </a:extLst>
              </p:cNvPr>
              <p:cNvSpPr txBox="1"/>
              <p:nvPr/>
            </p:nvSpPr>
            <p:spPr>
              <a:xfrm>
                <a:off x="5014913" y="1466199"/>
                <a:ext cx="79057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(adv.)</a:t>
                </a:r>
                <a:endParaRPr lang="zh-CN" altLang="en-US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413EE1-C40A-436B-B51E-81C901E8F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913" y="1466199"/>
                <a:ext cx="790574" cy="285206"/>
              </a:xfrm>
              <a:prstGeom prst="rect">
                <a:avLst/>
              </a:prstGeom>
              <a:blipFill>
                <a:blip r:embed="rId10"/>
                <a:stretch>
                  <a:fillRect r="-3101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8801F3-5FA0-45C1-9610-C00DF8FB6305}"/>
              </a:ext>
            </a:extLst>
          </p:cNvPr>
          <p:cNvCxnSpPr>
            <a:cxnSpLocks/>
          </p:cNvCxnSpPr>
          <p:nvPr/>
        </p:nvCxnSpPr>
        <p:spPr>
          <a:xfrm flipH="1">
            <a:off x="4953001" y="1751405"/>
            <a:ext cx="914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BDF7F5-D8D6-43A6-9695-D127652988E7}"/>
                  </a:ext>
                </a:extLst>
              </p:cNvPr>
              <p:cNvSpPr txBox="1"/>
              <p:nvPr/>
            </p:nvSpPr>
            <p:spPr>
              <a:xfrm>
                <a:off x="5007768" y="1958730"/>
                <a:ext cx="790574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BDF7F5-D8D6-43A6-9695-D1276529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768" y="1958730"/>
                <a:ext cx="790574" cy="2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6E8E9B-7490-4561-8E03-E387462BE9A6}"/>
              </a:ext>
            </a:extLst>
          </p:cNvPr>
          <p:cNvCxnSpPr>
            <a:cxnSpLocks/>
          </p:cNvCxnSpPr>
          <p:nvPr/>
        </p:nvCxnSpPr>
        <p:spPr>
          <a:xfrm>
            <a:off x="4955377" y="2032397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5373246-874F-4EF8-B0FD-F59BF3273540}"/>
                  </a:ext>
                </a:extLst>
              </p:cNvPr>
              <p:cNvSpPr/>
              <p:nvPr/>
            </p:nvSpPr>
            <p:spPr>
              <a:xfrm>
                <a:off x="5908427" y="2251290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E5373246-874F-4EF8-B0FD-F59BF3273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27" y="2251290"/>
                <a:ext cx="892969" cy="4643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F3C73C1-23AE-4609-AC08-339805BC1ACF}"/>
                  </a:ext>
                </a:extLst>
              </p:cNvPr>
              <p:cNvSpPr/>
              <p:nvPr/>
            </p:nvSpPr>
            <p:spPr>
              <a:xfrm>
                <a:off x="5908426" y="2846603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8F3C73C1-23AE-4609-AC08-339805BC1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26" y="2846603"/>
                <a:ext cx="892969" cy="4643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8DB9D0-2163-4C7E-9BE9-4368BF8ACCCA}"/>
                  </a:ext>
                </a:extLst>
              </p:cNvPr>
              <p:cNvSpPr/>
              <p:nvPr/>
            </p:nvSpPr>
            <p:spPr>
              <a:xfrm>
                <a:off x="5910809" y="4056277"/>
                <a:ext cx="892969" cy="4643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08DB9D0-2163-4C7E-9BE9-4368BF8AC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09" y="4056277"/>
                <a:ext cx="892969" cy="464344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B759B0E9-C120-4AEE-9579-CCEE50634969}"/>
              </a:ext>
            </a:extLst>
          </p:cNvPr>
          <p:cNvSpPr txBox="1"/>
          <p:nvPr/>
        </p:nvSpPr>
        <p:spPr>
          <a:xfrm>
            <a:off x="6181625" y="349894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DDC337-AA5C-46CF-8F9A-B926BCF6B67C}"/>
              </a:ext>
            </a:extLst>
          </p:cNvPr>
          <p:cNvSpPr txBox="1"/>
          <p:nvPr/>
        </p:nvSpPr>
        <p:spPr>
          <a:xfrm>
            <a:off x="5705234" y="4523691"/>
            <a:ext cx="180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task-specific</a:t>
            </a:r>
          </a:p>
          <a:p>
            <a:r>
              <a:rPr lang="en-US" altLang="zh-CN" dirty="0"/>
              <a:t>decoder</a:t>
            </a:r>
            <a:endParaRPr lang="zh-CN" alt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3B96A2-10B3-4B19-BCFF-028D93974025}"/>
              </a:ext>
            </a:extLst>
          </p:cNvPr>
          <p:cNvCxnSpPr>
            <a:stCxn id="10" idx="3"/>
            <a:endCxn id="57" idx="1"/>
          </p:cNvCxnSpPr>
          <p:nvPr/>
        </p:nvCxnSpPr>
        <p:spPr>
          <a:xfrm flipV="1">
            <a:off x="4953002" y="2483462"/>
            <a:ext cx="955425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BACD80A-B7BC-4B37-BAD4-205C737C2012}"/>
              </a:ext>
            </a:extLst>
          </p:cNvPr>
          <p:cNvCxnSpPr>
            <a:stCxn id="9" idx="3"/>
            <a:endCxn id="57" idx="1"/>
          </p:cNvCxnSpPr>
          <p:nvPr/>
        </p:nvCxnSpPr>
        <p:spPr>
          <a:xfrm>
            <a:off x="4953001" y="1894285"/>
            <a:ext cx="955426" cy="589177"/>
          </a:xfrm>
          <a:prstGeom prst="bentConnector3">
            <a:avLst>
              <a:gd name="adj1" fmla="val 8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62B5790-4D1C-4C54-B807-C992A10059A9}"/>
              </a:ext>
            </a:extLst>
          </p:cNvPr>
          <p:cNvCxnSpPr>
            <a:stCxn id="11" idx="3"/>
            <a:endCxn id="58" idx="1"/>
          </p:cNvCxnSpPr>
          <p:nvPr/>
        </p:nvCxnSpPr>
        <p:spPr>
          <a:xfrm flipV="1">
            <a:off x="4953001" y="3078775"/>
            <a:ext cx="955425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BA2DFC-45FB-43FB-8EB4-BEBE26B45D97}"/>
              </a:ext>
            </a:extLst>
          </p:cNvPr>
          <p:cNvCxnSpPr>
            <a:stCxn id="12" idx="3"/>
            <a:endCxn id="59" idx="1"/>
          </p:cNvCxnSpPr>
          <p:nvPr/>
        </p:nvCxnSpPr>
        <p:spPr>
          <a:xfrm flipV="1">
            <a:off x="4955384" y="4288449"/>
            <a:ext cx="955425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13F9E82-891C-4B94-B9B7-4893407A57F8}"/>
              </a:ext>
            </a:extLst>
          </p:cNvPr>
          <p:cNvCxnSpPr>
            <a:stCxn id="9" idx="3"/>
            <a:endCxn id="58" idx="1"/>
          </p:cNvCxnSpPr>
          <p:nvPr/>
        </p:nvCxnSpPr>
        <p:spPr>
          <a:xfrm>
            <a:off x="4953001" y="1894285"/>
            <a:ext cx="955425" cy="1184490"/>
          </a:xfrm>
          <a:prstGeom prst="bentConnector3">
            <a:avLst>
              <a:gd name="adj1" fmla="val 126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817F1F3-5AEE-4494-8374-64F4DEE13340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4953001" y="1894285"/>
            <a:ext cx="957808" cy="2394164"/>
          </a:xfrm>
          <a:prstGeom prst="bentConnector3">
            <a:avLst>
              <a:gd name="adj1" fmla="val 164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5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60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 J</dc:creator>
  <cp:lastModifiedBy>HM J</cp:lastModifiedBy>
  <cp:revision>7</cp:revision>
  <dcterms:created xsi:type="dcterms:W3CDTF">2019-03-11T07:20:00Z</dcterms:created>
  <dcterms:modified xsi:type="dcterms:W3CDTF">2019-03-11T08:52:37Z</dcterms:modified>
</cp:coreProperties>
</file>