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95" r:id="rId2"/>
    <p:sldId id="320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5" r:id="rId14"/>
    <p:sldId id="317" r:id="rId15"/>
    <p:sldId id="309" r:id="rId16"/>
    <p:sldId id="310" r:id="rId17"/>
    <p:sldId id="311" r:id="rId18"/>
    <p:sldId id="312" r:id="rId19"/>
    <p:sldId id="313" r:id="rId20"/>
    <p:sldId id="314" r:id="rId21"/>
    <p:sldId id="318" r:id="rId22"/>
    <p:sldId id="319" r:id="rId23"/>
    <p:sldId id="265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095" autoAdjust="0"/>
  </p:normalViewPr>
  <p:slideViewPr>
    <p:cSldViewPr>
      <p:cViewPr varScale="1">
        <p:scale>
          <a:sx n="107" d="100"/>
          <a:sy n="107" d="100"/>
        </p:scale>
        <p:origin x="88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2ACA2-C164-40FC-9A7C-C41236BD227B}"/>
              </a:ext>
            </a:extLst>
          </p:cNvPr>
          <p:cNvSpPr txBox="1"/>
          <p:nvPr/>
        </p:nvSpPr>
        <p:spPr>
          <a:xfrm>
            <a:off x="296260" y="281175"/>
            <a:ext cx="8704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PARKINSON DISEASE USING SPEECH SIGNALS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0F7F22E-B299-4ED6-B0B5-A1D85248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8393"/>
            <a:ext cx="3503065" cy="379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344AD-6292-4545-BBD5-C85CF8057D05}"/>
              </a:ext>
            </a:extLst>
          </p:cNvPr>
          <p:cNvSpPr txBox="1"/>
          <p:nvPr/>
        </p:nvSpPr>
        <p:spPr>
          <a:xfrm>
            <a:off x="3350360" y="2724455"/>
            <a:ext cx="4886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PROJECT GUIDE:</a:t>
            </a:r>
          </a:p>
          <a:p>
            <a:r>
              <a:rPr lang="en-IN" dirty="0"/>
              <a:t>  MRS. DEEPA P</a:t>
            </a:r>
          </a:p>
          <a:p>
            <a:r>
              <a:rPr lang="en-IN" b="1" dirty="0"/>
              <a:t>  TEAM MEMBERS:</a:t>
            </a:r>
          </a:p>
          <a:p>
            <a:r>
              <a:rPr lang="en-IN" dirty="0"/>
              <a:t>  MADHUMITHA B D(2018PECCS159)</a:t>
            </a:r>
          </a:p>
          <a:p>
            <a:r>
              <a:rPr lang="en-IN" dirty="0"/>
              <a:t>  KEERTHIKA S(2018PECCS152)</a:t>
            </a:r>
          </a:p>
          <a:p>
            <a:r>
              <a:rPr lang="en-IN" dirty="0"/>
              <a:t>  HARSHINI C(2018PECCS137)</a:t>
            </a:r>
          </a:p>
          <a:p>
            <a:r>
              <a:rPr lang="en-IN" dirty="0"/>
              <a:t>  </a:t>
            </a:r>
            <a:r>
              <a:rPr lang="en-IN" b="1" dirty="0"/>
              <a:t>BATCH:     DOMAIN:</a:t>
            </a:r>
          </a:p>
          <a:p>
            <a:r>
              <a:rPr lang="en-IN" dirty="0"/>
              <a:t>  A14            DEEP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93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1" y="1503363"/>
            <a:ext cx="7177134" cy="3358962"/>
          </a:xfrm>
        </p:spPr>
      </p:pic>
    </p:spTree>
    <p:extLst>
      <p:ext uri="{BB962C8B-B14F-4D97-AF65-F5344CB8AC3E}">
        <p14:creationId xmlns:p14="http://schemas.microsoft.com/office/powerpoint/2010/main" val="117496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DEPLOYMENT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502815"/>
            <a:ext cx="6108200" cy="3359510"/>
          </a:xfrm>
        </p:spPr>
      </p:pic>
    </p:spTree>
    <p:extLst>
      <p:ext uri="{BB962C8B-B14F-4D97-AF65-F5344CB8AC3E}">
        <p14:creationId xmlns:p14="http://schemas.microsoft.com/office/powerpoint/2010/main" val="125054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DESIGN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D21327-DBE2-95BF-9903-A360A064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5" y="1502815"/>
            <a:ext cx="7635250" cy="3512215"/>
          </a:xfrm>
        </p:spPr>
      </p:pic>
    </p:spTree>
    <p:extLst>
      <p:ext uri="{BB962C8B-B14F-4D97-AF65-F5344CB8AC3E}">
        <p14:creationId xmlns:p14="http://schemas.microsoft.com/office/powerpoint/2010/main" val="255495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AUDIO INPUT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FBC24-5F75-8D96-38BE-F93F3A432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080" y="1503362"/>
            <a:ext cx="7177135" cy="3511667"/>
          </a:xfrm>
        </p:spPr>
      </p:pic>
    </p:spTree>
    <p:extLst>
      <p:ext uri="{BB962C8B-B14F-4D97-AF65-F5344CB8AC3E}">
        <p14:creationId xmlns:p14="http://schemas.microsoft.com/office/powerpoint/2010/main" val="239576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AUDIO INPUT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4" y="1503363"/>
            <a:ext cx="7482545" cy="33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5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0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an important step in prior to data feature extraction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 , a primary microphone is used through which the patients voice is recorded for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Recorded voice signal retrieved from the patient is converted from analog to digital signal.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7907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is the process of selecting a subset of relevant features for use in model construction.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variable selection, attribute selection or variable subset selection.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voice features such as frequency , amplitude are extracted from digital voice signal obtained from the patient.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these vocal features , diagnosis of Parkinson’s disease is performed.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270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Deep learning , classification is the problem of identifying to which of a set of categories a new observation belongs, on the basis of a training set of data containing observations whose category membership is known.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feature selection which is done prior to classification, the patients are classified as Healthy , Mild Parkinson and Parkinson.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90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voice dataset of Parkinson affected person and healthy person is collected from kaggle 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collected voice dataset is preprocessed and features like frequency, amplitude are extracted.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Based on the features extracted the model is trained.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3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9FFC-E6F0-0339-17CF-4653FA64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SYSTEM</a:t>
            </a:r>
            <a:r>
              <a:rPr lang="en-US" sz="1800" dirty="0"/>
              <a:t>  </a:t>
            </a:r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1026" name="Picture 2" descr="How to Download Kaggle Datasets on Ubuntu | endtoend.ai">
            <a:extLst>
              <a:ext uri="{FF2B5EF4-FFF2-40B4-BE49-F238E27FC236}">
                <a16:creationId xmlns:a16="http://schemas.microsoft.com/office/drawing/2014/main" id="{34A82E37-4135-EC1B-9DBD-453426E3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4" y="1808226"/>
            <a:ext cx="1147374" cy="7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CEA75-9540-175C-C6D1-9E7E69F0CD20}"/>
              </a:ext>
            </a:extLst>
          </p:cNvPr>
          <p:cNvSpPr txBox="1"/>
          <p:nvPr/>
        </p:nvSpPr>
        <p:spPr>
          <a:xfrm>
            <a:off x="2739540" y="1708232"/>
            <a:ext cx="2901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DATA-PREPROCESSING </a:t>
            </a:r>
          </a:p>
        </p:txBody>
      </p:sp>
      <p:pic>
        <p:nvPicPr>
          <p:cNvPr id="1030" name="Picture 6" descr="Wave Audio Signal PNG, Clipart, Audio File Format, Audio Signal, Audio  Speakers, Blue, Cdr Free PNG">
            <a:extLst>
              <a:ext uri="{FF2B5EF4-FFF2-40B4-BE49-F238E27FC236}">
                <a16:creationId xmlns:a16="http://schemas.microsoft.com/office/drawing/2014/main" id="{DA65B528-B25B-7628-7621-17F565747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85" y="2342628"/>
            <a:ext cx="1313102" cy="4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Analog and Digital in 4 minutes.">
            <a:extLst>
              <a:ext uri="{FF2B5EF4-FFF2-40B4-BE49-F238E27FC236}">
                <a16:creationId xmlns:a16="http://schemas.microsoft.com/office/drawing/2014/main" id="{EC54A756-C0E7-34D1-3218-61BDB1E7C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08" y="2193999"/>
            <a:ext cx="1618606" cy="7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D8E09A-36A1-01FC-B5C6-D1FA62E8E053}"/>
              </a:ext>
            </a:extLst>
          </p:cNvPr>
          <p:cNvSpPr/>
          <p:nvPr/>
        </p:nvSpPr>
        <p:spPr>
          <a:xfrm>
            <a:off x="1831335" y="1736138"/>
            <a:ext cx="3095292" cy="127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64EB8-3354-611C-CE5C-FC0F89082E62}"/>
              </a:ext>
            </a:extLst>
          </p:cNvPr>
          <p:cNvSpPr/>
          <p:nvPr/>
        </p:nvSpPr>
        <p:spPr>
          <a:xfrm>
            <a:off x="5567881" y="2146357"/>
            <a:ext cx="1284066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bg1"/>
                </a:solidFill>
              </a:rPr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09BB2-A90E-4E87-4CA1-7662D98795B9}"/>
              </a:ext>
            </a:extLst>
          </p:cNvPr>
          <p:cNvSpPr/>
          <p:nvPr/>
        </p:nvSpPr>
        <p:spPr>
          <a:xfrm>
            <a:off x="7529071" y="2705792"/>
            <a:ext cx="1350478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DEEP LEARNING ALGORITHM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0F0A8E-BD5D-DF08-B2D6-9A0F40DA1BE4}"/>
              </a:ext>
            </a:extLst>
          </p:cNvPr>
          <p:cNvSpPr/>
          <p:nvPr/>
        </p:nvSpPr>
        <p:spPr>
          <a:xfrm flipV="1">
            <a:off x="1831336" y="3335275"/>
            <a:ext cx="3095291" cy="1221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8F080-2096-48AA-B343-BEE57EE16860}"/>
              </a:ext>
            </a:extLst>
          </p:cNvPr>
          <p:cNvSpPr txBox="1"/>
          <p:nvPr/>
        </p:nvSpPr>
        <p:spPr>
          <a:xfrm>
            <a:off x="2739540" y="3335275"/>
            <a:ext cx="18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DATA-PREPROCESSING </a:t>
            </a:r>
          </a:p>
          <a:p>
            <a:endParaRPr lang="en-IN" sz="900" dirty="0"/>
          </a:p>
        </p:txBody>
      </p:sp>
      <p:pic>
        <p:nvPicPr>
          <p:cNvPr id="20" name="Picture 6" descr="Wave Audio Signal PNG, Clipart, Audio File Format, Audio Signal, Audio  Speakers, Blue, Cdr Free PNG">
            <a:extLst>
              <a:ext uri="{FF2B5EF4-FFF2-40B4-BE49-F238E27FC236}">
                <a16:creationId xmlns:a16="http://schemas.microsoft.com/office/drawing/2014/main" id="{49842A4F-DC09-D329-7EA3-477F990E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50" y="3740026"/>
            <a:ext cx="1307237" cy="4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Learn Analog and Digital in 4 minutes.">
            <a:extLst>
              <a:ext uri="{FF2B5EF4-FFF2-40B4-BE49-F238E27FC236}">
                <a16:creationId xmlns:a16="http://schemas.microsoft.com/office/drawing/2014/main" id="{66C0D97F-69B6-9F97-E2AB-DB243CD2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958" y="3615779"/>
            <a:ext cx="1373310" cy="7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B5976A-2FFB-1691-BFAC-8A3ABE372A6D}"/>
              </a:ext>
            </a:extLst>
          </p:cNvPr>
          <p:cNvSpPr/>
          <p:nvPr/>
        </p:nvSpPr>
        <p:spPr>
          <a:xfrm>
            <a:off x="5559961" y="3717037"/>
            <a:ext cx="1291986" cy="45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FEATURE EXTRACTION</a:t>
            </a:r>
          </a:p>
        </p:txBody>
      </p:sp>
      <p:pic>
        <p:nvPicPr>
          <p:cNvPr id="1034" name="Picture 10" descr="Command, human, people, speech, voice icon - Download on Iconfinder">
            <a:extLst>
              <a:ext uri="{FF2B5EF4-FFF2-40B4-BE49-F238E27FC236}">
                <a16:creationId xmlns:a16="http://schemas.microsoft.com/office/drawing/2014/main" id="{EDF81794-41FB-732C-0198-4A90BA79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3" y="3483081"/>
            <a:ext cx="1147374" cy="92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D5E829-B6A1-4D67-CDFB-926D709EB108}"/>
              </a:ext>
            </a:extLst>
          </p:cNvPr>
          <p:cNvSpPr/>
          <p:nvPr/>
        </p:nvSpPr>
        <p:spPr>
          <a:xfrm>
            <a:off x="8084215" y="4634936"/>
            <a:ext cx="105978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PARKINSON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7FE589-531A-F0F0-0795-9C0E166F31B9}"/>
              </a:ext>
            </a:extLst>
          </p:cNvPr>
          <p:cNvSpPr/>
          <p:nvPr/>
        </p:nvSpPr>
        <p:spPr>
          <a:xfrm>
            <a:off x="6137261" y="4278722"/>
            <a:ext cx="763525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HEALTHY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ABF238-01B2-F6D8-A8C8-98A5E29327FA}"/>
              </a:ext>
            </a:extLst>
          </p:cNvPr>
          <p:cNvSpPr/>
          <p:nvPr/>
        </p:nvSpPr>
        <p:spPr>
          <a:xfrm>
            <a:off x="6539537" y="4743246"/>
            <a:ext cx="1301943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MILD-PARKINSON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7A0CF1-81F3-058F-6F1C-054DB8FBF9C2}"/>
              </a:ext>
            </a:extLst>
          </p:cNvPr>
          <p:cNvCxnSpPr>
            <a:stCxn id="1026" idx="3"/>
          </p:cNvCxnSpPr>
          <p:nvPr/>
        </p:nvCxnSpPr>
        <p:spPr>
          <a:xfrm flipV="1">
            <a:off x="1349268" y="2188005"/>
            <a:ext cx="482067" cy="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ACFA9E-C553-6A18-6A91-BC61CD1B1D00}"/>
              </a:ext>
            </a:extLst>
          </p:cNvPr>
          <p:cNvCxnSpPr>
            <a:stCxn id="1034" idx="3"/>
            <a:endCxn id="18" idx="1"/>
          </p:cNvCxnSpPr>
          <p:nvPr/>
        </p:nvCxnSpPr>
        <p:spPr>
          <a:xfrm flipV="1">
            <a:off x="1272887" y="3946095"/>
            <a:ext cx="558449" cy="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7FE60A-1B98-5E72-822E-9EE29DB5C06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26627" y="2375415"/>
            <a:ext cx="64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08C512-1C4E-F809-5748-7F8D54C106B1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4926627" y="3946095"/>
            <a:ext cx="633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99CDE67-CE6D-5CC7-270E-FA0AE206D8AA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851947" y="2375415"/>
            <a:ext cx="677124" cy="559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0B2628D-9BD6-0ED6-42F7-4FED3CDF9134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 flipV="1">
            <a:off x="6851947" y="2934850"/>
            <a:ext cx="677124" cy="1011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3608FE-D8AD-9D94-A0EA-3D626F76EB83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204310" y="3163907"/>
            <a:ext cx="409798" cy="147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5461B1-E568-3DF2-E5A7-0DC83EF7ED8B}"/>
              </a:ext>
            </a:extLst>
          </p:cNvPr>
          <p:cNvCxnSpPr>
            <a:stCxn id="12" idx="2"/>
            <a:endCxn id="19" idx="3"/>
          </p:cNvCxnSpPr>
          <p:nvPr/>
        </p:nvCxnSpPr>
        <p:spPr>
          <a:xfrm flipH="1">
            <a:off x="6900786" y="3163907"/>
            <a:ext cx="1303524" cy="126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5F86-176F-9C57-BB68-567017AAD2B1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flipH="1">
            <a:off x="7190509" y="3163907"/>
            <a:ext cx="1013801" cy="15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5619EF-C232-569C-2607-B3666E568385}"/>
              </a:ext>
            </a:extLst>
          </p:cNvPr>
          <p:cNvSpPr txBox="1"/>
          <p:nvPr/>
        </p:nvSpPr>
        <p:spPr>
          <a:xfrm>
            <a:off x="2149901" y="2134386"/>
            <a:ext cx="1288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AUDIO SIGNAL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1F62AC-6D68-1E2F-9674-6AC837581B51}"/>
              </a:ext>
            </a:extLst>
          </p:cNvPr>
          <p:cNvSpPr txBox="1"/>
          <p:nvPr/>
        </p:nvSpPr>
        <p:spPr>
          <a:xfrm>
            <a:off x="2100594" y="3500363"/>
            <a:ext cx="1288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AUDIO SIGNAL</a:t>
            </a:r>
          </a:p>
        </p:txBody>
      </p:sp>
    </p:spTree>
    <p:extLst>
      <p:ext uri="{BB962C8B-B14F-4D97-AF65-F5344CB8AC3E}">
        <p14:creationId xmlns:p14="http://schemas.microsoft.com/office/powerpoint/2010/main" val="416701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6"/>
            <a:ext cx="8551480" cy="3264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voice of the user is collected from user interface.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collected voice is preprocessed and  required features like frequency,amplitude are extracted from the voice.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Based on the trained data ,the system test the feature extracted and predicts the health status of person such as Healthy, Mild Parkinson and Parkinson.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8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6"/>
            <a:ext cx="8704185" cy="35122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Network: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deep learning, a convolutional neural network (CNN/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class of deep neural networks, most commonly applied to recognize speech performance.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single or more than one layer,CNN can do lot of things when they are fed with bunch of signals as input to 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audio signal is converted into wave file then the data is preprocessed where numerical data required for the prediction is extracted from the signal.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numerical data array is reshaped according to the requirements of predicting the voice 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7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411" y="1502816"/>
            <a:ext cx="8256624" cy="32644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preprocessed data will be loaded to the model for prediction 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the output is obtained based on the trained model.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0" y="2724455"/>
            <a:ext cx="5802790" cy="20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7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30AD31-5486-4B4C-A8B9-0419A3DBBB05}"/>
              </a:ext>
            </a:extLst>
          </p:cNvPr>
          <p:cNvSpPr txBox="1"/>
          <p:nvPr/>
        </p:nvSpPr>
        <p:spPr>
          <a:xfrm>
            <a:off x="143555" y="2419045"/>
            <a:ext cx="8856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13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 Diagram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design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4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E-R  DIAGRAM</a:t>
            </a:r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110"/>
            <a:ext cx="9209938" cy="3793389"/>
          </a:xfrm>
        </p:spPr>
      </p:pic>
    </p:spTree>
    <p:extLst>
      <p:ext uri="{BB962C8B-B14F-4D97-AF65-F5344CB8AC3E}">
        <p14:creationId xmlns:p14="http://schemas.microsoft.com/office/powerpoint/2010/main" val="300550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  DIAGRAMS (USECASE DIAGRAM)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350110"/>
            <a:ext cx="8551479" cy="3664920"/>
          </a:xfrm>
        </p:spPr>
      </p:pic>
    </p:spTree>
    <p:extLst>
      <p:ext uri="{BB962C8B-B14F-4D97-AF65-F5344CB8AC3E}">
        <p14:creationId xmlns:p14="http://schemas.microsoft.com/office/powerpoint/2010/main" val="234985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4D8131-1C19-B9AB-31C1-C3B12D6BB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6" y="1350110"/>
            <a:ext cx="6566314" cy="3664919"/>
          </a:xfrm>
        </p:spPr>
      </p:pic>
    </p:spTree>
    <p:extLst>
      <p:ext uri="{BB962C8B-B14F-4D97-AF65-F5344CB8AC3E}">
        <p14:creationId xmlns:p14="http://schemas.microsoft.com/office/powerpoint/2010/main" val="114267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502815"/>
            <a:ext cx="7329840" cy="3359510"/>
          </a:xfrm>
        </p:spPr>
      </p:pic>
    </p:spTree>
    <p:extLst>
      <p:ext uri="{BB962C8B-B14F-4D97-AF65-F5344CB8AC3E}">
        <p14:creationId xmlns:p14="http://schemas.microsoft.com/office/powerpoint/2010/main" val="2406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60" y="1350110"/>
            <a:ext cx="6413610" cy="3664921"/>
          </a:xfrm>
        </p:spPr>
      </p:pic>
    </p:spTree>
    <p:extLst>
      <p:ext uri="{BB962C8B-B14F-4D97-AF65-F5344CB8AC3E}">
        <p14:creationId xmlns:p14="http://schemas.microsoft.com/office/powerpoint/2010/main" val="233814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CHART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1" y="1655521"/>
            <a:ext cx="8559714" cy="3054100"/>
          </a:xfrm>
        </p:spPr>
      </p:pic>
    </p:spTree>
    <p:extLst>
      <p:ext uri="{BB962C8B-B14F-4D97-AF65-F5344CB8AC3E}">
        <p14:creationId xmlns:p14="http://schemas.microsoft.com/office/powerpoint/2010/main" val="177081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On-screen Show (16:9)</PresentationFormat>
  <Paragraphs>95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PowerPoint Presentation</vt:lpstr>
      <vt:lpstr>SYSTEM  ARCHITECTURE</vt:lpstr>
      <vt:lpstr>                   SYSTEM DESIGN</vt:lpstr>
      <vt:lpstr>E-R  DIAGRAM</vt:lpstr>
      <vt:lpstr>UML  DIAGRAMS (USECASE DIAGRAM)</vt:lpstr>
      <vt:lpstr>CLASS DIAGRAM</vt:lpstr>
      <vt:lpstr>SEQUENCE DIAGRAM</vt:lpstr>
      <vt:lpstr>ACTIVITY DIAGRAM</vt:lpstr>
      <vt:lpstr>STATE CHART DIAGRAM</vt:lpstr>
      <vt:lpstr>COMPONENT DIAGRAM</vt:lpstr>
      <vt:lpstr>DEPLOYMENT DIAGRAM</vt:lpstr>
      <vt:lpstr>INPUT DESIGN</vt:lpstr>
      <vt:lpstr>LIVE AUDIO INPUT</vt:lpstr>
      <vt:lpstr>DATASET AUDIO INPUT</vt:lpstr>
      <vt:lpstr>MODULES </vt:lpstr>
      <vt:lpstr>DATA PRE-PROCESSING</vt:lpstr>
      <vt:lpstr>FEATURE EXTRACTION</vt:lpstr>
      <vt:lpstr>CLASSIFICATION</vt:lpstr>
      <vt:lpstr>TRAINING  </vt:lpstr>
      <vt:lpstr>TESTING</vt:lpstr>
      <vt:lpstr>ALGORITHM EXPLANATION</vt:lpstr>
      <vt:lpstr>ALGORITHM 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2022-05-09T16:48:53Z</dcterms:modified>
</cp:coreProperties>
</file>