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7" r:id="rId4"/>
    <p:sldId id="256" r:id="rId5"/>
    <p:sldId id="258" r:id="rId6"/>
    <p:sldId id="261" r:id="rId7"/>
    <p:sldId id="264" r:id="rId8"/>
    <p:sldId id="268" r:id="rId9"/>
    <p:sldId id="265" r:id="rId10"/>
    <p:sldId id="266" r:id="rId11"/>
    <p:sldId id="269" r:id="rId12"/>
    <p:sldId id="270" r:id="rId13"/>
    <p:sldId id="271" r:id="rId14"/>
    <p:sldId id="272" r:id="rId15"/>
    <p:sldId id="275" r:id="rId16"/>
    <p:sldId id="260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705" autoAdjust="0"/>
  </p:normalViewPr>
  <p:slideViewPr>
    <p:cSldViewPr>
      <p:cViewPr varScale="1">
        <p:scale>
          <a:sx n="80" d="100"/>
          <a:sy n="80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8FE2612-DAC5-4C26-A9E9-318687CAFF5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3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8C2D85-BC6F-433F-80FA-209AB56AAFB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27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23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45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156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45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05187B-27AB-4237-922A-F9ECB76F103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3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501B72-D352-4CB6-A176-6A508C5B53F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54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FE2612-DAC5-4C26-A9E9-318687CAFF5B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10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D14C93-09E7-4C24-AA34-F0C45AC77FE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91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30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32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79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27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12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52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12000" y="404640"/>
            <a:ext cx="7911360" cy="1431360"/>
          </a:xfrm>
          <a:prstGeom prst="roundRect">
            <a:avLst>
              <a:gd name="adj" fmla="val 9876"/>
            </a:avLst>
          </a:prstGeom>
          <a:solidFill>
            <a:srgbClr val="0219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612000" y="4582800"/>
            <a:ext cx="7911360" cy="6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DEPARTMENT OF COMPUTER SCIENCE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CECOS University of IT &amp; Emerging Sciences Peshawar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3608280" y="3291840"/>
            <a:ext cx="1786320" cy="17863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35360" cy="1071360"/>
          </a:xfrm>
          <a:prstGeom prst="rect">
            <a:avLst/>
          </a:prstGeom>
          <a:gradFill rotWithShape="0">
            <a:gsLst>
              <a:gs pos="0">
                <a:srgbClr val="021962"/>
              </a:gs>
              <a:gs pos="100000">
                <a:srgbClr val="010B29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080000"/>
            <a:ext cx="9135360" cy="180360"/>
          </a:xfrm>
          <a:prstGeom prst="rect">
            <a:avLst/>
          </a:prstGeom>
          <a:gradFill rotWithShape="0"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14"/>
          <a:stretch/>
        </p:blipFill>
        <p:spPr>
          <a:xfrm>
            <a:off x="8077680" y="2160"/>
            <a:ext cx="1054440" cy="105444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35360" cy="3447360"/>
          </a:xfrm>
          <a:prstGeom prst="rect">
            <a:avLst/>
          </a:prstGeom>
          <a:gradFill rotWithShape="0">
            <a:gsLst>
              <a:gs pos="0">
                <a:srgbClr val="021962"/>
              </a:gs>
              <a:gs pos="100000">
                <a:srgbClr val="010B29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3456000"/>
            <a:ext cx="9135360" cy="180360"/>
          </a:xfrm>
          <a:prstGeom prst="rect">
            <a:avLst/>
          </a:prstGeom>
          <a:gradFill rotWithShape="0"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186578E-3D55-4E99-B4DE-E745B02685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</a:t>
            </a:fld>
            <a:endParaRPr lang="en-US" sz="1600" b="0" strike="noStrike" spc="-1">
              <a:latin typeface="Arial"/>
            </a:endParaRPr>
          </a:p>
        </p:txBody>
      </p:sp>
      <p:pic>
        <p:nvPicPr>
          <p:cNvPr id="133" name="Content Placeholder 8"/>
          <p:cNvPicPr/>
          <p:nvPr/>
        </p:nvPicPr>
        <p:blipFill>
          <a:blip r:embed="rId3"/>
          <a:srcRect b="8365"/>
          <a:stretch/>
        </p:blipFill>
        <p:spPr>
          <a:xfrm>
            <a:off x="944280" y="1188720"/>
            <a:ext cx="7064640" cy="418032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609840" y="5376960"/>
            <a:ext cx="7763760" cy="8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B050"/>
                </a:solidFill>
                <a:latin typeface="Times New Roman"/>
                <a:ea typeface="DejaVu Sans"/>
              </a:rPr>
              <a:t> </a:t>
            </a:r>
            <a:r>
              <a:rPr lang="en-US" sz="2600" b="1" strike="noStrike" spc="-1">
                <a:solidFill>
                  <a:srgbClr val="00B050"/>
                </a:solidFill>
                <a:latin typeface="Arial"/>
                <a:ea typeface="DejaVu Sans"/>
              </a:rPr>
              <a:t>In the name of Allah (God), the most beneficent 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0B050"/>
                </a:solidFill>
                <a:latin typeface="Arial"/>
                <a:ea typeface="DejaVu Sans"/>
              </a:rPr>
              <a:t>and most merciful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9440" y="199800"/>
            <a:ext cx="912456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10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Programming initiative</a:t>
            </a:r>
            <a:endParaRPr lang="en-US" sz="28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3007686" cy="3912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321997" cy="3200400"/>
          </a:xfrm>
          <a:prstGeom prst="rect">
            <a:avLst/>
          </a:prstGeom>
        </p:spPr>
      </p:pic>
      <p:sp>
        <p:nvSpPr>
          <p:cNvPr id="10" name="CustomShape 4"/>
          <p:cNvSpPr/>
          <p:nvPr/>
        </p:nvSpPr>
        <p:spPr>
          <a:xfrm>
            <a:off x="304801" y="1546167"/>
            <a:ext cx="3007686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/>
              <a:t>Mobile app</a:t>
            </a:r>
            <a:endParaRPr lang="en-US" sz="2400" strike="noStrike" spc="-1" dirty="0"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990238" y="1844040"/>
            <a:ext cx="3007686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/>
              <a:t>Web app</a:t>
            </a:r>
            <a:endParaRPr lang="en-US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845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11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Programming initiative</a:t>
            </a:r>
            <a:endParaRPr lang="en-US" sz="28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4" y="1447800"/>
            <a:ext cx="3622496" cy="470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43200"/>
            <a:ext cx="4747702" cy="2440236"/>
          </a:xfrm>
          <a:prstGeom prst="rect">
            <a:avLst/>
          </a:prstGeom>
        </p:spPr>
      </p:pic>
      <p:sp>
        <p:nvSpPr>
          <p:cNvPr id="8" name="CustomShape 4"/>
          <p:cNvSpPr/>
          <p:nvPr/>
        </p:nvSpPr>
        <p:spPr>
          <a:xfrm>
            <a:off x="500356" y="1420091"/>
            <a:ext cx="3007686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/>
              <a:t>Mobile app</a:t>
            </a:r>
            <a:endParaRPr lang="en-US" sz="2400" strike="noStrike" spc="-1" dirty="0">
              <a:latin typeface="Arial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4984808" y="2148840"/>
            <a:ext cx="3007686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/>
              <a:t>Web app</a:t>
            </a:r>
            <a:endParaRPr lang="en-US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694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12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Programming initiative</a:t>
            </a:r>
            <a:endParaRPr lang="en-US" sz="28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" y="2209800"/>
            <a:ext cx="8690257" cy="42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13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Project </a:t>
            </a:r>
            <a:r>
              <a:rPr lang="en-US" sz="2800" b="1" dirty="0" smtClean="0">
                <a:solidFill>
                  <a:schemeClr val="bg1"/>
                </a:solidFill>
              </a:rPr>
              <a:t>Simulation/Tools</a:t>
            </a:r>
            <a:endParaRPr lang="en-US" sz="28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182880" y="1280160"/>
            <a:ext cx="8656320" cy="53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VS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JavaScript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NodeJS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Netlify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Heroku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219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1560E1A-FAFB-49F9-8C66-945B734EBB2F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14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731520" y="22824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smtClean="0">
                <a:solidFill>
                  <a:srgbClr val="FFFFFF"/>
                </a:solidFill>
                <a:latin typeface="Arial"/>
                <a:ea typeface="DejaVu Sans"/>
              </a:rPr>
              <a:t>Timeline</a:t>
            </a:r>
            <a:endParaRPr lang="en-US" sz="2800" b="1" strike="noStrike" spc="-1" dirty="0"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05971"/>
              </p:ext>
            </p:extLst>
          </p:nvPr>
        </p:nvGraphicFramePr>
        <p:xfrm>
          <a:off x="481263" y="1447800"/>
          <a:ext cx="7846277" cy="45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/>
                <a:gridCol w="92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15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6293"/>
              </a:tblGrid>
              <a:tr h="396813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Proposal defense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56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 Gathering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97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Deployment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86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Report Writing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799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638956-C031-42C8-8DC5-FF8ACEFCC05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15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09600" y="199440"/>
            <a:ext cx="7048779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References</a:t>
            </a:r>
            <a:endParaRPr lang="en-US" sz="2800" b="1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 smtClean="0"/>
          </a:p>
          <a:p>
            <a:pPr>
              <a:lnSpc>
                <a:spcPct val="100000"/>
              </a:lnSpc>
            </a:pPr>
            <a:endParaRPr lang="en-US" sz="2400" spc="-1" dirty="0"/>
          </a:p>
          <a:p>
            <a:pPr>
              <a:lnSpc>
                <a:spcPct val="100000"/>
              </a:lnSpc>
            </a:pPr>
            <a:endParaRPr lang="en-US" sz="2400" spc="-1" dirty="0" smtClean="0"/>
          </a:p>
        </p:txBody>
      </p:sp>
      <p:sp>
        <p:nvSpPr>
          <p:cNvPr id="162" name="CustomShape 5"/>
          <p:cNvSpPr/>
          <p:nvPr/>
        </p:nvSpPr>
        <p:spPr>
          <a:xfrm>
            <a:off x="258501" y="1600200"/>
            <a:ext cx="8499600" cy="460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638300"/>
            <a:ext cx="84771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/>
              <a:t>[1] https</a:t>
            </a:r>
            <a:r>
              <a:rPr lang="en-US" sz="2000" spc="-1" dirty="0"/>
              <a:t>://www.farfetch.com/al/shopping/men/items.aspx </a:t>
            </a:r>
            <a:endParaRPr lang="en-US" sz="2000" spc="-1" dirty="0" smtClean="0"/>
          </a:p>
          <a:p>
            <a:pPr>
              <a:lnSpc>
                <a:spcPct val="100000"/>
              </a:lnSpc>
            </a:pP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/>
              <a:t>[2] https://zasimo.pk/ </a:t>
            </a:r>
            <a:endParaRPr lang="en-US" sz="2000" spc="-1" dirty="0" smtClean="0"/>
          </a:p>
          <a:p>
            <a:pPr>
              <a:lnSpc>
                <a:spcPct val="100000"/>
              </a:lnSpc>
            </a:pP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/>
              <a:t>[3] https://www.lyst.com/ </a:t>
            </a:r>
            <a:endParaRPr lang="en-US" sz="2000" spc="-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2160" y="4406760"/>
            <a:ext cx="7763760" cy="13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541800" y="543240"/>
            <a:ext cx="7763760" cy="14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Thank You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48BEF58-B135-4032-B8BC-74AE3A462D54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16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173520"/>
            <a:ext cx="8496000" cy="188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First Progress Presentation 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latin typeface="Calibri"/>
              </a:rPr>
              <a:t>DATABOT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855440" y="2062080"/>
            <a:ext cx="5206680" cy="11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Members</a:t>
            </a:r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2000" dirty="0" smtClean="0"/>
              <a:t>Muhammad </a:t>
            </a:r>
            <a:r>
              <a:rPr lang="en-US" sz="2000" dirty="0" err="1" smtClean="0"/>
              <a:t>Sanan</a:t>
            </a:r>
            <a:r>
              <a:rPr lang="en-US" sz="2000" dirty="0" smtClean="0"/>
              <a:t> (Cu-481-2018)</a:t>
            </a:r>
          </a:p>
          <a:p>
            <a:pPr algn="ctr"/>
            <a:r>
              <a:rPr lang="en-US" sz="2000" b="0" strike="noStrike" spc="-1" dirty="0" smtClean="0">
                <a:latin typeface="Arial"/>
              </a:rPr>
              <a:t>Mustafa </a:t>
            </a:r>
            <a:r>
              <a:rPr lang="en-US" sz="2000" b="0" strike="noStrike" spc="-1" dirty="0" err="1" smtClean="0">
                <a:latin typeface="Arial"/>
              </a:rPr>
              <a:t>Haider</a:t>
            </a:r>
            <a:r>
              <a:rPr lang="en-US" sz="2000" b="0" strike="noStrike" spc="-1" dirty="0" smtClean="0">
                <a:latin typeface="Arial"/>
              </a:rPr>
              <a:t> (Cu-470-2018)</a:t>
            </a:r>
          </a:p>
          <a:p>
            <a:pPr algn="ctr"/>
            <a:r>
              <a:rPr lang="en-US" sz="2000" spc="-1" dirty="0" err="1" smtClean="0">
                <a:latin typeface="Arial"/>
              </a:rPr>
              <a:t>Hamza</a:t>
            </a:r>
            <a:r>
              <a:rPr lang="en-US" sz="2000" spc="-1" dirty="0" smtClean="0">
                <a:latin typeface="Arial"/>
              </a:rPr>
              <a:t> </a:t>
            </a:r>
            <a:r>
              <a:rPr lang="en-US" sz="2000" spc="-1" dirty="0" err="1" smtClean="0">
                <a:latin typeface="Arial"/>
              </a:rPr>
              <a:t>Ayaz</a:t>
            </a:r>
            <a:r>
              <a:rPr lang="en-US" sz="2000" spc="-1" dirty="0" smtClean="0">
                <a:latin typeface="Arial"/>
              </a:rPr>
              <a:t> (Cu-524-2018)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9440" y="5006880"/>
            <a:ext cx="73098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Supervisor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000000"/>
                </a:solidFill>
                <a:latin typeface="Arial"/>
              </a:rPr>
              <a:t>Ma’am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</a:rPr>
              <a:t>Zainab</a:t>
            </a:r>
            <a:r>
              <a:rPr lang="en-US" sz="20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</a:rPr>
              <a:t>Jamil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5AED03-4E7D-4994-A4F7-6A8437263360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3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9440" y="199440"/>
            <a:ext cx="912456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CONTENTS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82880" y="1280160"/>
            <a:ext cx="8222040" cy="465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 dirty="0" smtClean="0">
              <a:solidFill>
                <a:srgbClr val="000000"/>
              </a:solidFill>
              <a:ea typeface="DejaVu Sans"/>
            </a:endParaRP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/>
              <a:t>Suggestion (Regarding Proposal defense</a:t>
            </a:r>
            <a:r>
              <a:rPr lang="en-US" sz="2400" dirty="0" smtClean="0"/>
              <a:t>)</a:t>
            </a: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/>
              <a:t>Progress from the defense </a:t>
            </a:r>
            <a:r>
              <a:rPr lang="en-US" sz="2400" dirty="0" smtClean="0"/>
              <a:t>presentation</a:t>
            </a: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/>
              <a:t>SRS (Software Requirements Specification</a:t>
            </a:r>
            <a:r>
              <a:rPr lang="en-US" sz="2400" dirty="0" smtClean="0"/>
              <a:t>)</a:t>
            </a:r>
          </a:p>
          <a:p>
            <a:pPr marL="344340" indent="-342900" algn="just"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/>
              <a:t>Advance </a:t>
            </a:r>
            <a:r>
              <a:rPr lang="en-US" sz="2400"/>
              <a:t>Block </a:t>
            </a:r>
            <a:r>
              <a:rPr lang="en-US" sz="2400" smtClean="0"/>
              <a:t>diagram</a:t>
            </a:r>
            <a:endParaRPr lang="en-US" sz="2400" dirty="0" smtClean="0"/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 smtClean="0"/>
              <a:t>Programming initiative</a:t>
            </a: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/>
              <a:t>Project </a:t>
            </a:r>
            <a:r>
              <a:rPr lang="en-US" sz="2400" dirty="0" smtClean="0"/>
              <a:t>Simulation/Tools</a:t>
            </a: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/>
              <a:t>Time </a:t>
            </a:r>
            <a:r>
              <a:rPr lang="en-US" sz="2400" dirty="0" smtClean="0"/>
              <a:t>Line</a:t>
            </a: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dirty="0" smtClean="0"/>
              <a:t>References</a:t>
            </a:r>
            <a:endParaRPr lang="en-US" sz="24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4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Block Diagram (Proposal Defense)</a:t>
            </a:r>
            <a:endParaRPr lang="en-US" sz="2800" b="1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28178"/>
            <a:ext cx="7072620" cy="5072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5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Block </a:t>
            </a:r>
            <a:r>
              <a:rPr lang="en-US" sz="2800" b="1" spc="-1" dirty="0" smtClean="0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iagram</a:t>
            </a:r>
            <a:endParaRPr lang="en-US" sz="2800" b="1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33524"/>
            <a:ext cx="5270662" cy="48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0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6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Progress </a:t>
            </a:r>
            <a:r>
              <a:rPr lang="en-US" sz="2800" b="1" dirty="0">
                <a:solidFill>
                  <a:schemeClr val="bg1"/>
                </a:solidFill>
              </a:rPr>
              <a:t>from the defense </a:t>
            </a:r>
            <a:r>
              <a:rPr lang="en-US" sz="2800" b="1" dirty="0" smtClean="0">
                <a:solidFill>
                  <a:schemeClr val="bg1"/>
                </a:solidFill>
              </a:rPr>
              <a:t>presentation</a:t>
            </a:r>
            <a:endParaRPr lang="en-US" sz="28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82880" y="1280160"/>
            <a:ext cx="8656320" cy="53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800" b="1" spc="-1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Requirement </a:t>
            </a:r>
            <a:r>
              <a:rPr lang="en-US" sz="2800" dirty="0" smtClean="0"/>
              <a:t>Gathering </a:t>
            </a:r>
            <a:r>
              <a:rPr lang="en-US" sz="2800" b="1" dirty="0" smtClean="0">
                <a:solidFill>
                  <a:srgbClr val="00B050"/>
                </a:solidFill>
              </a:rPr>
              <a:t>(Completed)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Design </a:t>
            </a:r>
            <a:r>
              <a:rPr lang="en-US" sz="2800" b="1" dirty="0">
                <a:solidFill>
                  <a:srgbClr val="00B050"/>
                </a:solidFill>
              </a:rPr>
              <a:t>(Completed)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Implementation </a:t>
            </a:r>
            <a:r>
              <a:rPr lang="en-US" sz="2800" b="1" dirty="0" smtClean="0">
                <a:solidFill>
                  <a:schemeClr val="accent1"/>
                </a:solidFill>
              </a:rPr>
              <a:t>(In Progress) 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Deployment </a:t>
            </a:r>
            <a:r>
              <a:rPr lang="en-US" sz="2800" b="1" dirty="0" smtClean="0">
                <a:solidFill>
                  <a:schemeClr val="accent2"/>
                </a:solidFill>
              </a:rPr>
              <a:t>(Remaining) </a:t>
            </a:r>
            <a:endParaRPr lang="en-US" sz="2800" b="1" dirty="0">
              <a:solidFill>
                <a:schemeClr val="accent2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Report </a:t>
            </a:r>
            <a:r>
              <a:rPr lang="en-US" sz="2800" dirty="0" smtClean="0"/>
              <a:t>Writing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(Remaining)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810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7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</a:rPr>
              <a:t>Software Requirements Specification 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82880" y="1280160"/>
            <a:ext cx="8656320" cy="53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1" spc="-1" dirty="0">
                <a:solidFill>
                  <a:srgbClr val="000000"/>
                </a:solidFill>
              </a:rPr>
              <a:t>Functional </a:t>
            </a:r>
            <a:r>
              <a:rPr lang="en-US" sz="2800" b="1" spc="-1" dirty="0" smtClean="0">
                <a:solidFill>
                  <a:srgbClr val="000000"/>
                </a:solidFill>
              </a:rPr>
              <a:t>Requirements</a:t>
            </a:r>
            <a:endParaRPr lang="en-US" sz="2300" spc="-1" dirty="0" smtClean="0">
              <a:solidFill>
                <a:srgbClr val="000000"/>
              </a:solidFill>
            </a:endParaRP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000000"/>
                </a:solidFill>
              </a:rPr>
              <a:t>User </a:t>
            </a:r>
            <a:r>
              <a:rPr lang="en-US" sz="2300" spc="-1" dirty="0">
                <a:solidFill>
                  <a:srgbClr val="000000"/>
                </a:solidFill>
              </a:rPr>
              <a:t>can registered them self and login to the system.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>
                <a:solidFill>
                  <a:srgbClr val="000000"/>
                </a:solidFill>
              </a:rPr>
              <a:t>User is allow to update their profile information.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>
                <a:solidFill>
                  <a:srgbClr val="000000"/>
                </a:solidFill>
              </a:rPr>
              <a:t>Third party products integration</a:t>
            </a:r>
            <a:r>
              <a:rPr lang="en-US" sz="2300" spc="-1" dirty="0" smtClean="0">
                <a:solidFill>
                  <a:srgbClr val="000000"/>
                </a:solidFill>
              </a:rPr>
              <a:t>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000000"/>
                </a:solidFill>
              </a:rPr>
              <a:t>User can see all the products </a:t>
            </a:r>
            <a:r>
              <a:rPr lang="en-US" sz="2300" spc="-1" dirty="0" smtClean="0">
                <a:solidFill>
                  <a:srgbClr val="000000"/>
                </a:solidFill>
              </a:rPr>
              <a:t>that are coming from APIs.</a:t>
            </a:r>
            <a:endParaRPr lang="en-US" sz="2300" spc="-1" dirty="0" smtClean="0">
              <a:solidFill>
                <a:srgbClr val="000000"/>
              </a:solidFill>
            </a:endParaRP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000000"/>
                </a:solidFill>
              </a:rPr>
              <a:t>Display detail information of the selected product.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000000"/>
                </a:solidFill>
              </a:rPr>
              <a:t>Related Products has been shown with selected product.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>
                <a:solidFill>
                  <a:srgbClr val="000000"/>
                </a:solidFill>
              </a:rPr>
              <a:t>If user buy product that will redirected to their original website</a:t>
            </a:r>
            <a:r>
              <a:rPr lang="en-US" sz="2300" spc="-1" dirty="0" smtClean="0">
                <a:solidFill>
                  <a:srgbClr val="000000"/>
                </a:solidFill>
              </a:rPr>
              <a:t>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>
                <a:solidFill>
                  <a:srgbClr val="000000"/>
                </a:solidFill>
              </a:rPr>
              <a:t>Mostly products will be shown on the basis of user gender</a:t>
            </a:r>
            <a:r>
              <a:rPr lang="en-US" sz="2300" spc="-1" dirty="0" smtClean="0">
                <a:solidFill>
                  <a:srgbClr val="000000"/>
                </a:solidFill>
              </a:rPr>
              <a:t>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000000"/>
                </a:solidFill>
              </a:rPr>
              <a:t>User can search products.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000000"/>
                </a:solidFill>
              </a:rPr>
              <a:t>Products Categorization.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000000"/>
                </a:solidFill>
              </a:rPr>
              <a:t>User can filter the products on the basis of gender, brand, price and category.</a:t>
            </a:r>
          </a:p>
          <a:p>
            <a:pPr marL="458640" indent="-4572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83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8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</a:rPr>
              <a:t>Software Requirements Specification 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82880" y="1280160"/>
            <a:ext cx="8656320" cy="53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1" spc="-1" dirty="0" smtClean="0">
                <a:solidFill>
                  <a:srgbClr val="000000"/>
                </a:solidFill>
              </a:rPr>
              <a:t>Non-Functional Requirements</a:t>
            </a:r>
          </a:p>
          <a:p>
            <a:pPr marL="14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800" b="1" spc="-1" dirty="0">
              <a:solidFill>
                <a:srgbClr val="000000"/>
              </a:solidFill>
            </a:endParaRPr>
          </a:p>
          <a:p>
            <a:pPr marL="45864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Security (Protected </a:t>
            </a:r>
            <a:r>
              <a:rPr lang="en-US" sz="2400" dirty="0"/>
              <a:t>from XSS, </a:t>
            </a:r>
            <a:r>
              <a:rPr lang="en-US" sz="2400" dirty="0" smtClean="0"/>
              <a:t>SQL </a:t>
            </a:r>
            <a:r>
              <a:rPr lang="en-US" sz="2400" dirty="0"/>
              <a:t>injection</a:t>
            </a:r>
            <a:r>
              <a:rPr lang="en-US" sz="2400" dirty="0" smtClean="0"/>
              <a:t>)</a:t>
            </a:r>
          </a:p>
          <a:p>
            <a:pPr marL="45864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Availability (using </a:t>
            </a:r>
            <a:r>
              <a:rPr lang="en-US" sz="2400" dirty="0" err="1" smtClean="0"/>
              <a:t>Netlify</a:t>
            </a:r>
            <a:r>
              <a:rPr lang="en-US" sz="2400" dirty="0" smtClean="0"/>
              <a:t> and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Cloud Systems)</a:t>
            </a:r>
          </a:p>
          <a:p>
            <a:pPr marL="45864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Usability 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45864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Portability(Android OS, Web browsers)</a:t>
            </a:r>
          </a:p>
          <a:p>
            <a:pPr marL="45864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Maintainability (using GIT to maintain the system)</a:t>
            </a:r>
            <a:endParaRPr lang="en-US" sz="24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23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9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7982" y="22860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Detailed </a:t>
            </a:r>
            <a:r>
              <a:rPr lang="en-US" sz="2400" b="1" spc="-1" dirty="0" smtClean="0">
                <a:solidFill>
                  <a:schemeClr val="bg1"/>
                </a:solidFill>
              </a:rPr>
              <a:t>Flow Chart</a:t>
            </a:r>
            <a:endParaRPr lang="en-US" sz="2800" b="1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80" y="1372999"/>
            <a:ext cx="6686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7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351</Words>
  <Application>Microsoft Office PowerPoint</Application>
  <PresentationFormat>On-screen Show (4:3)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Databot</dc:title>
  <dc:creator>Team Databot</dc:creator>
  <cp:lastModifiedBy>Sanan</cp:lastModifiedBy>
  <cp:revision>411</cp:revision>
  <dcterms:created xsi:type="dcterms:W3CDTF">2013-09-17T13:37:46Z</dcterms:created>
  <dcterms:modified xsi:type="dcterms:W3CDTF">2022-07-21T03:50:04Z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