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8442-FE35-4D04-8136-ECF3FD89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F1EC-6B1D-4CE2-8902-84266D18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BA34-A78F-4E46-B69D-7414AB62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BF5F-5C99-4FC7-8F54-5203A14D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C49A-D912-4D17-BB55-E6FF5F4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16C2-7218-490B-949E-5F875386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DE29-DD66-410B-8EB7-54A8B54B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5A9E-0E98-4907-8904-E9F90221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6AAB-C961-4494-AE5F-9823A7B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A488-959D-4BEA-916F-441ED75F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08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B51AC-CDB5-4C1B-8198-855F0CB67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5598-7C38-41A2-B44E-87B9EEB0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237D-0444-4D81-9CA5-8508E35D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C732-A093-4084-9937-243BFF57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928-0453-4A9B-8CDA-BCB3FF6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4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A1AA-290C-4B80-9E09-957DD70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47F2-BF42-405F-825C-FA0597E6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D12B-7EB5-40A7-974F-09D01D51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B24-9869-4C56-A78E-7FA383BC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A8C5-3843-4B99-ADC6-DD1FB314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42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46B6-A512-4267-8743-3117ABE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EFEF-418A-4298-83C2-1B985A29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3F7F-AB83-47B7-A35A-5D4B3FC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2971-96E4-46AE-89E0-31FE0363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CB95-988E-472C-98FA-5D51D457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6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003-8720-4E8D-88FD-6EE8EA05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90BF-610D-41A5-9480-2E929211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38FF-0A93-4AC1-A98D-7220DD47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79C0-AF6F-4102-858E-AA85D4E3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7C93-0B56-44F9-A90F-2FA9525D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CEDD-F3A5-46B2-B563-3C518FC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6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90D5-37A0-45A7-9D71-EB9F8306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8825-C60C-4F91-8609-A067A35B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9440-53CF-4F85-8273-FB7C220A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F1D9-1466-4ACA-9D85-2C15B018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C79B5-0B9B-4513-AD7D-B1DF2F507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B9A09-B003-490E-9F44-93F25142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D8D27-F7FF-4E73-B2E6-BA602C7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4BA08-451D-49FB-A82C-B1AD6D6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39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8286-A0A1-4478-A7A1-C3015B0E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73D10-E888-4F58-B571-555B56FC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1F630-7188-44FA-88FF-076DD90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654CE-2B78-4193-B443-E4F3971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9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7DD4-1888-4D15-872D-4CB26F2F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9BE96-4AFA-4DB9-8C2D-3A3F7408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FBF0-3F4B-4722-8E93-1E3929A6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10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678-5EA4-4D85-9159-51ED8D5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B5DA-F7C3-45FF-825C-65A4CB0E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2268-6B78-4737-A3B1-A2300A5A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3C249-5454-4BFA-B3C1-CB67E18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0026-7AFE-414B-8A5B-7ECA2EA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E007-C34B-4C0F-A030-83809E94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495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95DA-FC8A-4E67-8A78-9DFBE61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69460-5D1A-4197-870D-F41B01EE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4955-4A37-4A14-87DC-5FDB8AA8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34A-853D-41D0-8545-FA67FD72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BF67-3F29-4E37-8831-021754D1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D1B5-2990-446C-B4C3-5970CD42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936A-9B29-4457-A1E7-93230479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BAC92-2B76-4CC1-A816-5221E520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7D69-C56F-4A2F-9609-22D0C146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CFAC-305A-449A-BCDD-043EFBA0F1BF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35DB-23E5-48BC-97F1-4D38ABB3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A3F3-B546-48BF-948F-DB96BB4FE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4617-5649-4637-8BD9-DD719DA8DBBA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234554588,&quot;Placement&quot;:&quot;Footer&quot;}">
            <a:extLst>
              <a:ext uri="{FF2B5EF4-FFF2-40B4-BE49-F238E27FC236}">
                <a16:creationId xmlns:a16="http://schemas.microsoft.com/office/drawing/2014/main" id="{F6883ED4-F41F-41A2-9F68-66E16D43A5EF}"/>
              </a:ext>
            </a:extLst>
          </p:cNvPr>
          <p:cNvSpPr txBox="1"/>
          <p:nvPr userDrawn="1"/>
        </p:nvSpPr>
        <p:spPr>
          <a:xfrm>
            <a:off x="11305384" y="6671905"/>
            <a:ext cx="886616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sv-SE" sz="600">
                <a:solidFill>
                  <a:srgbClr val="E0E0E0"/>
                </a:solidFill>
                <a:latin typeface="Arial" panose="020B060402020202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79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7E757-2827-41E0-B52D-BCDB315C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6" y="0"/>
            <a:ext cx="1112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1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C2AF67-39BC-4423-A7C8-F25FA9BA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060"/>
            <a:ext cx="12192000" cy="61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9C36E-38DA-466E-A0FE-EAC7C764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65364"/>
            <a:ext cx="6553273" cy="246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9A2B8-4355-4B57-A041-D600D8EE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32" y="3502882"/>
            <a:ext cx="9680033" cy="196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B994A-3AEF-479C-9EEA-76DD9B4AB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32" y="3226618"/>
            <a:ext cx="925006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77F4C-4CD1-4837-81B2-5E4BC628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70" y="1035698"/>
            <a:ext cx="8776794" cy="41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80B2F-C7C5-40D6-BA80-524A9D78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05" y="1133725"/>
            <a:ext cx="5037518" cy="38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8EBCF09E13245A47F3EB04393EABF" ma:contentTypeVersion="12" ma:contentTypeDescription="Create a new document." ma:contentTypeScope="" ma:versionID="47be07ca194e0c13b669641b4854f20c">
  <xsd:schema xmlns:xsd="http://www.w3.org/2001/XMLSchema" xmlns:xs="http://www.w3.org/2001/XMLSchema" xmlns:p="http://schemas.microsoft.com/office/2006/metadata/properties" xmlns:ns3="f5e6663b-5746-43fb-a58c-73b94c011b4f" xmlns:ns4="1e6c9430-326d-4f4d-8294-21a20a6bdef0" targetNamespace="http://schemas.microsoft.com/office/2006/metadata/properties" ma:root="true" ma:fieldsID="9a9aa2671bc7dc80eb8077d36cc7a64f" ns3:_="" ns4:_="">
    <xsd:import namespace="f5e6663b-5746-43fb-a58c-73b94c011b4f"/>
    <xsd:import namespace="1e6c9430-326d-4f4d-8294-21a20a6bde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e6663b-5746-43fb-a58c-73b94c011b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c9430-326d-4f4d-8294-21a20a6bdef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8177A7-5A41-4D39-8011-EAC3DC5379B0}">
  <ds:schemaRefs>
    <ds:schemaRef ds:uri="http://www.w3.org/XML/1998/namespace"/>
    <ds:schemaRef ds:uri="http://purl.org/dc/dcmitype/"/>
    <ds:schemaRef ds:uri="f5e6663b-5746-43fb-a58c-73b94c011b4f"/>
    <ds:schemaRef ds:uri="http://purl.org/dc/terms/"/>
    <ds:schemaRef ds:uri="1e6c9430-326d-4f4d-8294-21a20a6bdef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CC7A32-555A-4251-B827-E062CF0DD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6728A-D758-42D5-8194-2CDA1F585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e6663b-5746-43fb-a58c-73b94c011b4f"/>
    <ds:schemaRef ds:uri="1e6c9430-326d-4f4d-8294-21a20a6bd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Johansson Pontus (SEBT)</dc:creator>
  <cp:lastModifiedBy>Johansson Pontus (SEBT)</cp:lastModifiedBy>
  <cp:revision>6</cp:revision>
  <dcterms:created xsi:type="dcterms:W3CDTF">2020-12-15T07:55:42Z</dcterms:created>
  <dcterms:modified xsi:type="dcterms:W3CDTF">2020-12-15T13:23:29Z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iteId">
    <vt:lpwstr>30f52344-4663-4c2e-bab3-61bf24ebbed8</vt:lpwstr>
  </property>
  <property fmtid="{D5CDD505-2E9C-101B-9397-08002B2CF9AE}" pid="4" name="MSIP_Label_95195d52-774a-4071-ba32-61bcce4e05e8_Owner">
    <vt:lpwstr>pontus.johansson@hm.com</vt:lpwstr>
  </property>
  <property fmtid="{D5CDD505-2E9C-101B-9397-08002B2CF9AE}" pid="5" name="MSIP_Label_95195d52-774a-4071-ba32-61bcce4e05e8_SetDate">
    <vt:lpwstr>2020-12-15T12:03:27.5357893Z</vt:lpwstr>
  </property>
  <property fmtid="{D5CDD505-2E9C-101B-9397-08002B2CF9AE}" pid="6" name="MSIP_Label_95195d52-774a-4071-ba32-61bcce4e05e8_Name">
    <vt:lpwstr>General</vt:lpwstr>
  </property>
  <property fmtid="{D5CDD505-2E9C-101B-9397-08002B2CF9AE}" pid="7" name="MSIP_Label_95195d52-774a-4071-ba32-61bcce4e05e8_Application">
    <vt:lpwstr>Microsoft Azure Information Protection</vt:lpwstr>
  </property>
  <property fmtid="{D5CDD505-2E9C-101B-9397-08002B2CF9AE}" pid="8" name="MSIP_Label_95195d52-774a-4071-ba32-61bcce4e05e8_ActionId">
    <vt:lpwstr>117db407-7edd-446b-b3b8-e60db4f9c597</vt:lpwstr>
  </property>
  <property fmtid="{D5CDD505-2E9C-101B-9397-08002B2CF9AE}" pid="9" name="MSIP_Label_95195d52-774a-4071-ba32-61bcce4e05e8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0x010100AC38EBCF09E13245A47F3EB04393EABF</vt:lpwstr>
  </property>
</Properties>
</file>