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EAF61-4313-408D-BDB4-BCB08532B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B5ADED-8F15-493D-B781-5DA6FC216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887CA-2411-43F2-9CD6-45E40B2CB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8FD5-70BA-4AFA-B7CA-80D2D11611C9}" type="datetimeFigureOut">
              <a:rPr lang="sv-SE" smtClean="0"/>
              <a:t>2020-12-15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E2EBC-53D6-40B6-A449-59D101E61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C0982-A101-47CF-B23F-D90B4A84A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6CC9-58CF-4A7A-A6DA-9BC5CD90E0A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0383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0F7EA-256B-4C3B-986C-3C1E54900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307B3-2ECA-4C5A-AC98-62D7F81B7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D1781-7425-4301-80EA-B1DF22E2F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8FD5-70BA-4AFA-B7CA-80D2D11611C9}" type="datetimeFigureOut">
              <a:rPr lang="sv-SE" smtClean="0"/>
              <a:t>2020-12-15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36BC9-DEC0-40CD-98A1-5B190EDE1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4A4D9-2D0E-48A6-9844-9AC9EDDE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6CC9-58CF-4A7A-A6DA-9BC5CD90E0A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87645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0D66B3-40AE-4E9F-A6CF-8E15254D0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CDF31F-76B2-4B02-AE97-C9FEC059D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4967D-A844-41A0-8E22-C6CFF9267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8FD5-70BA-4AFA-B7CA-80D2D11611C9}" type="datetimeFigureOut">
              <a:rPr lang="sv-SE" smtClean="0"/>
              <a:t>2020-12-15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213A4-67B6-4D8C-9A0D-8C12F1AE9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1AB52-73DE-4B44-B4B3-78174041B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6CC9-58CF-4A7A-A6DA-9BC5CD90E0A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9600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9D363-749D-4424-86E8-DB702AD39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62ED2-AB26-4B8B-831E-8771CC19D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ADE27-8855-4DE4-879F-AC59C1F66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8FD5-70BA-4AFA-B7CA-80D2D11611C9}" type="datetimeFigureOut">
              <a:rPr lang="sv-SE" smtClean="0"/>
              <a:t>2020-12-15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A9482-E150-4907-8823-46E264B70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A8607-5ED1-48C8-806D-22ADDB816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6CC9-58CF-4A7A-A6DA-9BC5CD90E0A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02222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69361-8813-416C-A988-EE6FC7501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A9D8E-16AB-4A6B-A2CB-E5AB3CA5B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2E824-92DE-4D56-99BD-1E2960BF7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8FD5-70BA-4AFA-B7CA-80D2D11611C9}" type="datetimeFigureOut">
              <a:rPr lang="sv-SE" smtClean="0"/>
              <a:t>2020-12-15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EBCBF-920A-4962-B2F6-089DC6BC3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89E51-22AC-4A55-A866-2FC8FFBE1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6CC9-58CF-4A7A-A6DA-9BC5CD90E0A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618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A3EC0-08AA-4126-9863-A33FDDC7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4C77C-50BC-402C-8634-9CC7A1C8D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F4F967-25D8-4A31-B9B6-436684E89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32B40-8C4F-4206-96B8-F5EDCACD5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8FD5-70BA-4AFA-B7CA-80D2D11611C9}" type="datetimeFigureOut">
              <a:rPr lang="sv-SE" smtClean="0"/>
              <a:t>2020-12-15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9549F-880E-4B88-B6B3-17C20BB1B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3C5DD-FFDF-4DC1-ABFA-CB6B1EC5D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6CC9-58CF-4A7A-A6DA-9BC5CD90E0A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40181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90ED2-763B-4A48-8AC5-8160481B6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501AB-47F7-4B56-9C47-9BFBEA378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7BA0C-22B8-4B68-B188-46B7725C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0C90D2-2467-4B8D-87FF-55A3754657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7209CE-DF07-4589-901F-BDD0C5EF80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6A15F4-F500-4BEB-BFAD-2E286AA0C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8FD5-70BA-4AFA-B7CA-80D2D11611C9}" type="datetimeFigureOut">
              <a:rPr lang="sv-SE" smtClean="0"/>
              <a:t>2020-12-15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45F033-F390-432C-ACF5-7F9F033A8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B80339-2371-4FA0-8EB6-3A29E5301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6CC9-58CF-4A7A-A6DA-9BC5CD90E0A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1688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814A7-68FB-459C-A9E3-98C6AE8A3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C06636-1962-4F10-BB8B-7F8D90243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8FD5-70BA-4AFA-B7CA-80D2D11611C9}" type="datetimeFigureOut">
              <a:rPr lang="sv-SE" smtClean="0"/>
              <a:t>2020-12-15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4FD2D8-1D6A-494B-BBD1-4A7F904F3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18E549-AF72-4754-8AF0-D168CC41B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6CC9-58CF-4A7A-A6DA-9BC5CD90E0A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40061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AD91C-BD0C-46C7-B022-0C4E7FB6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8FD5-70BA-4AFA-B7CA-80D2D11611C9}" type="datetimeFigureOut">
              <a:rPr lang="sv-SE" smtClean="0"/>
              <a:t>2020-12-15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03763F-7233-4DD9-ABFF-5A2F60BE6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BB858-AD31-48D0-B2F8-8BCF2D9DC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6CC9-58CF-4A7A-A6DA-9BC5CD90E0A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9522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A691F-EA80-4CCD-A222-63893E15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C77D1-FCB3-46A8-9B85-1A71A1D8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9AB9F-1C66-4394-B71A-C14F30177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8F6D3-E6F8-4E7E-844D-C7A8A00D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8FD5-70BA-4AFA-B7CA-80D2D11611C9}" type="datetimeFigureOut">
              <a:rPr lang="sv-SE" smtClean="0"/>
              <a:t>2020-12-15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E59AB-8CB9-4DB7-BE41-8D38D35B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E0E8D-1030-4A55-961F-CC3077968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6CC9-58CF-4A7A-A6DA-9BC5CD90E0A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6560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9CD92-88B3-40EA-A4CD-14096DC31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45F545-DE2A-4109-9A4B-FADB8E5B0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AA54F-6E28-4300-B9DD-09DFA44A5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3BCF7-880B-4CC6-BB19-CDB730D6E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8FD5-70BA-4AFA-B7CA-80D2D11611C9}" type="datetimeFigureOut">
              <a:rPr lang="sv-SE" smtClean="0"/>
              <a:t>2020-12-15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2E230-CD23-4627-AC92-3D5E97E92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1FC1D-6D54-4860-9E0E-7D39CBD9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6CC9-58CF-4A7A-A6DA-9BC5CD90E0A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04299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E76628-2996-487E-8518-673B77F36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DF93B-C80D-4DED-986D-171EA5278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147BC-EB48-4F12-853E-BEEF6F1AFB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08FD5-70BA-4AFA-B7CA-80D2D11611C9}" type="datetimeFigureOut">
              <a:rPr lang="sv-SE" smtClean="0"/>
              <a:t>2020-12-15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8C492-0E3A-4C39-924E-A2ACC339F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52AB7-5591-4073-9AF3-585200DB5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E6CC9-58CF-4A7A-A6DA-9BC5CD90E0A8}" type="slidenum">
              <a:rPr lang="sv-SE" smtClean="0"/>
              <a:t>‹#›</a:t>
            </a:fld>
            <a:endParaRPr lang="sv-SE"/>
          </a:p>
        </p:txBody>
      </p:sp>
      <p:sp>
        <p:nvSpPr>
          <p:cNvPr id="7" name="MSIPCMContentMarking" descr="{&quot;HashCode&quot;:-234554588,&quot;Placement&quot;:&quot;Footer&quot;}">
            <a:extLst>
              <a:ext uri="{FF2B5EF4-FFF2-40B4-BE49-F238E27FC236}">
                <a16:creationId xmlns:a16="http://schemas.microsoft.com/office/drawing/2014/main" id="{159285DA-A0DB-4853-BB9E-9D4442E42418}"/>
              </a:ext>
            </a:extLst>
          </p:cNvPr>
          <p:cNvSpPr txBox="1"/>
          <p:nvPr userDrawn="1"/>
        </p:nvSpPr>
        <p:spPr>
          <a:xfrm>
            <a:off x="11305384" y="6671905"/>
            <a:ext cx="886616" cy="1860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sv-SE" sz="600">
                <a:solidFill>
                  <a:srgbClr val="E0E0E0"/>
                </a:solidFill>
                <a:latin typeface="Arial" panose="020B0604020202020204" pitchFamily="34" charset="0"/>
              </a:rPr>
              <a:t>General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783717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BF9149D-93D4-44E9-8296-E26EC800C84B}"/>
              </a:ext>
            </a:extLst>
          </p:cNvPr>
          <p:cNvSpPr/>
          <p:nvPr/>
        </p:nvSpPr>
        <p:spPr>
          <a:xfrm>
            <a:off x="-1059512" y="-500090"/>
            <a:ext cx="17184914" cy="68942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A6999E9-7198-4B95-B81F-D74859C67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5052" y="0"/>
            <a:ext cx="3096057" cy="499179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65CA8F6-D4DC-455E-BD3A-091B47212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7913" y="-54282"/>
            <a:ext cx="4972744" cy="23720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029901-374C-432C-8B6E-615A4AED7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3338" y="2947053"/>
            <a:ext cx="7802064" cy="2810267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81FFE495-6774-44DB-A82B-52EF2B9DF1D2}"/>
              </a:ext>
            </a:extLst>
          </p:cNvPr>
          <p:cNvSpPr/>
          <p:nvPr/>
        </p:nvSpPr>
        <p:spPr>
          <a:xfrm rot="16200000">
            <a:off x="4377079" y="-509715"/>
            <a:ext cx="1393371" cy="6253619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51153BA-5A08-4556-B144-F561EC62F59A}"/>
              </a:ext>
            </a:extLst>
          </p:cNvPr>
          <p:cNvSpPr/>
          <p:nvPr/>
        </p:nvSpPr>
        <p:spPr>
          <a:xfrm>
            <a:off x="217715" y="1805190"/>
            <a:ext cx="2233290" cy="162381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Wave Length Oscillograph - Free vector graphic on Pixabay">
            <a:extLst>
              <a:ext uri="{FF2B5EF4-FFF2-40B4-BE49-F238E27FC236}">
                <a16:creationId xmlns:a16="http://schemas.microsoft.com/office/drawing/2014/main" id="{48564744-33E8-45B5-99F4-B71A7D09D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290" y="1614667"/>
            <a:ext cx="3793958" cy="200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09C7D78-F16E-4D1F-AF84-C8B62E171118}"/>
              </a:ext>
            </a:extLst>
          </p:cNvPr>
          <p:cNvSpPr/>
          <p:nvPr/>
        </p:nvSpPr>
        <p:spPr>
          <a:xfrm>
            <a:off x="592603" y="2077380"/>
            <a:ext cx="1331495" cy="508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Weather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4E944BD-068B-4F9A-A12D-E325E9F93D0C}"/>
              </a:ext>
            </a:extLst>
          </p:cNvPr>
          <p:cNvSpPr/>
          <p:nvPr/>
        </p:nvSpPr>
        <p:spPr>
          <a:xfrm>
            <a:off x="561762" y="2753190"/>
            <a:ext cx="1520562" cy="508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Forecast Day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2C62412-46D2-48BE-AD1A-48CF7AF30882}"/>
              </a:ext>
            </a:extLst>
          </p:cNvPr>
          <p:cNvSpPr/>
          <p:nvPr/>
        </p:nvSpPr>
        <p:spPr>
          <a:xfrm>
            <a:off x="3535216" y="3419057"/>
            <a:ext cx="3342106" cy="5080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Weather Analyzer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9C2268F-B21C-450A-93C5-1A355BC7E722}"/>
              </a:ext>
            </a:extLst>
          </p:cNvPr>
          <p:cNvSpPr/>
          <p:nvPr/>
        </p:nvSpPr>
        <p:spPr>
          <a:xfrm>
            <a:off x="7961533" y="790533"/>
            <a:ext cx="3178626" cy="36531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2F735BE-A68B-4081-80EC-15D9F039017D}"/>
              </a:ext>
            </a:extLst>
          </p:cNvPr>
          <p:cNvSpPr/>
          <p:nvPr/>
        </p:nvSpPr>
        <p:spPr>
          <a:xfrm>
            <a:off x="8952612" y="1222253"/>
            <a:ext cx="1331495" cy="6123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Weather</a:t>
            </a:r>
          </a:p>
          <a:p>
            <a:pPr algn="ctr"/>
            <a:r>
              <a:rPr lang="en-US" dirty="0"/>
              <a:t>Category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2CCA3C2-3737-444E-826F-D8A7E408CC18}"/>
              </a:ext>
            </a:extLst>
          </p:cNvPr>
          <p:cNvSpPr/>
          <p:nvPr/>
        </p:nvSpPr>
        <p:spPr>
          <a:xfrm>
            <a:off x="8799734" y="2210006"/>
            <a:ext cx="1520562" cy="67581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Temperature</a:t>
            </a:r>
          </a:p>
          <a:p>
            <a:pPr algn="ctr"/>
            <a:r>
              <a:rPr lang="en-US" dirty="0"/>
              <a:t>Category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C5B4FD8-B1FD-4D26-B698-6D01902D28B8}"/>
              </a:ext>
            </a:extLst>
          </p:cNvPr>
          <p:cNvSpPr/>
          <p:nvPr/>
        </p:nvSpPr>
        <p:spPr>
          <a:xfrm>
            <a:off x="8732987" y="634591"/>
            <a:ext cx="1195707" cy="24786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Temperature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D6CD176-E5BA-46DE-B8E1-ECA51022C880}"/>
              </a:ext>
            </a:extLst>
          </p:cNvPr>
          <p:cNvSpPr/>
          <p:nvPr/>
        </p:nvSpPr>
        <p:spPr>
          <a:xfrm>
            <a:off x="7363679" y="841716"/>
            <a:ext cx="1195707" cy="24786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Wind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52D3B61-10D6-47ED-B99D-63A1EBBFEB67}"/>
              </a:ext>
            </a:extLst>
          </p:cNvPr>
          <p:cNvSpPr/>
          <p:nvPr/>
        </p:nvSpPr>
        <p:spPr>
          <a:xfrm>
            <a:off x="7259470" y="3937000"/>
            <a:ext cx="1195707" cy="42891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Weather description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C71CD71-DD42-48C1-8181-3193AB3FC618}"/>
              </a:ext>
            </a:extLst>
          </p:cNvPr>
          <p:cNvSpPr/>
          <p:nvPr/>
        </p:nvSpPr>
        <p:spPr>
          <a:xfrm>
            <a:off x="8825486" y="3261190"/>
            <a:ext cx="1520562" cy="67581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Forecast day</a:t>
            </a:r>
          </a:p>
          <a:p>
            <a:pPr algn="ctr"/>
            <a:r>
              <a:rPr lang="en-US" dirty="0"/>
              <a:t>Correct data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A91369D-0EF6-4045-9E28-1C41B6DD747E}"/>
              </a:ext>
            </a:extLst>
          </p:cNvPr>
          <p:cNvSpPr/>
          <p:nvPr/>
        </p:nvSpPr>
        <p:spPr>
          <a:xfrm>
            <a:off x="8594180" y="4312374"/>
            <a:ext cx="1195707" cy="42891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Country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756E803-9F0A-47AD-A6AB-43001486C678}"/>
              </a:ext>
            </a:extLst>
          </p:cNvPr>
          <p:cNvSpPr/>
          <p:nvPr/>
        </p:nvSpPr>
        <p:spPr>
          <a:xfrm>
            <a:off x="7304577" y="1283884"/>
            <a:ext cx="1195707" cy="42891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Image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56A25AC-1088-44DA-A4FC-54DF3559FB98}"/>
              </a:ext>
            </a:extLst>
          </p:cNvPr>
          <p:cNvSpPr/>
          <p:nvPr/>
        </p:nvSpPr>
        <p:spPr>
          <a:xfrm>
            <a:off x="-718329" y="1175387"/>
            <a:ext cx="1621305" cy="22395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95B06A8-0B70-4812-B90F-F4D685CEFC3F}"/>
              </a:ext>
            </a:extLst>
          </p:cNvPr>
          <p:cNvSpPr/>
          <p:nvPr/>
        </p:nvSpPr>
        <p:spPr>
          <a:xfrm>
            <a:off x="0" y="4794138"/>
            <a:ext cx="2082324" cy="1976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24685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19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Johansson Pontus (SEBT)</dc:creator>
  <cp:lastModifiedBy>Johansson Pontus (SEBT)</cp:lastModifiedBy>
  <cp:revision>5</cp:revision>
  <dcterms:created xsi:type="dcterms:W3CDTF">2020-12-15T12:34:37Z</dcterms:created>
  <dcterms:modified xsi:type="dcterms:W3CDTF">2020-12-15T13:23:33Z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5195d52-774a-4071-ba32-61bcce4e05e8_Enabled">
    <vt:lpwstr>True</vt:lpwstr>
  </property>
  <property fmtid="{D5CDD505-2E9C-101B-9397-08002B2CF9AE}" pid="3" name="MSIP_Label_95195d52-774a-4071-ba32-61bcce4e05e8_SiteId">
    <vt:lpwstr>30f52344-4663-4c2e-bab3-61bf24ebbed8</vt:lpwstr>
  </property>
  <property fmtid="{D5CDD505-2E9C-101B-9397-08002B2CF9AE}" pid="4" name="MSIP_Label_95195d52-774a-4071-ba32-61bcce4e05e8_Owner">
    <vt:lpwstr>pontus.johansson@hm.com</vt:lpwstr>
  </property>
  <property fmtid="{D5CDD505-2E9C-101B-9397-08002B2CF9AE}" pid="5" name="MSIP_Label_95195d52-774a-4071-ba32-61bcce4e05e8_SetDate">
    <vt:lpwstr>2020-12-15T13:02:15.1362840Z</vt:lpwstr>
  </property>
  <property fmtid="{D5CDD505-2E9C-101B-9397-08002B2CF9AE}" pid="6" name="MSIP_Label_95195d52-774a-4071-ba32-61bcce4e05e8_Name">
    <vt:lpwstr>General</vt:lpwstr>
  </property>
  <property fmtid="{D5CDD505-2E9C-101B-9397-08002B2CF9AE}" pid="7" name="MSIP_Label_95195d52-774a-4071-ba32-61bcce4e05e8_Application">
    <vt:lpwstr>Microsoft Azure Information Protection</vt:lpwstr>
  </property>
  <property fmtid="{D5CDD505-2E9C-101B-9397-08002B2CF9AE}" pid="8" name="MSIP_Label_95195d52-774a-4071-ba32-61bcce4e05e8_ActionId">
    <vt:lpwstr>23179663-0523-40ee-a03b-7c66be843065</vt:lpwstr>
  </property>
  <property fmtid="{D5CDD505-2E9C-101B-9397-08002B2CF9AE}" pid="9" name="MSIP_Label_95195d52-774a-4071-ba32-61bcce4e05e8_Extended_MSFT_Method">
    <vt:lpwstr>Automatic</vt:lpwstr>
  </property>
  <property fmtid="{D5CDD505-2E9C-101B-9397-08002B2CF9AE}" pid="10" name="Sensitivity">
    <vt:lpwstr>General</vt:lpwstr>
  </property>
</Properties>
</file>