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sldIdLst>
    <p:sldId id="256" r:id="rId2"/>
    <p:sldId id="257" r:id="rId3"/>
    <p:sldId id="258" r:id="rId4"/>
    <p:sldId id="259" r:id="rId5"/>
    <p:sldId id="260" r:id="rId6"/>
  </p:sldIdLst>
  <p:sldSz cx="142557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69" y="-10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3199" y="-13201"/>
            <a:ext cx="14295979" cy="1071821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762630" y="3748735"/>
            <a:ext cx="9084017" cy="2566631"/>
          </a:xfrm>
        </p:spPr>
        <p:txBody>
          <a:bodyPr anchor="b">
            <a:noAutofit/>
          </a:bodyPr>
          <a:lstStyle>
            <a:lvl1pPr algn="r">
              <a:defRPr sz="841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762630" y="6315364"/>
            <a:ext cx="9084017" cy="1710096"/>
          </a:xfrm>
        </p:spPr>
        <p:txBody>
          <a:bodyPr anchor="t"/>
          <a:lstStyle>
            <a:lvl1pPr marL="0" indent="0" algn="r">
              <a:buNone/>
              <a:defRPr>
                <a:solidFill>
                  <a:schemeClr val="tx1">
                    <a:lumMod val="50000"/>
                    <a:lumOff val="50000"/>
                  </a:schemeClr>
                </a:solidFill>
              </a:defRPr>
            </a:lvl1pPr>
            <a:lvl2pPr marL="712775" indent="0" algn="ctr">
              <a:buNone/>
              <a:defRPr>
                <a:solidFill>
                  <a:schemeClr val="tx1">
                    <a:tint val="75000"/>
                  </a:schemeClr>
                </a:solidFill>
              </a:defRPr>
            </a:lvl2pPr>
            <a:lvl3pPr marL="1425550" indent="0" algn="ctr">
              <a:buNone/>
              <a:defRPr>
                <a:solidFill>
                  <a:schemeClr val="tx1">
                    <a:tint val="75000"/>
                  </a:schemeClr>
                </a:solidFill>
              </a:defRPr>
            </a:lvl3pPr>
            <a:lvl4pPr marL="2138324" indent="0" algn="ctr">
              <a:buNone/>
              <a:defRPr>
                <a:solidFill>
                  <a:schemeClr val="tx1">
                    <a:tint val="75000"/>
                  </a:schemeClr>
                </a:solidFill>
              </a:defRPr>
            </a:lvl4pPr>
            <a:lvl5pPr marL="2851099" indent="0" algn="ctr">
              <a:buNone/>
              <a:defRPr>
                <a:solidFill>
                  <a:schemeClr val="tx1">
                    <a:tint val="75000"/>
                  </a:schemeClr>
                </a:solidFill>
              </a:defRPr>
            </a:lvl5pPr>
            <a:lvl6pPr marL="3563874" indent="0" algn="ctr">
              <a:buNone/>
              <a:defRPr>
                <a:solidFill>
                  <a:schemeClr val="tx1">
                    <a:tint val="75000"/>
                  </a:schemeClr>
                </a:solidFill>
              </a:defRPr>
            </a:lvl6pPr>
            <a:lvl7pPr marL="4276649" indent="0" algn="ctr">
              <a:buNone/>
              <a:defRPr>
                <a:solidFill>
                  <a:schemeClr val="tx1">
                    <a:tint val="75000"/>
                  </a:schemeClr>
                </a:solidFill>
              </a:defRPr>
            </a:lvl7pPr>
            <a:lvl8pPr marL="4989424" indent="0" algn="ctr">
              <a:buNone/>
              <a:defRPr>
                <a:solidFill>
                  <a:schemeClr val="tx1">
                    <a:tint val="75000"/>
                  </a:schemeClr>
                </a:solidFill>
              </a:defRPr>
            </a:lvl8pPr>
            <a:lvl9pPr marL="570219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975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50384" y="950383"/>
            <a:ext cx="9896262" cy="5306307"/>
          </a:xfrm>
        </p:spPr>
        <p:txBody>
          <a:bodyPr anchor="ctr">
            <a:normAutofit/>
          </a:bodyPr>
          <a:lstStyle>
            <a:lvl1pPr algn="l">
              <a:defRPr sz="6860" b="0" cap="none"/>
            </a:lvl1pPr>
          </a:lstStyle>
          <a:p>
            <a:r>
              <a:rPr lang="en-US"/>
              <a:t>Click to edit Master title style</a:t>
            </a:r>
            <a:endParaRPr lang="en-US" dirty="0"/>
          </a:p>
        </p:txBody>
      </p:sp>
      <p:sp>
        <p:nvSpPr>
          <p:cNvPr id="3" name="Text Placeholder 2"/>
          <p:cNvSpPr>
            <a:spLocks noGrp="1"/>
          </p:cNvSpPr>
          <p:nvPr>
            <p:ph type="body" idx="1"/>
          </p:nvPr>
        </p:nvSpPr>
        <p:spPr>
          <a:xfrm>
            <a:off x="950384" y="6969478"/>
            <a:ext cx="9896262" cy="2449174"/>
          </a:xfrm>
        </p:spPr>
        <p:txBody>
          <a:bodyPr anchor="ctr">
            <a:normAutofit/>
          </a:bodyPr>
          <a:lstStyle>
            <a:lvl1pPr marL="0" indent="0" algn="l">
              <a:buNone/>
              <a:defRPr sz="2806">
                <a:solidFill>
                  <a:schemeClr val="tx1">
                    <a:lumMod val="75000"/>
                    <a:lumOff val="25000"/>
                  </a:schemeClr>
                </a:solidFill>
              </a:defRPr>
            </a:lvl1pPr>
            <a:lvl2pPr marL="712775" indent="0">
              <a:buNone/>
              <a:defRPr sz="2806">
                <a:solidFill>
                  <a:schemeClr val="tx1">
                    <a:tint val="75000"/>
                  </a:schemeClr>
                </a:solidFill>
              </a:defRPr>
            </a:lvl2pPr>
            <a:lvl3pPr marL="1425550" indent="0">
              <a:buNone/>
              <a:defRPr sz="2494">
                <a:solidFill>
                  <a:schemeClr val="tx1">
                    <a:tint val="75000"/>
                  </a:schemeClr>
                </a:solidFill>
              </a:defRPr>
            </a:lvl3pPr>
            <a:lvl4pPr marL="2138324" indent="0">
              <a:buNone/>
              <a:defRPr sz="2183">
                <a:solidFill>
                  <a:schemeClr val="tx1">
                    <a:tint val="75000"/>
                  </a:schemeClr>
                </a:solidFill>
              </a:defRPr>
            </a:lvl4pPr>
            <a:lvl5pPr marL="2851099" indent="0">
              <a:buNone/>
              <a:defRPr sz="2183">
                <a:solidFill>
                  <a:schemeClr val="tx1">
                    <a:tint val="75000"/>
                  </a:schemeClr>
                </a:solidFill>
              </a:defRPr>
            </a:lvl5pPr>
            <a:lvl6pPr marL="3563874" indent="0">
              <a:buNone/>
              <a:defRPr sz="2183">
                <a:solidFill>
                  <a:schemeClr val="tx1">
                    <a:tint val="75000"/>
                  </a:schemeClr>
                </a:solidFill>
              </a:defRPr>
            </a:lvl6pPr>
            <a:lvl7pPr marL="4276649" indent="0">
              <a:buNone/>
              <a:defRPr sz="2183">
                <a:solidFill>
                  <a:schemeClr val="tx1">
                    <a:tint val="75000"/>
                  </a:schemeClr>
                </a:solidFill>
              </a:defRPr>
            </a:lvl7pPr>
            <a:lvl8pPr marL="4989424" indent="0">
              <a:buNone/>
              <a:defRPr sz="2183">
                <a:solidFill>
                  <a:schemeClr val="tx1">
                    <a:tint val="75000"/>
                  </a:schemeClr>
                </a:solidFill>
              </a:defRPr>
            </a:lvl8pPr>
            <a:lvl9pPr marL="5702198"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138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8067" y="950383"/>
            <a:ext cx="9466700" cy="4712318"/>
          </a:xfrm>
        </p:spPr>
        <p:txBody>
          <a:bodyPr anchor="ctr">
            <a:normAutofit/>
          </a:bodyPr>
          <a:lstStyle>
            <a:lvl1pPr algn="l">
              <a:defRPr sz="686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716605" y="5662701"/>
            <a:ext cx="8449625" cy="593990"/>
          </a:xfrm>
        </p:spPr>
        <p:txBody>
          <a:bodyPr anchor="ctr">
            <a:noAutofit/>
          </a:bodyPr>
          <a:lstStyle>
            <a:lvl1pPr marL="0" indent="0">
              <a:buFontTx/>
              <a:buNone/>
              <a:defRPr sz="2494">
                <a:solidFill>
                  <a:schemeClr val="tx1">
                    <a:lumMod val="50000"/>
                    <a:lumOff val="50000"/>
                  </a:schemeClr>
                </a:solidFill>
              </a:defRPr>
            </a:lvl1pPr>
            <a:lvl2pPr marL="712775" indent="0">
              <a:buFontTx/>
              <a:buNone/>
              <a:defRPr/>
            </a:lvl2pPr>
            <a:lvl3pPr marL="1425550" indent="0">
              <a:buFontTx/>
              <a:buNone/>
              <a:defRPr/>
            </a:lvl3pPr>
            <a:lvl4pPr marL="2138324" indent="0">
              <a:buFontTx/>
              <a:buNone/>
              <a:defRPr/>
            </a:lvl4pPr>
            <a:lvl5pPr marL="2851099" indent="0">
              <a:buFontTx/>
              <a:buNone/>
              <a:defRPr/>
            </a:lvl5pPr>
          </a:lstStyle>
          <a:p>
            <a:pPr lvl="0"/>
            <a:r>
              <a:rPr lang="en-US"/>
              <a:t>Click to edit Master text styles</a:t>
            </a:r>
          </a:p>
        </p:txBody>
      </p:sp>
      <p:sp>
        <p:nvSpPr>
          <p:cNvPr id="3" name="Text Placeholder 2"/>
          <p:cNvSpPr>
            <a:spLocks noGrp="1"/>
          </p:cNvSpPr>
          <p:nvPr>
            <p:ph type="body" idx="1"/>
          </p:nvPr>
        </p:nvSpPr>
        <p:spPr>
          <a:xfrm>
            <a:off x="950381" y="6969478"/>
            <a:ext cx="9896264" cy="2449174"/>
          </a:xfrm>
        </p:spPr>
        <p:txBody>
          <a:bodyPr anchor="ctr">
            <a:normAutofit/>
          </a:bodyPr>
          <a:lstStyle>
            <a:lvl1pPr marL="0" indent="0" algn="l">
              <a:buNone/>
              <a:defRPr sz="2806">
                <a:solidFill>
                  <a:schemeClr val="tx1">
                    <a:lumMod val="75000"/>
                    <a:lumOff val="25000"/>
                  </a:schemeClr>
                </a:solidFill>
              </a:defRPr>
            </a:lvl1pPr>
            <a:lvl2pPr marL="712775" indent="0">
              <a:buNone/>
              <a:defRPr sz="2806">
                <a:solidFill>
                  <a:schemeClr val="tx1">
                    <a:tint val="75000"/>
                  </a:schemeClr>
                </a:solidFill>
              </a:defRPr>
            </a:lvl2pPr>
            <a:lvl3pPr marL="1425550" indent="0">
              <a:buNone/>
              <a:defRPr sz="2494">
                <a:solidFill>
                  <a:schemeClr val="tx1">
                    <a:tint val="75000"/>
                  </a:schemeClr>
                </a:solidFill>
              </a:defRPr>
            </a:lvl3pPr>
            <a:lvl4pPr marL="2138324" indent="0">
              <a:buNone/>
              <a:defRPr sz="2183">
                <a:solidFill>
                  <a:schemeClr val="tx1">
                    <a:tint val="75000"/>
                  </a:schemeClr>
                </a:solidFill>
              </a:defRPr>
            </a:lvl4pPr>
            <a:lvl5pPr marL="2851099" indent="0">
              <a:buNone/>
              <a:defRPr sz="2183">
                <a:solidFill>
                  <a:schemeClr val="tx1">
                    <a:tint val="75000"/>
                  </a:schemeClr>
                </a:solidFill>
              </a:defRPr>
            </a:lvl5pPr>
            <a:lvl6pPr marL="3563874" indent="0">
              <a:buNone/>
              <a:defRPr sz="2183">
                <a:solidFill>
                  <a:schemeClr val="tx1">
                    <a:tint val="75000"/>
                  </a:schemeClr>
                </a:solidFill>
              </a:defRPr>
            </a:lvl6pPr>
            <a:lvl7pPr marL="4276649" indent="0">
              <a:buNone/>
              <a:defRPr sz="2183">
                <a:solidFill>
                  <a:schemeClr val="tx1">
                    <a:tint val="75000"/>
                  </a:schemeClr>
                </a:solidFill>
              </a:defRPr>
            </a:lvl7pPr>
            <a:lvl8pPr marL="4989424" indent="0">
              <a:buNone/>
              <a:defRPr sz="2183">
                <a:solidFill>
                  <a:schemeClr val="tx1">
                    <a:tint val="75000"/>
                  </a:schemeClr>
                </a:solidFill>
              </a:defRPr>
            </a:lvl8pPr>
            <a:lvl9pPr marL="5702198"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752561" y="1232221"/>
            <a:ext cx="712973" cy="911682"/>
          </a:xfrm>
          <a:prstGeom prst="rect">
            <a:avLst/>
          </a:prstGeom>
        </p:spPr>
        <p:txBody>
          <a:bodyPr vert="horz" lIns="142558" tIns="71279" rIns="142558" bIns="71279" rtlCol="0" anchor="ctr">
            <a:noAutofit/>
          </a:bodyPr>
          <a:lstStyle/>
          <a:p>
            <a:pPr lvl="0"/>
            <a:r>
              <a:rPr lang="en-US" sz="1247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519851" y="4500221"/>
            <a:ext cx="712973" cy="911682"/>
          </a:xfrm>
          <a:prstGeom prst="rect">
            <a:avLst/>
          </a:prstGeom>
        </p:spPr>
        <p:txBody>
          <a:bodyPr vert="horz" lIns="142558" tIns="71279" rIns="142558" bIns="71279" rtlCol="0" anchor="ctr">
            <a:noAutofit/>
          </a:bodyPr>
          <a:lstStyle/>
          <a:p>
            <a:pPr lvl="0"/>
            <a:r>
              <a:rPr lang="en-US" sz="1247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1548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50381" y="3012023"/>
            <a:ext cx="9896264" cy="4046394"/>
          </a:xfrm>
        </p:spPr>
        <p:txBody>
          <a:bodyPr anchor="b">
            <a:normAutofit/>
          </a:bodyPr>
          <a:lstStyle>
            <a:lvl1pPr algn="l">
              <a:defRPr sz="6860" b="0" cap="none"/>
            </a:lvl1pPr>
          </a:lstStyle>
          <a:p>
            <a:r>
              <a:rPr lang="en-US"/>
              <a:t>Click to edit Master title style</a:t>
            </a:r>
            <a:endParaRPr lang="en-US" dirty="0"/>
          </a:p>
        </p:txBody>
      </p:sp>
      <p:sp>
        <p:nvSpPr>
          <p:cNvPr id="3" name="Text Placeholder 2"/>
          <p:cNvSpPr>
            <a:spLocks noGrp="1"/>
          </p:cNvSpPr>
          <p:nvPr>
            <p:ph type="body" idx="1"/>
          </p:nvPr>
        </p:nvSpPr>
        <p:spPr>
          <a:xfrm>
            <a:off x="950381" y="7058418"/>
            <a:ext cx="9896264" cy="2360234"/>
          </a:xfrm>
        </p:spPr>
        <p:txBody>
          <a:bodyPr anchor="t">
            <a:normAutofit/>
          </a:bodyPr>
          <a:lstStyle>
            <a:lvl1pPr marL="0" indent="0" algn="l">
              <a:buNone/>
              <a:defRPr sz="2806">
                <a:solidFill>
                  <a:schemeClr val="tx1">
                    <a:lumMod val="75000"/>
                    <a:lumOff val="25000"/>
                  </a:schemeClr>
                </a:solidFill>
              </a:defRPr>
            </a:lvl1pPr>
            <a:lvl2pPr marL="712775" indent="0">
              <a:buNone/>
              <a:defRPr sz="2806">
                <a:solidFill>
                  <a:schemeClr val="tx1">
                    <a:tint val="75000"/>
                  </a:schemeClr>
                </a:solidFill>
              </a:defRPr>
            </a:lvl2pPr>
            <a:lvl3pPr marL="1425550" indent="0">
              <a:buNone/>
              <a:defRPr sz="2494">
                <a:solidFill>
                  <a:schemeClr val="tx1">
                    <a:tint val="75000"/>
                  </a:schemeClr>
                </a:solidFill>
              </a:defRPr>
            </a:lvl3pPr>
            <a:lvl4pPr marL="2138324" indent="0">
              <a:buNone/>
              <a:defRPr sz="2183">
                <a:solidFill>
                  <a:schemeClr val="tx1">
                    <a:tint val="75000"/>
                  </a:schemeClr>
                </a:solidFill>
              </a:defRPr>
            </a:lvl4pPr>
            <a:lvl5pPr marL="2851099" indent="0">
              <a:buNone/>
              <a:defRPr sz="2183">
                <a:solidFill>
                  <a:schemeClr val="tx1">
                    <a:tint val="75000"/>
                  </a:schemeClr>
                </a:solidFill>
              </a:defRPr>
            </a:lvl5pPr>
            <a:lvl6pPr marL="3563874" indent="0">
              <a:buNone/>
              <a:defRPr sz="2183">
                <a:solidFill>
                  <a:schemeClr val="tx1">
                    <a:tint val="75000"/>
                  </a:schemeClr>
                </a:solidFill>
              </a:defRPr>
            </a:lvl6pPr>
            <a:lvl7pPr marL="4276649" indent="0">
              <a:buNone/>
              <a:defRPr sz="2183">
                <a:solidFill>
                  <a:schemeClr val="tx1">
                    <a:tint val="75000"/>
                  </a:schemeClr>
                </a:solidFill>
              </a:defRPr>
            </a:lvl7pPr>
            <a:lvl8pPr marL="4989424" indent="0">
              <a:buNone/>
              <a:defRPr sz="2183">
                <a:solidFill>
                  <a:schemeClr val="tx1">
                    <a:tint val="75000"/>
                  </a:schemeClr>
                </a:solidFill>
              </a:defRPr>
            </a:lvl8pPr>
            <a:lvl9pPr marL="5702198"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3723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208067" y="950383"/>
            <a:ext cx="9466700" cy="4712318"/>
          </a:xfrm>
        </p:spPr>
        <p:txBody>
          <a:bodyPr anchor="ctr">
            <a:normAutofit/>
          </a:bodyPr>
          <a:lstStyle>
            <a:lvl1pPr algn="l">
              <a:defRPr sz="686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950378" y="6256691"/>
            <a:ext cx="9896266" cy="801727"/>
          </a:xfrm>
        </p:spPr>
        <p:txBody>
          <a:bodyPr anchor="b">
            <a:noAutofit/>
          </a:bodyPr>
          <a:lstStyle>
            <a:lvl1pPr marL="0" indent="0">
              <a:buFontTx/>
              <a:buNone/>
              <a:defRPr sz="3742">
                <a:solidFill>
                  <a:schemeClr val="tx1">
                    <a:lumMod val="75000"/>
                    <a:lumOff val="25000"/>
                  </a:schemeClr>
                </a:solidFill>
              </a:defRPr>
            </a:lvl1pPr>
            <a:lvl2pPr marL="712775" indent="0">
              <a:buFontTx/>
              <a:buNone/>
              <a:defRPr/>
            </a:lvl2pPr>
            <a:lvl3pPr marL="1425550" indent="0">
              <a:buFontTx/>
              <a:buNone/>
              <a:defRPr/>
            </a:lvl3pPr>
            <a:lvl4pPr marL="2138324" indent="0">
              <a:buFontTx/>
              <a:buNone/>
              <a:defRPr/>
            </a:lvl4pPr>
            <a:lvl5pPr marL="2851099" indent="0">
              <a:buFontTx/>
              <a:buNone/>
              <a:defRPr/>
            </a:lvl5pPr>
          </a:lstStyle>
          <a:p>
            <a:pPr lvl="0"/>
            <a:r>
              <a:rPr lang="en-US"/>
              <a:t>Click to edit Master text styles</a:t>
            </a:r>
          </a:p>
        </p:txBody>
      </p:sp>
      <p:sp>
        <p:nvSpPr>
          <p:cNvPr id="3" name="Text Placeholder 2"/>
          <p:cNvSpPr>
            <a:spLocks noGrp="1"/>
          </p:cNvSpPr>
          <p:nvPr>
            <p:ph type="body" idx="1"/>
          </p:nvPr>
        </p:nvSpPr>
        <p:spPr>
          <a:xfrm>
            <a:off x="950381" y="7058418"/>
            <a:ext cx="9896264" cy="2360234"/>
          </a:xfrm>
        </p:spPr>
        <p:txBody>
          <a:bodyPr anchor="t">
            <a:normAutofit/>
          </a:bodyPr>
          <a:lstStyle>
            <a:lvl1pPr marL="0" indent="0" algn="l">
              <a:buNone/>
              <a:defRPr sz="2806">
                <a:solidFill>
                  <a:schemeClr val="tx1">
                    <a:lumMod val="50000"/>
                    <a:lumOff val="50000"/>
                  </a:schemeClr>
                </a:solidFill>
              </a:defRPr>
            </a:lvl1pPr>
            <a:lvl2pPr marL="712775" indent="0">
              <a:buNone/>
              <a:defRPr sz="2806">
                <a:solidFill>
                  <a:schemeClr val="tx1">
                    <a:tint val="75000"/>
                  </a:schemeClr>
                </a:solidFill>
              </a:defRPr>
            </a:lvl2pPr>
            <a:lvl3pPr marL="1425550" indent="0">
              <a:buNone/>
              <a:defRPr sz="2494">
                <a:solidFill>
                  <a:schemeClr val="tx1">
                    <a:tint val="75000"/>
                  </a:schemeClr>
                </a:solidFill>
              </a:defRPr>
            </a:lvl3pPr>
            <a:lvl4pPr marL="2138324" indent="0">
              <a:buNone/>
              <a:defRPr sz="2183">
                <a:solidFill>
                  <a:schemeClr val="tx1">
                    <a:tint val="75000"/>
                  </a:schemeClr>
                </a:solidFill>
              </a:defRPr>
            </a:lvl4pPr>
            <a:lvl5pPr marL="2851099" indent="0">
              <a:buNone/>
              <a:defRPr sz="2183">
                <a:solidFill>
                  <a:schemeClr val="tx1">
                    <a:tint val="75000"/>
                  </a:schemeClr>
                </a:solidFill>
              </a:defRPr>
            </a:lvl5pPr>
            <a:lvl6pPr marL="3563874" indent="0">
              <a:buNone/>
              <a:defRPr sz="2183">
                <a:solidFill>
                  <a:schemeClr val="tx1">
                    <a:tint val="75000"/>
                  </a:schemeClr>
                </a:solidFill>
              </a:defRPr>
            </a:lvl6pPr>
            <a:lvl7pPr marL="4276649" indent="0">
              <a:buNone/>
              <a:defRPr sz="2183">
                <a:solidFill>
                  <a:schemeClr val="tx1">
                    <a:tint val="75000"/>
                  </a:schemeClr>
                </a:solidFill>
              </a:defRPr>
            </a:lvl7pPr>
            <a:lvl8pPr marL="4989424" indent="0">
              <a:buNone/>
              <a:defRPr sz="2183">
                <a:solidFill>
                  <a:schemeClr val="tx1">
                    <a:tint val="75000"/>
                  </a:schemeClr>
                </a:solidFill>
              </a:defRPr>
            </a:lvl8pPr>
            <a:lvl9pPr marL="5702198"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752561" y="1232221"/>
            <a:ext cx="712973" cy="911682"/>
          </a:xfrm>
          <a:prstGeom prst="rect">
            <a:avLst/>
          </a:prstGeom>
        </p:spPr>
        <p:txBody>
          <a:bodyPr vert="horz" lIns="142558" tIns="71279" rIns="142558" bIns="71279" rtlCol="0" anchor="ctr">
            <a:noAutofit/>
          </a:bodyPr>
          <a:lstStyle/>
          <a:p>
            <a:pPr lvl="0"/>
            <a:r>
              <a:rPr lang="en-US" sz="1247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519851" y="4500221"/>
            <a:ext cx="712973" cy="911682"/>
          </a:xfrm>
          <a:prstGeom prst="rect">
            <a:avLst/>
          </a:prstGeom>
        </p:spPr>
        <p:txBody>
          <a:bodyPr vert="horz" lIns="142558" tIns="71279" rIns="142558" bIns="71279" rtlCol="0" anchor="ctr">
            <a:noAutofit/>
          </a:bodyPr>
          <a:lstStyle/>
          <a:p>
            <a:pPr lvl="0"/>
            <a:r>
              <a:rPr lang="en-US" sz="1247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6717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60125" y="950383"/>
            <a:ext cx="9886520" cy="4712318"/>
          </a:xfrm>
        </p:spPr>
        <p:txBody>
          <a:bodyPr anchor="ctr">
            <a:normAutofit/>
          </a:bodyPr>
          <a:lstStyle>
            <a:lvl1pPr algn="l">
              <a:defRPr sz="686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950378" y="6256691"/>
            <a:ext cx="9896266" cy="801727"/>
          </a:xfrm>
        </p:spPr>
        <p:txBody>
          <a:bodyPr anchor="b">
            <a:noAutofit/>
          </a:bodyPr>
          <a:lstStyle>
            <a:lvl1pPr marL="0" indent="0">
              <a:buFontTx/>
              <a:buNone/>
              <a:defRPr sz="3742">
                <a:solidFill>
                  <a:schemeClr val="accent1"/>
                </a:solidFill>
              </a:defRPr>
            </a:lvl1pPr>
            <a:lvl2pPr marL="712775" indent="0">
              <a:buFontTx/>
              <a:buNone/>
              <a:defRPr/>
            </a:lvl2pPr>
            <a:lvl3pPr marL="1425550" indent="0">
              <a:buFontTx/>
              <a:buNone/>
              <a:defRPr/>
            </a:lvl3pPr>
            <a:lvl4pPr marL="2138324" indent="0">
              <a:buFontTx/>
              <a:buNone/>
              <a:defRPr/>
            </a:lvl4pPr>
            <a:lvl5pPr marL="2851099" indent="0">
              <a:buFontTx/>
              <a:buNone/>
              <a:defRPr/>
            </a:lvl5pPr>
          </a:lstStyle>
          <a:p>
            <a:pPr lvl="0"/>
            <a:r>
              <a:rPr lang="en-US"/>
              <a:t>Click to edit Master text styles</a:t>
            </a:r>
          </a:p>
        </p:txBody>
      </p:sp>
      <p:sp>
        <p:nvSpPr>
          <p:cNvPr id="3" name="Text Placeholder 2"/>
          <p:cNvSpPr>
            <a:spLocks noGrp="1"/>
          </p:cNvSpPr>
          <p:nvPr>
            <p:ph type="body" idx="1"/>
          </p:nvPr>
        </p:nvSpPr>
        <p:spPr>
          <a:xfrm>
            <a:off x="950381" y="7058418"/>
            <a:ext cx="9896264" cy="2360234"/>
          </a:xfrm>
        </p:spPr>
        <p:txBody>
          <a:bodyPr anchor="t">
            <a:normAutofit/>
          </a:bodyPr>
          <a:lstStyle>
            <a:lvl1pPr marL="0" indent="0" algn="l">
              <a:buNone/>
              <a:defRPr sz="2806">
                <a:solidFill>
                  <a:schemeClr val="tx1">
                    <a:lumMod val="50000"/>
                    <a:lumOff val="50000"/>
                  </a:schemeClr>
                </a:solidFill>
              </a:defRPr>
            </a:lvl1pPr>
            <a:lvl2pPr marL="712775" indent="0">
              <a:buNone/>
              <a:defRPr sz="2806">
                <a:solidFill>
                  <a:schemeClr val="tx1">
                    <a:tint val="75000"/>
                  </a:schemeClr>
                </a:solidFill>
              </a:defRPr>
            </a:lvl2pPr>
            <a:lvl3pPr marL="1425550" indent="0">
              <a:buNone/>
              <a:defRPr sz="2494">
                <a:solidFill>
                  <a:schemeClr val="tx1">
                    <a:tint val="75000"/>
                  </a:schemeClr>
                </a:solidFill>
              </a:defRPr>
            </a:lvl3pPr>
            <a:lvl4pPr marL="2138324" indent="0">
              <a:buNone/>
              <a:defRPr sz="2183">
                <a:solidFill>
                  <a:schemeClr val="tx1">
                    <a:tint val="75000"/>
                  </a:schemeClr>
                </a:solidFill>
              </a:defRPr>
            </a:lvl4pPr>
            <a:lvl5pPr marL="2851099" indent="0">
              <a:buNone/>
              <a:defRPr sz="2183">
                <a:solidFill>
                  <a:schemeClr val="tx1">
                    <a:tint val="75000"/>
                  </a:schemeClr>
                </a:solidFill>
              </a:defRPr>
            </a:lvl5pPr>
            <a:lvl6pPr marL="3563874" indent="0">
              <a:buNone/>
              <a:defRPr sz="2183">
                <a:solidFill>
                  <a:schemeClr val="tx1">
                    <a:tint val="75000"/>
                  </a:schemeClr>
                </a:solidFill>
              </a:defRPr>
            </a:lvl6pPr>
            <a:lvl7pPr marL="4276649" indent="0">
              <a:buNone/>
              <a:defRPr sz="2183">
                <a:solidFill>
                  <a:schemeClr val="tx1">
                    <a:tint val="75000"/>
                  </a:schemeClr>
                </a:solidFill>
              </a:defRPr>
            </a:lvl7pPr>
            <a:lvl8pPr marL="4989424" indent="0">
              <a:buNone/>
              <a:defRPr sz="2183">
                <a:solidFill>
                  <a:schemeClr val="tx1">
                    <a:tint val="75000"/>
                  </a:schemeClr>
                </a:solidFill>
              </a:defRPr>
            </a:lvl8pPr>
            <a:lvl9pPr marL="5702198"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070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86522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18795" y="950384"/>
            <a:ext cx="1525995" cy="818715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950382" y="950384"/>
            <a:ext cx="8099190" cy="81871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174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3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43353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0381" y="4210729"/>
            <a:ext cx="9896264" cy="2847691"/>
          </a:xfrm>
        </p:spPr>
        <p:txBody>
          <a:bodyPr anchor="b"/>
          <a:lstStyle>
            <a:lvl1pPr algn="l">
              <a:defRPr sz="6236" b="0" cap="none"/>
            </a:lvl1pPr>
          </a:lstStyle>
          <a:p>
            <a:r>
              <a:rPr lang="en-US"/>
              <a:t>Click to edit Master title style</a:t>
            </a:r>
            <a:endParaRPr lang="en-US" dirty="0"/>
          </a:p>
        </p:txBody>
      </p:sp>
      <p:sp>
        <p:nvSpPr>
          <p:cNvPr id="3" name="Text Placeholder 2"/>
          <p:cNvSpPr>
            <a:spLocks noGrp="1"/>
          </p:cNvSpPr>
          <p:nvPr>
            <p:ph type="body" idx="1"/>
          </p:nvPr>
        </p:nvSpPr>
        <p:spPr>
          <a:xfrm>
            <a:off x="950381" y="7058417"/>
            <a:ext cx="9896264" cy="1341388"/>
          </a:xfrm>
        </p:spPr>
        <p:txBody>
          <a:bodyPr anchor="t"/>
          <a:lstStyle>
            <a:lvl1pPr marL="0" indent="0" algn="l">
              <a:buNone/>
              <a:defRPr sz="3118">
                <a:solidFill>
                  <a:schemeClr val="tx1">
                    <a:lumMod val="50000"/>
                    <a:lumOff val="50000"/>
                  </a:schemeClr>
                </a:solidFill>
              </a:defRPr>
            </a:lvl1pPr>
            <a:lvl2pPr marL="712775" indent="0">
              <a:buNone/>
              <a:defRPr sz="2806">
                <a:solidFill>
                  <a:schemeClr val="tx1">
                    <a:tint val="75000"/>
                  </a:schemeClr>
                </a:solidFill>
              </a:defRPr>
            </a:lvl2pPr>
            <a:lvl3pPr marL="1425550" indent="0">
              <a:buNone/>
              <a:defRPr sz="2494">
                <a:solidFill>
                  <a:schemeClr val="tx1">
                    <a:tint val="75000"/>
                  </a:schemeClr>
                </a:solidFill>
              </a:defRPr>
            </a:lvl3pPr>
            <a:lvl4pPr marL="2138324" indent="0">
              <a:buNone/>
              <a:defRPr sz="2183">
                <a:solidFill>
                  <a:schemeClr val="tx1">
                    <a:tint val="75000"/>
                  </a:schemeClr>
                </a:solidFill>
              </a:defRPr>
            </a:lvl4pPr>
            <a:lvl5pPr marL="2851099" indent="0">
              <a:buNone/>
              <a:defRPr sz="2183">
                <a:solidFill>
                  <a:schemeClr val="tx1">
                    <a:tint val="75000"/>
                  </a:schemeClr>
                </a:solidFill>
              </a:defRPr>
            </a:lvl5pPr>
            <a:lvl6pPr marL="3563874" indent="0">
              <a:buNone/>
              <a:defRPr sz="2183">
                <a:solidFill>
                  <a:schemeClr val="tx1">
                    <a:tint val="75000"/>
                  </a:schemeClr>
                </a:solidFill>
              </a:defRPr>
            </a:lvl6pPr>
            <a:lvl7pPr marL="4276649" indent="0">
              <a:buNone/>
              <a:defRPr sz="2183">
                <a:solidFill>
                  <a:schemeClr val="tx1">
                    <a:tint val="75000"/>
                  </a:schemeClr>
                </a:solidFill>
              </a:defRPr>
            </a:lvl7pPr>
            <a:lvl8pPr marL="4989424" indent="0">
              <a:buNone/>
              <a:defRPr sz="2183">
                <a:solidFill>
                  <a:schemeClr val="tx1">
                    <a:tint val="75000"/>
                  </a:schemeClr>
                </a:solidFill>
              </a:defRPr>
            </a:lvl8pPr>
            <a:lvl9pPr marL="5702198"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748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50384" y="950383"/>
            <a:ext cx="9896262" cy="20591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50384" y="3368418"/>
            <a:ext cx="4814448" cy="6050232"/>
          </a:xfrm>
        </p:spPr>
        <p:txBody>
          <a:bodyPr>
            <a:normAutofit/>
          </a:bodyPr>
          <a:lstStyle>
            <a:lvl1pPr>
              <a:defRPr sz="2806"/>
            </a:lvl1pPr>
            <a:lvl2pPr>
              <a:defRPr sz="2494"/>
            </a:lvl2pPr>
            <a:lvl3pPr>
              <a:defRPr sz="2183"/>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32197" y="3368421"/>
            <a:ext cx="4814449" cy="6050233"/>
          </a:xfrm>
        </p:spPr>
        <p:txBody>
          <a:bodyPr>
            <a:normAutofit/>
          </a:bodyPr>
          <a:lstStyle>
            <a:lvl1pPr>
              <a:defRPr sz="2806"/>
            </a:lvl1pPr>
            <a:lvl2pPr>
              <a:defRPr sz="2494"/>
            </a:lvl2pPr>
            <a:lvl3pPr>
              <a:defRPr sz="2183"/>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877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0383" y="950383"/>
            <a:ext cx="9896261" cy="2059164"/>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50382" y="3369032"/>
            <a:ext cx="4818444" cy="898409"/>
          </a:xfrm>
        </p:spPr>
        <p:txBody>
          <a:bodyPr anchor="b">
            <a:noAutofit/>
          </a:bodyPr>
          <a:lstStyle>
            <a:lvl1pPr marL="0" indent="0">
              <a:buNone/>
              <a:defRPr sz="3742" b="0"/>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950382" y="4267444"/>
            <a:ext cx="4818444" cy="515121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28199" y="3369032"/>
            <a:ext cx="4818444" cy="898409"/>
          </a:xfrm>
        </p:spPr>
        <p:txBody>
          <a:bodyPr anchor="b">
            <a:noAutofit/>
          </a:bodyPr>
          <a:lstStyle>
            <a:lvl1pPr marL="0" indent="0">
              <a:buNone/>
              <a:defRPr sz="3742" b="0"/>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6028199" y="4267444"/>
            <a:ext cx="4818444" cy="515121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099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50382" y="950383"/>
            <a:ext cx="9896262" cy="2059164"/>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504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167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0382" y="2336365"/>
            <a:ext cx="4349971" cy="1993164"/>
          </a:xfrm>
        </p:spPr>
        <p:txBody>
          <a:bodyPr anchor="b">
            <a:normAutofit/>
          </a:bodyPr>
          <a:lstStyle>
            <a:lvl1pPr>
              <a:defRPr sz="3118"/>
            </a:lvl1pPr>
          </a:lstStyle>
          <a:p>
            <a:r>
              <a:rPr lang="en-US"/>
              <a:t>Click to edit Master title style</a:t>
            </a:r>
            <a:endParaRPr lang="en-US" dirty="0"/>
          </a:p>
        </p:txBody>
      </p:sp>
      <p:sp>
        <p:nvSpPr>
          <p:cNvPr id="3" name="Content Placeholder 2"/>
          <p:cNvSpPr>
            <a:spLocks noGrp="1"/>
          </p:cNvSpPr>
          <p:nvPr>
            <p:ph idx="1"/>
          </p:nvPr>
        </p:nvSpPr>
        <p:spPr>
          <a:xfrm>
            <a:off x="5567718" y="802783"/>
            <a:ext cx="5278926" cy="861586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0382" y="4329529"/>
            <a:ext cx="4349971" cy="4029228"/>
          </a:xfrm>
        </p:spPr>
        <p:txBody>
          <a:bodyPr>
            <a:normAutofit/>
          </a:bodyPr>
          <a:lstStyle>
            <a:lvl1pPr marL="0" indent="0">
              <a:buNone/>
              <a:defRPr sz="2183"/>
            </a:lvl1pPr>
            <a:lvl2pPr marL="534581" indent="0">
              <a:buNone/>
              <a:defRPr sz="1637"/>
            </a:lvl2pPr>
            <a:lvl3pPr marL="1069162" indent="0">
              <a:buNone/>
              <a:defRPr sz="1403"/>
            </a:lvl3pPr>
            <a:lvl4pPr marL="1603743" indent="0">
              <a:buNone/>
              <a:defRPr sz="1169"/>
            </a:lvl4pPr>
            <a:lvl5pPr marL="2138324" indent="0">
              <a:buNone/>
              <a:defRPr sz="1169"/>
            </a:lvl5pPr>
            <a:lvl6pPr marL="2672906" indent="0">
              <a:buNone/>
              <a:defRPr sz="1169"/>
            </a:lvl6pPr>
            <a:lvl7pPr marL="3207487" indent="0">
              <a:buNone/>
              <a:defRPr sz="1169"/>
            </a:lvl7pPr>
            <a:lvl8pPr marL="3742068" indent="0">
              <a:buNone/>
              <a:defRPr sz="1169"/>
            </a:lvl8pPr>
            <a:lvl9pPr marL="4276649" indent="0">
              <a:buNone/>
              <a:defRPr sz="1169"/>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44513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0382" y="7484269"/>
            <a:ext cx="9896262" cy="883560"/>
          </a:xfrm>
        </p:spPr>
        <p:txBody>
          <a:bodyPr anchor="b">
            <a:normAutofit/>
          </a:bodyPr>
          <a:lstStyle>
            <a:lvl1pPr algn="l">
              <a:defRPr sz="374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50382" y="950384"/>
            <a:ext cx="9896262" cy="5995581"/>
          </a:xfrm>
        </p:spPr>
        <p:txBody>
          <a:bodyPr anchor="t">
            <a:normAutofit/>
          </a:bodyPr>
          <a:lstStyle>
            <a:lvl1pPr marL="0" indent="0" algn="ctr">
              <a:buNone/>
              <a:defRPr sz="2494"/>
            </a:lvl1pPr>
            <a:lvl2pPr marL="712775" indent="0">
              <a:buNone/>
              <a:defRPr sz="2494"/>
            </a:lvl2pPr>
            <a:lvl3pPr marL="1425550" indent="0">
              <a:buNone/>
              <a:defRPr sz="2494"/>
            </a:lvl3pPr>
            <a:lvl4pPr marL="2138324" indent="0">
              <a:buNone/>
              <a:defRPr sz="2494"/>
            </a:lvl4pPr>
            <a:lvl5pPr marL="2851099" indent="0">
              <a:buNone/>
              <a:defRPr sz="2494"/>
            </a:lvl5pPr>
            <a:lvl6pPr marL="3563874" indent="0">
              <a:buNone/>
              <a:defRPr sz="2494"/>
            </a:lvl6pPr>
            <a:lvl7pPr marL="4276649" indent="0">
              <a:buNone/>
              <a:defRPr sz="2494"/>
            </a:lvl7pPr>
            <a:lvl8pPr marL="4989424" indent="0">
              <a:buNone/>
              <a:defRPr sz="2494"/>
            </a:lvl8pPr>
            <a:lvl9pPr marL="5702198" indent="0">
              <a:buNone/>
              <a:defRPr sz="2494"/>
            </a:lvl9pPr>
          </a:lstStyle>
          <a:p>
            <a:r>
              <a:rPr lang="en-US"/>
              <a:t>Click icon to add picture</a:t>
            </a:r>
            <a:endParaRPr lang="en-US" dirty="0"/>
          </a:p>
        </p:txBody>
      </p:sp>
      <p:sp>
        <p:nvSpPr>
          <p:cNvPr id="4" name="Text Placeholder 3"/>
          <p:cNvSpPr>
            <a:spLocks noGrp="1"/>
          </p:cNvSpPr>
          <p:nvPr>
            <p:ph type="body" sz="half" idx="2"/>
          </p:nvPr>
        </p:nvSpPr>
        <p:spPr>
          <a:xfrm>
            <a:off x="950382" y="8367830"/>
            <a:ext cx="9896262" cy="1050822"/>
          </a:xfrm>
        </p:spPr>
        <p:txBody>
          <a:bodyPr>
            <a:normAutofit/>
          </a:bodyPr>
          <a:lstStyle>
            <a:lvl1pPr marL="0" indent="0">
              <a:buNone/>
              <a:defRPr sz="1871"/>
            </a:lvl1pPr>
            <a:lvl2pPr marL="712775" indent="0">
              <a:buNone/>
              <a:defRPr sz="1871"/>
            </a:lvl2pPr>
            <a:lvl3pPr marL="1425550" indent="0">
              <a:buNone/>
              <a:defRPr sz="1559"/>
            </a:lvl3pPr>
            <a:lvl4pPr marL="2138324" indent="0">
              <a:buNone/>
              <a:defRPr sz="1403"/>
            </a:lvl4pPr>
            <a:lvl5pPr marL="2851099" indent="0">
              <a:buNone/>
              <a:defRPr sz="1403"/>
            </a:lvl5pPr>
            <a:lvl6pPr marL="3563874" indent="0">
              <a:buNone/>
              <a:defRPr sz="1403"/>
            </a:lvl6pPr>
            <a:lvl7pPr marL="4276649" indent="0">
              <a:buNone/>
              <a:defRPr sz="1403"/>
            </a:lvl7pPr>
            <a:lvl8pPr marL="4989424" indent="0">
              <a:buNone/>
              <a:defRPr sz="1403"/>
            </a:lvl8pPr>
            <a:lvl9pPr marL="5702198"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439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3200" y="-13201"/>
            <a:ext cx="14295981" cy="1071821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950383" y="950383"/>
            <a:ext cx="9896261" cy="205916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50382" y="3368421"/>
            <a:ext cx="9896262" cy="60502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26947" y="9418654"/>
            <a:ext cx="1066581" cy="569240"/>
          </a:xfrm>
          <a:prstGeom prst="rect">
            <a:avLst/>
          </a:prstGeom>
        </p:spPr>
        <p:txBody>
          <a:bodyPr vert="horz" lIns="91440" tIns="45720" rIns="91440" bIns="45720" rtlCol="0" anchor="ctr"/>
          <a:lstStyle>
            <a:lvl1pPr algn="r">
              <a:defRPr sz="1403">
                <a:solidFill>
                  <a:schemeClr val="tx1">
                    <a:tint val="75000"/>
                  </a:schemeClr>
                </a:solidFill>
              </a:defRPr>
            </a:lvl1pPr>
          </a:lstStyle>
          <a:p>
            <a:fld id="{B61BEF0D-F0BB-DE4B-95CE-6DB70DBA9567}" type="datetimeFigureOut">
              <a:rPr lang="en-US" dirty="0"/>
              <a:pPr/>
              <a:t>7/4/2024</a:t>
            </a:fld>
            <a:endParaRPr lang="en-US" dirty="0"/>
          </a:p>
        </p:txBody>
      </p:sp>
      <p:sp>
        <p:nvSpPr>
          <p:cNvPr id="5" name="Footer Placeholder 4"/>
          <p:cNvSpPr>
            <a:spLocks noGrp="1"/>
          </p:cNvSpPr>
          <p:nvPr>
            <p:ph type="ftr" sz="quarter" idx="3"/>
          </p:nvPr>
        </p:nvSpPr>
        <p:spPr>
          <a:xfrm>
            <a:off x="950383" y="9418654"/>
            <a:ext cx="7207343" cy="569240"/>
          </a:xfrm>
          <a:prstGeom prst="rect">
            <a:avLst/>
          </a:prstGeom>
        </p:spPr>
        <p:txBody>
          <a:bodyPr vert="horz" lIns="91440" tIns="45720" rIns="91440" bIns="45720" rtlCol="0" anchor="ctr"/>
          <a:lstStyle>
            <a:lvl1pPr algn="l">
              <a:defRPr sz="140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047429" y="9418654"/>
            <a:ext cx="799217" cy="569240"/>
          </a:xfrm>
          <a:prstGeom prst="rect">
            <a:avLst/>
          </a:prstGeom>
        </p:spPr>
        <p:txBody>
          <a:bodyPr vert="horz" lIns="91440" tIns="45720" rIns="91440" bIns="45720" rtlCol="0" anchor="ctr"/>
          <a:lstStyle>
            <a:lvl1pPr algn="r">
              <a:defRPr sz="1403">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57965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712775" rtl="0" eaLnBrk="1" latinLnBrk="0" hangingPunct="1">
        <a:spcBef>
          <a:spcPct val="0"/>
        </a:spcBef>
        <a:buNone/>
        <a:defRPr sz="5612"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581" indent="-534581" algn="l" defTabSz="712775" rtl="0" eaLnBrk="1" latinLnBrk="0" hangingPunct="1">
        <a:spcBef>
          <a:spcPts val="1559"/>
        </a:spcBef>
        <a:spcAft>
          <a:spcPts val="0"/>
        </a:spcAft>
        <a:buClr>
          <a:schemeClr val="accent1"/>
        </a:buClr>
        <a:buSzPct val="80000"/>
        <a:buFont typeface="Wingdings 3" charset="2"/>
        <a:buChar char=""/>
        <a:defRPr sz="2806" kern="1200">
          <a:solidFill>
            <a:schemeClr val="tx1">
              <a:lumMod val="75000"/>
              <a:lumOff val="25000"/>
            </a:schemeClr>
          </a:solidFill>
          <a:latin typeface="+mn-lt"/>
          <a:ea typeface="+mn-ea"/>
          <a:cs typeface="+mn-cs"/>
        </a:defRPr>
      </a:lvl1pPr>
      <a:lvl2pPr marL="1158259" indent="-445484" algn="l" defTabSz="712775" rtl="0" eaLnBrk="1" latinLnBrk="0" hangingPunct="1">
        <a:spcBef>
          <a:spcPts val="1559"/>
        </a:spcBef>
        <a:spcAft>
          <a:spcPts val="0"/>
        </a:spcAft>
        <a:buClr>
          <a:schemeClr val="accent1"/>
        </a:buClr>
        <a:buSzPct val="80000"/>
        <a:buFont typeface="Wingdings 3" charset="2"/>
        <a:buChar char=""/>
        <a:defRPr sz="2494" kern="1200">
          <a:solidFill>
            <a:schemeClr val="tx1">
              <a:lumMod val="75000"/>
              <a:lumOff val="25000"/>
            </a:schemeClr>
          </a:solidFill>
          <a:latin typeface="+mn-lt"/>
          <a:ea typeface="+mn-ea"/>
          <a:cs typeface="+mn-cs"/>
        </a:defRPr>
      </a:lvl2pPr>
      <a:lvl3pPr marL="1781937" indent="-356387" algn="l" defTabSz="712775" rtl="0" eaLnBrk="1" latinLnBrk="0" hangingPunct="1">
        <a:spcBef>
          <a:spcPts val="1559"/>
        </a:spcBef>
        <a:spcAft>
          <a:spcPts val="0"/>
        </a:spcAft>
        <a:buClr>
          <a:schemeClr val="accent1"/>
        </a:buClr>
        <a:buSzPct val="80000"/>
        <a:buFont typeface="Wingdings 3" charset="2"/>
        <a:buChar char=""/>
        <a:defRPr sz="2183" kern="1200">
          <a:solidFill>
            <a:schemeClr val="tx1">
              <a:lumMod val="75000"/>
              <a:lumOff val="25000"/>
            </a:schemeClr>
          </a:solidFill>
          <a:latin typeface="+mn-lt"/>
          <a:ea typeface="+mn-ea"/>
          <a:cs typeface="+mn-cs"/>
        </a:defRPr>
      </a:lvl3pPr>
      <a:lvl4pPr marL="2494712" indent="-356387" algn="l" defTabSz="712775"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4pPr>
      <a:lvl5pPr marL="3207487" indent="-356387" algn="l" defTabSz="712775"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5pPr>
      <a:lvl6pPr marL="3920261" indent="-356387" algn="l" defTabSz="712775"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6pPr>
      <a:lvl7pPr marL="4633036" indent="-356387" algn="l" defTabSz="712775"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7pPr>
      <a:lvl8pPr marL="5345811" indent="-356387" algn="l" defTabSz="712775"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8pPr>
      <a:lvl9pPr marL="6058586" indent="-356387" algn="l" defTabSz="712775"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9pPr>
    </p:bodyStyle>
    <p:otherStyle>
      <a:defPPr>
        <a:defRPr lang="en-US"/>
      </a:defPPr>
      <a:lvl1pPr marL="0" algn="l" defTabSz="712775" rtl="0" eaLnBrk="1" latinLnBrk="0" hangingPunct="1">
        <a:defRPr sz="2806" kern="1200">
          <a:solidFill>
            <a:schemeClr val="tx1"/>
          </a:solidFill>
          <a:latin typeface="+mn-lt"/>
          <a:ea typeface="+mn-ea"/>
          <a:cs typeface="+mn-cs"/>
        </a:defRPr>
      </a:lvl1pPr>
      <a:lvl2pPr marL="712775" algn="l" defTabSz="712775" rtl="0" eaLnBrk="1" latinLnBrk="0" hangingPunct="1">
        <a:defRPr sz="2806" kern="1200">
          <a:solidFill>
            <a:schemeClr val="tx1"/>
          </a:solidFill>
          <a:latin typeface="+mn-lt"/>
          <a:ea typeface="+mn-ea"/>
          <a:cs typeface="+mn-cs"/>
        </a:defRPr>
      </a:lvl2pPr>
      <a:lvl3pPr marL="1425550" algn="l" defTabSz="712775" rtl="0" eaLnBrk="1" latinLnBrk="0" hangingPunct="1">
        <a:defRPr sz="2806" kern="1200">
          <a:solidFill>
            <a:schemeClr val="tx1"/>
          </a:solidFill>
          <a:latin typeface="+mn-lt"/>
          <a:ea typeface="+mn-ea"/>
          <a:cs typeface="+mn-cs"/>
        </a:defRPr>
      </a:lvl3pPr>
      <a:lvl4pPr marL="2138324" algn="l" defTabSz="712775" rtl="0" eaLnBrk="1" latinLnBrk="0" hangingPunct="1">
        <a:defRPr sz="2806" kern="1200">
          <a:solidFill>
            <a:schemeClr val="tx1"/>
          </a:solidFill>
          <a:latin typeface="+mn-lt"/>
          <a:ea typeface="+mn-ea"/>
          <a:cs typeface="+mn-cs"/>
        </a:defRPr>
      </a:lvl4pPr>
      <a:lvl5pPr marL="2851099" algn="l" defTabSz="712775" rtl="0" eaLnBrk="1" latinLnBrk="0" hangingPunct="1">
        <a:defRPr sz="2806" kern="1200">
          <a:solidFill>
            <a:schemeClr val="tx1"/>
          </a:solidFill>
          <a:latin typeface="+mn-lt"/>
          <a:ea typeface="+mn-ea"/>
          <a:cs typeface="+mn-cs"/>
        </a:defRPr>
      </a:lvl5pPr>
      <a:lvl6pPr marL="3563874" algn="l" defTabSz="712775" rtl="0" eaLnBrk="1" latinLnBrk="0" hangingPunct="1">
        <a:defRPr sz="2806" kern="1200">
          <a:solidFill>
            <a:schemeClr val="tx1"/>
          </a:solidFill>
          <a:latin typeface="+mn-lt"/>
          <a:ea typeface="+mn-ea"/>
          <a:cs typeface="+mn-cs"/>
        </a:defRPr>
      </a:lvl6pPr>
      <a:lvl7pPr marL="4276649" algn="l" defTabSz="712775" rtl="0" eaLnBrk="1" latinLnBrk="0" hangingPunct="1">
        <a:defRPr sz="2806" kern="1200">
          <a:solidFill>
            <a:schemeClr val="tx1"/>
          </a:solidFill>
          <a:latin typeface="+mn-lt"/>
          <a:ea typeface="+mn-ea"/>
          <a:cs typeface="+mn-cs"/>
        </a:defRPr>
      </a:lvl7pPr>
      <a:lvl8pPr marL="4989424" algn="l" defTabSz="712775" rtl="0" eaLnBrk="1" latinLnBrk="0" hangingPunct="1">
        <a:defRPr sz="2806" kern="1200">
          <a:solidFill>
            <a:schemeClr val="tx1"/>
          </a:solidFill>
          <a:latin typeface="+mn-lt"/>
          <a:ea typeface="+mn-ea"/>
          <a:cs typeface="+mn-cs"/>
        </a:defRPr>
      </a:lvl8pPr>
      <a:lvl9pPr marL="5702198" algn="l" defTabSz="712775"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539433" y="950976"/>
            <a:ext cx="10509813" cy="560832"/>
          </a:xfrm>
          <a:prstGeom prst="rect">
            <a:avLst/>
          </a:prstGeom>
        </p:spPr>
        <p:txBody>
          <a:bodyPr lIns="0" tIns="0" rIns="0" bIns="0">
            <a:noAutofit/>
          </a:bodyPr>
          <a:lstStyle/>
          <a:p>
            <a:pPr algn="ctr">
              <a:spcAft>
                <a:spcPts val="630"/>
              </a:spcAft>
            </a:pPr>
            <a:r>
              <a:rPr lang="en-US" sz="3200" dirty="0">
                <a:latin typeface="Arial"/>
              </a:rPr>
              <a:t>Egyptian Dialect Voice Recognition Project</a:t>
            </a:r>
          </a:p>
        </p:txBody>
      </p:sp>
      <p:sp>
        <p:nvSpPr>
          <p:cNvPr id="3" name="Rectangle 2"/>
          <p:cNvSpPr/>
          <p:nvPr/>
        </p:nvSpPr>
        <p:spPr>
          <a:xfrm>
            <a:off x="1751722" y="1606296"/>
            <a:ext cx="3280320" cy="228600"/>
          </a:xfrm>
          <a:prstGeom prst="rect">
            <a:avLst/>
          </a:prstGeom>
        </p:spPr>
        <p:txBody>
          <a:bodyPr wrap="none" lIns="0" tIns="0" rIns="0" bIns="0">
            <a:noAutofit/>
          </a:bodyPr>
          <a:lstStyle/>
          <a:p>
            <a:pPr>
              <a:spcBef>
                <a:spcPts val="2730"/>
              </a:spcBef>
              <a:spcAft>
                <a:spcPts val="2730"/>
              </a:spcAft>
            </a:pPr>
            <a:r>
              <a:rPr lang="en-US" sz="2400" b="1" dirty="0">
                <a:latin typeface="Arial"/>
              </a:rPr>
              <a:t>Project Overview:</a:t>
            </a:r>
          </a:p>
        </p:txBody>
      </p:sp>
      <p:sp>
        <p:nvSpPr>
          <p:cNvPr id="4" name="Rectangle 3"/>
          <p:cNvSpPr/>
          <p:nvPr/>
        </p:nvSpPr>
        <p:spPr>
          <a:xfrm>
            <a:off x="416369" y="2200656"/>
            <a:ext cx="10909245" cy="957072"/>
          </a:xfrm>
          <a:prstGeom prst="rect">
            <a:avLst/>
          </a:prstGeom>
        </p:spPr>
        <p:txBody>
          <a:bodyPr lIns="0" tIns="0" rIns="0" bIns="0">
            <a:noAutofit/>
          </a:bodyPr>
          <a:lstStyle/>
          <a:p>
            <a:pPr>
              <a:spcBef>
                <a:spcPts val="2730"/>
              </a:spcBef>
              <a:spcAft>
                <a:spcPts val="2100"/>
              </a:spcAft>
            </a:pPr>
            <a:r>
              <a:rPr lang="en-US" sz="2400" dirty="0">
                <a:latin typeface="Arial"/>
              </a:rPr>
              <a:t>This project focuses on developing a machine learning model capable of recognizing and classifying Egyptian dialect voice recordings. The model is trained on audio files with corresponding transcripts using a convolutional neural network (CNN). The primary goal is to accurately transcribe spoken words and phrases in the Egyptian dialect.</a:t>
            </a:r>
          </a:p>
        </p:txBody>
      </p:sp>
      <p:sp>
        <p:nvSpPr>
          <p:cNvPr id="5" name="Rectangle 4"/>
          <p:cNvSpPr/>
          <p:nvPr/>
        </p:nvSpPr>
        <p:spPr>
          <a:xfrm>
            <a:off x="573857" y="4219975"/>
            <a:ext cx="3483527" cy="222504"/>
          </a:xfrm>
          <a:prstGeom prst="rect">
            <a:avLst/>
          </a:prstGeom>
        </p:spPr>
        <p:txBody>
          <a:bodyPr wrap="none" lIns="0" tIns="0" rIns="0" bIns="0">
            <a:noAutofit/>
          </a:bodyPr>
          <a:lstStyle/>
          <a:p>
            <a:pPr>
              <a:spcBef>
                <a:spcPts val="2100"/>
              </a:spcBef>
              <a:spcAft>
                <a:spcPts val="2730"/>
              </a:spcAft>
            </a:pPr>
            <a:r>
              <a:rPr lang="en-US" sz="2400" b="1" dirty="0">
                <a:latin typeface="Arial"/>
              </a:rPr>
              <a:t>Model Description:</a:t>
            </a:r>
          </a:p>
        </p:txBody>
      </p:sp>
      <p:sp>
        <p:nvSpPr>
          <p:cNvPr id="6" name="Rectangle 5"/>
          <p:cNvSpPr/>
          <p:nvPr/>
        </p:nvSpPr>
        <p:spPr>
          <a:xfrm>
            <a:off x="573857" y="4715256"/>
            <a:ext cx="2479110" cy="204216"/>
          </a:xfrm>
          <a:prstGeom prst="rect">
            <a:avLst/>
          </a:prstGeom>
        </p:spPr>
        <p:txBody>
          <a:bodyPr wrap="none" lIns="0" tIns="0" rIns="0" bIns="0">
            <a:noAutofit/>
          </a:bodyPr>
          <a:lstStyle/>
          <a:p>
            <a:pPr>
              <a:spcBef>
                <a:spcPts val="2730"/>
              </a:spcBef>
              <a:spcAft>
                <a:spcPts val="2730"/>
              </a:spcAft>
            </a:pPr>
            <a:r>
              <a:rPr lang="en-US" sz="2400" b="1" dirty="0">
                <a:latin typeface="Arial"/>
              </a:rPr>
              <a:t>Preprocessing:</a:t>
            </a:r>
          </a:p>
        </p:txBody>
      </p:sp>
      <p:sp>
        <p:nvSpPr>
          <p:cNvPr id="7" name="Rectangle 6"/>
          <p:cNvSpPr/>
          <p:nvPr/>
        </p:nvSpPr>
        <p:spPr>
          <a:xfrm>
            <a:off x="573857" y="5428488"/>
            <a:ext cx="10549280" cy="381000"/>
          </a:xfrm>
          <a:prstGeom prst="rect">
            <a:avLst/>
          </a:prstGeom>
        </p:spPr>
        <p:txBody>
          <a:bodyPr lIns="0" tIns="0" rIns="0" bIns="0">
            <a:noAutofit/>
          </a:bodyPr>
          <a:lstStyle/>
          <a:p>
            <a:pPr>
              <a:spcBef>
                <a:spcPts val="2730"/>
              </a:spcBef>
              <a:spcAft>
                <a:spcPts val="2100"/>
              </a:spcAft>
            </a:pPr>
            <a:r>
              <a:rPr lang="en-US" sz="2400">
                <a:latin typeface="Arial"/>
              </a:rPr>
              <a:t>The preprocessing pipeline is crucial for transforming raw audio data into a format suitable for the CNN model. The steps involved are:</a:t>
            </a:r>
          </a:p>
        </p:txBody>
      </p:sp>
      <p:sp>
        <p:nvSpPr>
          <p:cNvPr id="8" name="Rectangle 7"/>
          <p:cNvSpPr/>
          <p:nvPr/>
        </p:nvSpPr>
        <p:spPr>
          <a:xfrm>
            <a:off x="504123" y="6242304"/>
            <a:ext cx="10740874" cy="1697736"/>
          </a:xfrm>
          <a:prstGeom prst="rect">
            <a:avLst/>
          </a:prstGeom>
        </p:spPr>
        <p:txBody>
          <a:bodyPr lIns="0" tIns="0" rIns="0" bIns="0">
            <a:noAutofit/>
          </a:bodyPr>
          <a:lstStyle/>
          <a:p>
            <a:pPr>
              <a:spcBef>
                <a:spcPts val="2100"/>
              </a:spcBef>
              <a:spcAft>
                <a:spcPts val="630"/>
              </a:spcAft>
            </a:pPr>
            <a:r>
              <a:rPr lang="en-US" sz="2400">
                <a:latin typeface="Arial"/>
              </a:rPr>
              <a:t>1.</a:t>
            </a:r>
            <a:r>
              <a:rPr lang="en-US" sz="2400" b="1">
                <a:latin typeface="Arial"/>
              </a:rPr>
              <a:t>    Loading WAV Files</a:t>
            </a:r>
            <a:r>
              <a:rPr lang="en-US" sz="2400">
                <a:latin typeface="Arial"/>
              </a:rPr>
              <a:t>: Audio files in WAV format are read and decoded. The audio is then resampled to a consistent sample rate of 12 kHz to standardize the input data.</a:t>
            </a:r>
          </a:p>
          <a:p>
            <a:r>
              <a:rPr lang="en-US" sz="2400">
                <a:latin typeface="Arial"/>
              </a:rPr>
              <a:t>2.    </a:t>
            </a:r>
            <a:r>
              <a:rPr lang="en-US" sz="2400" b="1">
                <a:latin typeface="Arial"/>
              </a:rPr>
              <a:t>Generating Spectrograms</a:t>
            </a:r>
            <a:r>
              <a:rPr lang="en-US" sz="2400">
                <a:latin typeface="Arial"/>
              </a:rPr>
              <a:t>: Each audio file is trimmed or padded to ensure a fixed length of 70,000 samples. This standardized length allows the model to process the data uniformly. The audio is then converted into spectrograms using Short-Time Fourier Transform (STFT). Spectrograms represent the intensity of frequencies over time and are used as input features for the CNN.</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970671" y="428199"/>
            <a:ext cx="3854573" cy="359573"/>
          </a:xfrm>
          <a:prstGeom prst="rect">
            <a:avLst/>
          </a:prstGeom>
        </p:spPr>
        <p:txBody>
          <a:bodyPr wrap="none" lIns="0" tIns="0" rIns="0" bIns="0">
            <a:noAutofit/>
          </a:bodyPr>
          <a:lstStyle/>
          <a:p>
            <a:pPr algn="just">
              <a:spcAft>
                <a:spcPts val="2730"/>
              </a:spcAft>
            </a:pPr>
            <a:r>
              <a:rPr lang="en-US" sz="2400" b="1" dirty="0">
                <a:latin typeface="Arial"/>
              </a:rPr>
              <a:t>Data Preparation:</a:t>
            </a:r>
          </a:p>
        </p:txBody>
      </p:sp>
      <p:sp>
        <p:nvSpPr>
          <p:cNvPr id="3" name="Rectangle 2"/>
          <p:cNvSpPr/>
          <p:nvPr/>
        </p:nvSpPr>
        <p:spPr>
          <a:xfrm>
            <a:off x="637933" y="807972"/>
            <a:ext cx="11902811" cy="610782"/>
          </a:xfrm>
          <a:prstGeom prst="rect">
            <a:avLst/>
          </a:prstGeom>
        </p:spPr>
        <p:txBody>
          <a:bodyPr lIns="0" tIns="0" rIns="0" bIns="0">
            <a:noAutofit/>
          </a:bodyPr>
          <a:lstStyle/>
          <a:p>
            <a:pPr>
              <a:spcBef>
                <a:spcPts val="2730"/>
              </a:spcBef>
              <a:spcAft>
                <a:spcPts val="2100"/>
              </a:spcAft>
            </a:pPr>
            <a:r>
              <a:rPr lang="en-US" sz="2400" dirty="0">
                <a:latin typeface="Arial"/>
              </a:rPr>
              <a:t>The dataset consists of audio files and their corresponding transcripts. During preparation:</a:t>
            </a:r>
          </a:p>
        </p:txBody>
      </p:sp>
      <p:sp>
        <p:nvSpPr>
          <p:cNvPr id="4" name="Rectangle 3"/>
          <p:cNvSpPr/>
          <p:nvPr/>
        </p:nvSpPr>
        <p:spPr>
          <a:xfrm>
            <a:off x="382501" y="1573094"/>
            <a:ext cx="10669127" cy="2418498"/>
          </a:xfrm>
          <a:prstGeom prst="rect">
            <a:avLst/>
          </a:prstGeom>
        </p:spPr>
        <p:txBody>
          <a:bodyPr lIns="0" tIns="0" rIns="0" bIns="0">
            <a:noAutofit/>
          </a:bodyPr>
          <a:lstStyle/>
          <a:p>
            <a:pPr algn="just">
              <a:spcBef>
                <a:spcPts val="2100"/>
              </a:spcBef>
              <a:spcAft>
                <a:spcPts val="840"/>
              </a:spcAft>
            </a:pPr>
            <a:r>
              <a:rPr lang="en-US" sz="2400" dirty="0">
                <a:latin typeface="Arial"/>
              </a:rPr>
              <a:t>-    Audio files are preprocessed to generate spectrograms.</a:t>
            </a:r>
          </a:p>
          <a:p>
            <a:pPr algn="just">
              <a:spcAft>
                <a:spcPts val="840"/>
              </a:spcAft>
            </a:pPr>
            <a:r>
              <a:rPr lang="en-US" sz="2400" dirty="0">
                <a:latin typeface="Arial"/>
              </a:rPr>
              <a:t>-    The dataset is split into training and testing sets.</a:t>
            </a:r>
          </a:p>
          <a:p>
            <a:pPr>
              <a:spcAft>
                <a:spcPts val="420"/>
              </a:spcAft>
            </a:pPr>
            <a:r>
              <a:rPr lang="en-US" sz="2400" dirty="0">
                <a:latin typeface="Arial"/>
              </a:rPr>
              <a:t>-    The model expects a fixed input shape, which is determined by the spectrogram dimensions.</a:t>
            </a:r>
          </a:p>
          <a:p>
            <a:pPr algn="just">
              <a:spcAft>
                <a:spcPts val="2100"/>
              </a:spcAft>
            </a:pPr>
            <a:r>
              <a:rPr lang="en-US" sz="2400" dirty="0">
                <a:latin typeface="Arial"/>
              </a:rPr>
              <a:t>-    The number of classes is determined based on the number of unique transcripts in the training data.</a:t>
            </a:r>
          </a:p>
        </p:txBody>
      </p:sp>
      <p:sp>
        <p:nvSpPr>
          <p:cNvPr id="5" name="Rectangle 4"/>
          <p:cNvSpPr/>
          <p:nvPr/>
        </p:nvSpPr>
        <p:spPr>
          <a:xfrm>
            <a:off x="2970671" y="4355591"/>
            <a:ext cx="4318229" cy="300465"/>
          </a:xfrm>
          <a:prstGeom prst="rect">
            <a:avLst/>
          </a:prstGeom>
        </p:spPr>
        <p:txBody>
          <a:bodyPr wrap="none" lIns="0" tIns="0" rIns="0" bIns="0">
            <a:noAutofit/>
          </a:bodyPr>
          <a:lstStyle/>
          <a:p>
            <a:pPr algn="just">
              <a:spcBef>
                <a:spcPts val="2100"/>
              </a:spcBef>
              <a:spcAft>
                <a:spcPts val="2730"/>
              </a:spcAft>
            </a:pPr>
            <a:r>
              <a:rPr lang="en-US" sz="2400" b="1" dirty="0">
                <a:latin typeface="Arial"/>
              </a:rPr>
              <a:t>Model Architecture:</a:t>
            </a:r>
          </a:p>
        </p:txBody>
      </p:sp>
      <p:sp>
        <p:nvSpPr>
          <p:cNvPr id="6" name="Rectangle 5"/>
          <p:cNvSpPr/>
          <p:nvPr/>
        </p:nvSpPr>
        <p:spPr>
          <a:xfrm>
            <a:off x="637933" y="5020055"/>
            <a:ext cx="12103497" cy="620633"/>
          </a:xfrm>
          <a:prstGeom prst="rect">
            <a:avLst/>
          </a:prstGeom>
        </p:spPr>
        <p:txBody>
          <a:bodyPr lIns="0" tIns="0" rIns="0" bIns="0">
            <a:noAutofit/>
          </a:bodyPr>
          <a:lstStyle/>
          <a:p>
            <a:pPr>
              <a:spcBef>
                <a:spcPts val="2730"/>
              </a:spcBef>
              <a:spcAft>
                <a:spcPts val="2100"/>
              </a:spcAft>
            </a:pPr>
            <a:r>
              <a:rPr lang="en-US" sz="2400" dirty="0">
                <a:latin typeface="Arial"/>
              </a:rPr>
              <a:t>The model is a convolutional neural network (CNN) designed with the following layers:</a:t>
            </a:r>
          </a:p>
        </p:txBody>
      </p:sp>
      <p:sp>
        <p:nvSpPr>
          <p:cNvPr id="7" name="Rectangle 6"/>
          <p:cNvSpPr/>
          <p:nvPr/>
        </p:nvSpPr>
        <p:spPr>
          <a:xfrm>
            <a:off x="362608" y="5833872"/>
            <a:ext cx="10909738" cy="2915990"/>
          </a:xfrm>
          <a:prstGeom prst="rect">
            <a:avLst/>
          </a:prstGeom>
        </p:spPr>
        <p:txBody>
          <a:bodyPr lIns="0" tIns="0" rIns="0" bIns="0">
            <a:noAutofit/>
          </a:bodyPr>
          <a:lstStyle/>
          <a:p>
            <a:pPr>
              <a:spcBef>
                <a:spcPts val="2100"/>
              </a:spcBef>
              <a:spcAft>
                <a:spcPts val="420"/>
              </a:spcAft>
            </a:pPr>
            <a:r>
              <a:rPr lang="en-US" sz="2400" dirty="0">
                <a:latin typeface="Arial"/>
              </a:rPr>
              <a:t>1.</a:t>
            </a:r>
            <a:r>
              <a:rPr lang="en-US" sz="2400" b="1" dirty="0">
                <a:latin typeface="Arial"/>
              </a:rPr>
              <a:t>    Convolutional Layers</a:t>
            </a:r>
            <a:r>
              <a:rPr lang="en-US" sz="2400" dirty="0">
                <a:latin typeface="Arial"/>
              </a:rPr>
              <a:t>: These layers extract features from the input spectrograms. The model includes multiple convolutional layers with </a:t>
            </a:r>
            <a:r>
              <a:rPr lang="en-US" sz="2400" dirty="0" err="1">
                <a:latin typeface="Arial"/>
              </a:rPr>
              <a:t>ReLU</a:t>
            </a:r>
            <a:r>
              <a:rPr lang="en-US" sz="2400" dirty="0">
                <a:latin typeface="Arial"/>
              </a:rPr>
              <a:t> activation functions to capture complex patterns in the audio data.</a:t>
            </a:r>
          </a:p>
          <a:p>
            <a:pPr>
              <a:spcAft>
                <a:spcPts val="420"/>
              </a:spcAft>
            </a:pPr>
            <a:r>
              <a:rPr lang="en-US" sz="2400" dirty="0">
                <a:latin typeface="Arial"/>
              </a:rPr>
              <a:t>2.    </a:t>
            </a:r>
            <a:r>
              <a:rPr lang="en-US" sz="2400" b="1" dirty="0">
                <a:latin typeface="Arial"/>
              </a:rPr>
              <a:t>Max Pooling Layers</a:t>
            </a:r>
            <a:r>
              <a:rPr lang="en-US" sz="2400" dirty="0">
                <a:latin typeface="Arial"/>
              </a:rPr>
              <a:t>: These layers reduce the spatial dimensions of the data, which helps in lowering computational requirements and controlling overfitting.</a:t>
            </a:r>
          </a:p>
          <a:p>
            <a:r>
              <a:rPr lang="en-US" sz="2400" dirty="0">
                <a:latin typeface="Arial"/>
              </a:rPr>
              <a:t>3.    </a:t>
            </a:r>
            <a:r>
              <a:rPr lang="en-US" sz="2400" b="1" dirty="0">
                <a:latin typeface="Arial"/>
              </a:rPr>
              <a:t>Dense (Fully Connected) Layers</a:t>
            </a:r>
            <a:r>
              <a:rPr lang="en-US" sz="2400" dirty="0">
                <a:latin typeface="Arial"/>
              </a:rPr>
              <a:t>: These layers perform classification based on the features extracted by the convolutional layers. The final dense layer uses a </a:t>
            </a:r>
            <a:r>
              <a:rPr lang="en-US" sz="2400" dirty="0" err="1">
                <a:latin typeface="Arial"/>
              </a:rPr>
              <a:t>softmax</a:t>
            </a:r>
            <a:r>
              <a:rPr lang="en-US" sz="2400" dirty="0">
                <a:latin typeface="Arial"/>
              </a:rPr>
              <a:t> activation function to output probabilities for each class.</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77352" y="346528"/>
            <a:ext cx="6278398" cy="5148858"/>
          </a:xfrm>
          <a:prstGeom prst="rect">
            <a:avLst/>
          </a:prstGeom>
        </p:spPr>
      </p:pic>
      <p:sp>
        <p:nvSpPr>
          <p:cNvPr id="3" name="Rectangle 2"/>
          <p:cNvSpPr/>
          <p:nvPr/>
        </p:nvSpPr>
        <p:spPr>
          <a:xfrm>
            <a:off x="710139" y="205849"/>
            <a:ext cx="6988267" cy="2468880"/>
          </a:xfrm>
          <a:prstGeom prst="rect">
            <a:avLst/>
          </a:prstGeom>
        </p:spPr>
        <p:txBody>
          <a:bodyPr lIns="0" tIns="0" rIns="0" bIns="0">
            <a:noAutofit/>
          </a:bodyPr>
          <a:lstStyle/>
          <a:p>
            <a:pPr algn="just">
              <a:spcAft>
                <a:spcPts val="840"/>
              </a:spcAft>
            </a:pPr>
            <a:r>
              <a:rPr lang="en-US" sz="2400" b="1" dirty="0">
                <a:latin typeface="Arial"/>
              </a:rPr>
              <a:t>Achieving Best Results:</a:t>
            </a:r>
          </a:p>
          <a:p>
            <a:pPr algn="just">
              <a:spcAft>
                <a:spcPts val="840"/>
              </a:spcAft>
            </a:pPr>
            <a:r>
              <a:rPr lang="en-US" sz="2400" dirty="0">
                <a:latin typeface="Arial"/>
              </a:rPr>
              <a:t>The model's performance depends on several factors:</a:t>
            </a:r>
          </a:p>
          <a:p>
            <a:pPr algn="just">
              <a:spcAft>
                <a:spcPts val="420"/>
              </a:spcAft>
            </a:pPr>
            <a:r>
              <a:rPr lang="en-US" sz="2400" dirty="0">
                <a:latin typeface="Arial"/>
              </a:rPr>
              <a:t>-</a:t>
            </a:r>
            <a:r>
              <a:rPr lang="en-US" sz="2400" b="1" dirty="0">
                <a:latin typeface="Arial"/>
              </a:rPr>
              <a:t>    Data Augmentation and Preprocessing</a:t>
            </a:r>
            <a:r>
              <a:rPr lang="en-US" sz="2400" dirty="0">
                <a:latin typeface="Arial"/>
              </a:rPr>
              <a:t>: Ensuring consistent audio lengths and converting to spectrograms effectively capture the essential features of the audio data.</a:t>
            </a:r>
          </a:p>
          <a:p>
            <a:pPr algn="just">
              <a:spcAft>
                <a:spcPts val="420"/>
              </a:spcAft>
            </a:pPr>
            <a:r>
              <a:rPr lang="en-US" sz="2400" dirty="0">
                <a:latin typeface="Arial"/>
              </a:rPr>
              <a:t>-</a:t>
            </a:r>
            <a:r>
              <a:rPr lang="en-US" sz="2400" b="1" dirty="0">
                <a:latin typeface="Arial"/>
              </a:rPr>
              <a:t>    Model Architecture</a:t>
            </a:r>
            <a:r>
              <a:rPr lang="en-US" sz="2400" dirty="0">
                <a:latin typeface="Arial"/>
              </a:rPr>
              <a:t>: The chosen architecture, with multiple convolutional and dense layers, is well-suited for handling the complexity of voice data.</a:t>
            </a:r>
          </a:p>
          <a:p>
            <a:pPr algn="just">
              <a:spcAft>
                <a:spcPts val="2310"/>
              </a:spcAft>
            </a:pPr>
            <a:r>
              <a:rPr lang="en-US" sz="2400" dirty="0">
                <a:latin typeface="Arial"/>
              </a:rPr>
              <a:t>-</a:t>
            </a:r>
            <a:r>
              <a:rPr lang="en-US" sz="2400" b="1" dirty="0">
                <a:latin typeface="Arial"/>
              </a:rPr>
              <a:t>    Training Parameters</a:t>
            </a:r>
            <a:r>
              <a:rPr lang="en-US" sz="2400" dirty="0">
                <a:latin typeface="Arial"/>
              </a:rPr>
              <a:t>: The model is trained using the Adam optimizer and categorical cross-entropy loss function. Metrics such as accuracy, precision, and recall are monitored during training.</a:t>
            </a:r>
          </a:p>
        </p:txBody>
      </p:sp>
      <p:sp>
        <p:nvSpPr>
          <p:cNvPr id="4" name="Rectangle 3"/>
          <p:cNvSpPr/>
          <p:nvPr/>
        </p:nvSpPr>
        <p:spPr>
          <a:xfrm>
            <a:off x="710140" y="6052934"/>
            <a:ext cx="10719860" cy="1335024"/>
          </a:xfrm>
          <a:prstGeom prst="rect">
            <a:avLst/>
          </a:prstGeom>
        </p:spPr>
        <p:txBody>
          <a:bodyPr lIns="0" tIns="0" rIns="0" bIns="0">
            <a:noAutofit/>
          </a:bodyPr>
          <a:lstStyle/>
          <a:p>
            <a:pPr algn="just">
              <a:spcBef>
                <a:spcPts val="2310"/>
              </a:spcBef>
              <a:spcAft>
                <a:spcPts val="840"/>
              </a:spcAft>
            </a:pPr>
            <a:r>
              <a:rPr lang="en-US" sz="2400" b="1" dirty="0">
                <a:latin typeface="Arial"/>
              </a:rPr>
              <a:t>Training Results</a:t>
            </a:r>
          </a:p>
          <a:p>
            <a:pPr algn="just"/>
            <a:r>
              <a:rPr lang="en-US" sz="2400" dirty="0">
                <a:latin typeface="Arial"/>
              </a:rPr>
              <a:t>The training process involves fitting the model on the preprocessed training data. The model's performance is evaluated using metrics such as precision, accuracy, and recall. The training history is visualized to understand how these metrics evolve over time, helping in assessing the model's learning progress and identifying any overfitting or underfitting issues.</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7842172" y="2059116"/>
            <a:ext cx="3146394" cy="944880"/>
          </a:xfrm>
          <a:prstGeom prst="rect">
            <a:avLst/>
          </a:prstGeom>
        </p:spPr>
        <p:txBody>
          <a:bodyPr lIns="0" tIns="0" rIns="0" bIns="0">
            <a:noAutofit/>
          </a:bodyPr>
          <a:lstStyle/>
          <a:p>
            <a:pPr algn="just">
              <a:spcBef>
                <a:spcPts val="2730"/>
              </a:spcBef>
              <a:spcAft>
                <a:spcPts val="1050"/>
              </a:spcAft>
            </a:pPr>
            <a:r>
              <a:rPr lang="en-US" sz="2400" b="1" dirty="0">
                <a:latin typeface="Arial"/>
              </a:rPr>
              <a:t>Predictions</a:t>
            </a:r>
          </a:p>
          <a:p>
            <a:pPr algn="just">
              <a:spcAft>
                <a:spcPts val="2310"/>
              </a:spcAft>
            </a:pPr>
            <a:r>
              <a:rPr lang="en-US" sz="2400" dirty="0">
                <a:latin typeface="Arial"/>
              </a:rPr>
              <a:t>Once trained, the model is used to make predictions on the test dataset. The predicted transcripts are compared with the actual transcripts to evaluate the model's accuracy. The results are saved for further analysis.</a:t>
            </a:r>
          </a:p>
        </p:txBody>
      </p:sp>
      <p:sp>
        <p:nvSpPr>
          <p:cNvPr id="4" name="Rectangle 3"/>
          <p:cNvSpPr/>
          <p:nvPr/>
        </p:nvSpPr>
        <p:spPr>
          <a:xfrm>
            <a:off x="1143691" y="7403745"/>
            <a:ext cx="10979992" cy="950976"/>
          </a:xfrm>
          <a:prstGeom prst="rect">
            <a:avLst/>
          </a:prstGeom>
        </p:spPr>
        <p:txBody>
          <a:bodyPr lIns="0" tIns="0" rIns="0" bIns="0">
            <a:noAutofit/>
          </a:bodyPr>
          <a:lstStyle/>
          <a:p>
            <a:pPr algn="just">
              <a:spcBef>
                <a:spcPts val="2310"/>
              </a:spcBef>
              <a:spcAft>
                <a:spcPts val="1050"/>
              </a:spcAft>
            </a:pPr>
            <a:r>
              <a:rPr lang="en-US" sz="2400" b="1" dirty="0">
                <a:latin typeface="Arial"/>
              </a:rPr>
              <a:t>Saving the Model</a:t>
            </a:r>
          </a:p>
          <a:p>
            <a:pPr algn="just">
              <a:spcAft>
                <a:spcPts val="2310"/>
              </a:spcAft>
            </a:pPr>
            <a:r>
              <a:rPr lang="en-US" sz="2400" dirty="0">
                <a:latin typeface="Arial"/>
              </a:rPr>
              <a:t>After training, the model is saved in a format that allows for future use without retraining. This enables deploying the model in production or for further experimentation and improvement.</a:t>
            </a:r>
          </a:p>
        </p:txBody>
      </p:sp>
      <p:pic>
        <p:nvPicPr>
          <p:cNvPr id="8" name="Picture 7">
            <a:extLst>
              <a:ext uri="{FF2B5EF4-FFF2-40B4-BE49-F238E27FC236}">
                <a16:creationId xmlns:a16="http://schemas.microsoft.com/office/drawing/2014/main" id="{B3100571-10A8-414F-95AF-9EC9D48A9CC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5791" y="2531556"/>
            <a:ext cx="5184775" cy="3046730"/>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0255ADF-76FB-4222-AD66-C19F9D2177E8}"/>
              </a:ext>
            </a:extLst>
          </p:cNvPr>
          <p:cNvSpPr/>
          <p:nvPr/>
        </p:nvSpPr>
        <p:spPr>
          <a:xfrm>
            <a:off x="630621" y="2108271"/>
            <a:ext cx="10562896" cy="4387121"/>
          </a:xfrm>
          <a:prstGeom prst="rect">
            <a:avLst/>
          </a:prstGeom>
        </p:spPr>
        <p:txBody>
          <a:bodyPr lIns="0" tIns="0" rIns="0" bIns="0">
            <a:noAutofit/>
          </a:bodyPr>
          <a:lstStyle/>
          <a:p>
            <a:pPr algn="just">
              <a:spcBef>
                <a:spcPts val="2310"/>
              </a:spcBef>
              <a:spcAft>
                <a:spcPts val="1050"/>
              </a:spcAft>
            </a:pPr>
            <a:r>
              <a:rPr lang="en-US" sz="3200" b="1" dirty="0">
                <a:latin typeface="Arial"/>
              </a:rPr>
              <a:t>Conclusion</a:t>
            </a:r>
          </a:p>
          <a:p>
            <a:pPr algn="just"/>
            <a:r>
              <a:rPr lang="en-US" sz="3200" dirty="0">
                <a:latin typeface="Arial"/>
              </a:rPr>
              <a:t>This project demonstrates the effective use of a convolutional neural network for classifying Egyptian dialect voice recordings. By preprocessing the audio data into spectrograms, designing a robust CNN architecture, and training with appropriate parameters, the model achieves notable performance in recognizing and transcribing spoken words in the Egyptian dialect. This approach can be extended to other dialects or languages with similar preprocessing and model training techniques.</a:t>
            </a:r>
          </a:p>
        </p:txBody>
      </p:sp>
    </p:spTree>
    <p:extLst>
      <p:ext uri="{BB962C8B-B14F-4D97-AF65-F5344CB8AC3E}">
        <p14:creationId xmlns:p14="http://schemas.microsoft.com/office/powerpoint/2010/main" val="37162741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680</Words>
  <Application>Microsoft Office PowerPoint</Application>
  <PresentationFormat>Custom</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Yousef Alaa</dc:creator>
  <cp:keywords/>
  <cp:lastModifiedBy>hussien mostafa</cp:lastModifiedBy>
  <cp:revision>2</cp:revision>
  <dcterms:modified xsi:type="dcterms:W3CDTF">2024-07-04T13:03:47Z</dcterms:modified>
</cp:coreProperties>
</file>