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98FCDF-2C7A-4C14-82A0-33F3BCC878D1}">
  <a:tblStyle styleId="{E098FCDF-2C7A-4C14-82A0-33F3BCC878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95f74945_7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95f74945_7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95f74945_7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95f74945_7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95f74945_7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995f74945_7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95f74945_7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995f74945_7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95f74945_7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95f74945_7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995f74945_7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995f74945_7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70c88ea4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b70c88ea4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70c88e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70c88e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95f7494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95f7494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70c88ea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70c88ea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70c88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70c88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b70c88ea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b70c88ea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70c88ea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70c88ea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95f74945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95f74945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95f74945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95f74945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95f7494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95f7494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95f74945_7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95f74945_7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95f74945_7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95f74945_7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95f74945_7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95f74945_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FPU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477728"/>
            <a:ext cx="4242600" cy="17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Abdulrahman Ragab hashim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Hussain</a:t>
            </a:r>
            <a:r>
              <a:rPr lang="en"/>
              <a:t> </a:t>
            </a:r>
            <a:r>
              <a:rPr lang="en"/>
              <a:t>Mustafa</a:t>
            </a:r>
            <a:r>
              <a:rPr lang="en"/>
              <a:t> saied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Abdullah Khaled Kamal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Abdallah Mohammad Abo-elmagd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Mahmoud hassan M</a:t>
            </a:r>
            <a:r>
              <a:rPr lang="en"/>
              <a:t>ohammad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Rounding modes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1785250" y="20848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14255"/>
            <a:ext cx="8520602" cy="26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even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4000948" y="1521850"/>
            <a:ext cx="21303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6148225" y="1521900"/>
            <a:ext cx="2684100" cy="4245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LO</a:t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3104675" y="1521900"/>
            <a:ext cx="771300" cy="424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6104775" y="1521900"/>
            <a:ext cx="1223400" cy="424500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6479300" y="2083700"/>
            <a:ext cx="599400" cy="68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429500" y="3051325"/>
            <a:ext cx="6990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bit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911375" y="3862850"/>
            <a:ext cx="10611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=100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233325" y="3812750"/>
            <a:ext cx="465900" cy="42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1985025" y="3862850"/>
            <a:ext cx="836400" cy="374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194725" y="3051313"/>
            <a:ext cx="10611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&lt;100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4194725" y="3850375"/>
            <a:ext cx="10611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=100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3454175" y="3076288"/>
            <a:ext cx="465900" cy="4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268375" y="3837800"/>
            <a:ext cx="836400" cy="374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3516675" y="3825313"/>
            <a:ext cx="465900" cy="4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911375" y="3076350"/>
            <a:ext cx="1110900" cy="37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&gt;100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233325" y="3026275"/>
            <a:ext cx="465900" cy="42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5667475" y="1933825"/>
            <a:ext cx="21735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1435300" y="1933825"/>
            <a:ext cx="12489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3008700" y="3606700"/>
            <a:ext cx="349500" cy="29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699000" y="3606700"/>
            <a:ext cx="736200" cy="299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7902325" y="3454300"/>
            <a:ext cx="349500" cy="299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745150" y="3454300"/>
            <a:ext cx="966000" cy="299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418875" y="3932525"/>
            <a:ext cx="151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 Ones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321825" y="3932525"/>
            <a:ext cx="151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zero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Ones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2428200" y="3932525"/>
            <a:ext cx="151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 zero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5472900" y="3932525"/>
            <a:ext cx="151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frac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Ones flag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24"/>
          <p:cNvCxnSpPr/>
          <p:nvPr/>
        </p:nvCxnSpPr>
        <p:spPr>
          <a:xfrm>
            <a:off x="4335025" y="1686625"/>
            <a:ext cx="27900" cy="29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100839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239" y="1326975"/>
            <a:ext cx="4397788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8775"/>
            <a:ext cx="8599049" cy="23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597125" y="1777825"/>
            <a:ext cx="1791300" cy="54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3676350" y="3980375"/>
            <a:ext cx="1791300" cy="54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3676375" y="2815475"/>
            <a:ext cx="1791300" cy="54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3676375" y="1777825"/>
            <a:ext cx="1791300" cy="54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</a:t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597125" y="3980375"/>
            <a:ext cx="1791300" cy="54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597125" y="2815475"/>
            <a:ext cx="1791300" cy="54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</a:t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2638800" y="1886425"/>
            <a:ext cx="787200" cy="325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2638788" y="4088975"/>
            <a:ext cx="787200" cy="325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2638800" y="2924075"/>
            <a:ext cx="787200" cy="325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6488025" y="1777825"/>
            <a:ext cx="1412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16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6411825" y="2774975"/>
            <a:ext cx="2012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4*10(+/-)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6488025" y="3939875"/>
            <a:ext cx="2134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20*2(+/-)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Critical parts in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Special cases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Rounding algorithm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652800" y="-957750"/>
            <a:ext cx="8367900" cy="24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FPU</a:t>
            </a:r>
            <a:endParaRPr sz="7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30"/>
          <p:cNvGraphicFramePr/>
          <p:nvPr/>
        </p:nvGraphicFramePr>
        <p:xfrm>
          <a:off x="923925" y="99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{E098FCDF-2C7A-4C14-82A0-33F3BCC878D1}</a:tableStyleId>
              </a:tblPr>
              <a:tblGrid>
                <a:gridCol w="3648075"/>
                <a:gridCol w="3736325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+ B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– B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/ B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X B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ZZ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thing.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Critical parts in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Special cases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FpuGUI</a:t>
            </a:r>
            <a:endParaRPr/>
          </a:p>
        </p:txBody>
      </p:sp>
      <p:sp>
        <p:nvSpPr>
          <p:cNvPr id="278" name="Google Shape;278;p3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friendly</a:t>
            </a:r>
            <a:r>
              <a:rPr lang="en"/>
              <a:t> interactive testing software using our hardware implementation as a back-end logic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Critical parts in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Special cases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Rounding algorithm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49550" y="1447925"/>
            <a:ext cx="3807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    exponent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648350" y="1572875"/>
            <a:ext cx="1513500" cy="349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446050" y="1572875"/>
            <a:ext cx="8067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412775" y="3482925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+ Exponent 2 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069300" y="2109700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171425" y="1622825"/>
            <a:ext cx="274500" cy="2994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268850" y="1597850"/>
            <a:ext cx="1513500" cy="349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8066550" y="1597850"/>
            <a:ext cx="8067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791925" y="1647800"/>
            <a:ext cx="274500" cy="2994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582150" y="1597850"/>
            <a:ext cx="366000" cy="349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042275" y="3520425"/>
            <a:ext cx="10698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127+127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795800" y="3482925"/>
            <a:ext cx="1348200" cy="424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-127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214396" y="3458025"/>
            <a:ext cx="479100" cy="474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1725" y="1460050"/>
            <a:ext cx="3807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exponent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785575" y="1643450"/>
            <a:ext cx="1513500" cy="349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583275" y="1643450"/>
            <a:ext cx="8067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550000" y="3553500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+ Exponent 2 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206525" y="2180275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4308650" y="1693400"/>
            <a:ext cx="274500" cy="2994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406075" y="1668425"/>
            <a:ext cx="1513500" cy="349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1 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8203775" y="1668425"/>
            <a:ext cx="806700" cy="349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929150" y="1718375"/>
            <a:ext cx="274500" cy="2994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5719375" y="1668425"/>
            <a:ext cx="366000" cy="349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291875" y="3553500"/>
            <a:ext cx="863100" cy="424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87600" y="4468330"/>
            <a:ext cx="2707500" cy="297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overflow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341025" y="4468330"/>
            <a:ext cx="1024200" cy="29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4690870" y="4141925"/>
            <a:ext cx="2869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∞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11725" y="1546875"/>
            <a:ext cx="4919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Concatenating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one and multiply the two fractions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058625" y="2033750"/>
            <a:ext cx="1513500" cy="349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1 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6379425" y="2033750"/>
            <a:ext cx="1835100" cy="349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2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954975" y="2033750"/>
            <a:ext cx="324600" cy="34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486950" y="2033750"/>
            <a:ext cx="324600" cy="34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056100" y="2058725"/>
            <a:ext cx="457200" cy="349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593200" y="2570575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383223" y="3981250"/>
            <a:ext cx="21303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530500" y="3981300"/>
            <a:ext cx="2684100" cy="4245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LO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86950" y="3981300"/>
            <a:ext cx="771300" cy="424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486850" y="1609300"/>
            <a:ext cx="28590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86850" y="2955213"/>
            <a:ext cx="511800" cy="536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rot="2484856">
            <a:off x="1493604" y="2969436"/>
            <a:ext cx="403629" cy="293310"/>
          </a:xfrm>
          <a:prstGeom prst="mathMinus">
            <a:avLst>
              <a:gd fmla="val 23693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rot="-2536770">
            <a:off x="1498914" y="3116473"/>
            <a:ext cx="397772" cy="27778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396950" y="2942738"/>
            <a:ext cx="559200" cy="4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867550" y="3981300"/>
            <a:ext cx="21735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041050" y="3981300"/>
            <a:ext cx="3173700" cy="4245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LO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486950" y="3981300"/>
            <a:ext cx="403500" cy="424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572000" y="2571750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593200" y="2570575"/>
            <a:ext cx="1383000" cy="10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3058625" y="2033750"/>
            <a:ext cx="1513500" cy="349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1 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6379425" y="2033750"/>
            <a:ext cx="1835100" cy="349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2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954975" y="2033750"/>
            <a:ext cx="324600" cy="34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2486950" y="2033750"/>
            <a:ext cx="324600" cy="349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056100" y="2058725"/>
            <a:ext cx="457200" cy="349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4691500" y="2365675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7893150" y="2384425"/>
            <a:ext cx="509400" cy="38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7451075" y="2453125"/>
            <a:ext cx="312000" cy="2496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11725" y="4243475"/>
            <a:ext cx="2838600" cy="3870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</a:t>
            </a:r>
            <a:r>
              <a:rPr lang="en">
                <a:solidFill>
                  <a:srgbClr val="FFFFFF"/>
                </a:solidFill>
              </a:rPr>
              <a:t>overflow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3617800" y="4243475"/>
            <a:ext cx="1073700" cy="3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5430675" y="4031225"/>
            <a:ext cx="30087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∞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41500" y="2365675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3244400" y="2384425"/>
            <a:ext cx="1073700" cy="3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658825" y="3369525"/>
            <a:ext cx="2173500" cy="424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Ofraction HI	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029325" y="3369525"/>
            <a:ext cx="2629500" cy="4245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e</a:t>
            </a:r>
            <a:r>
              <a:rPr lang="en"/>
              <a:t>xponent 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511850" y="1709675"/>
            <a:ext cx="248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4.sigen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4179125" y="2270950"/>
            <a:ext cx="961800" cy="48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Sigen 2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2646125" y="2270950"/>
            <a:ext cx="961800" cy="48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Signe1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3380125" y="3338325"/>
            <a:ext cx="649200" cy="48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sigen</a:t>
            </a:r>
            <a:endParaRPr/>
          </a:p>
        </p:txBody>
      </p:sp>
      <p:cxnSp>
        <p:nvCxnSpPr>
          <p:cNvPr id="174" name="Google Shape;174;p21"/>
          <p:cNvCxnSpPr>
            <a:stCxn id="172" idx="2"/>
            <a:endCxn id="173" idx="0"/>
          </p:cNvCxnSpPr>
          <p:nvPr/>
        </p:nvCxnSpPr>
        <p:spPr>
          <a:xfrm>
            <a:off x="3127025" y="2757850"/>
            <a:ext cx="5778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>
            <a:stCxn id="171" idx="2"/>
            <a:endCxn id="173" idx="0"/>
          </p:cNvCxnSpPr>
          <p:nvPr/>
        </p:nvCxnSpPr>
        <p:spPr>
          <a:xfrm flipH="1">
            <a:off x="3704825" y="2757850"/>
            <a:ext cx="9552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>
            <a:stCxn id="172" idx="2"/>
            <a:endCxn id="173" idx="0"/>
          </p:cNvCxnSpPr>
          <p:nvPr/>
        </p:nvCxnSpPr>
        <p:spPr>
          <a:xfrm>
            <a:off x="3127025" y="2757850"/>
            <a:ext cx="5778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1"/>
          <p:cNvCxnSpPr>
            <a:stCxn id="171" idx="2"/>
            <a:endCxn id="173" idx="0"/>
          </p:cNvCxnSpPr>
          <p:nvPr/>
        </p:nvCxnSpPr>
        <p:spPr>
          <a:xfrm flipH="1">
            <a:off x="3704825" y="2757850"/>
            <a:ext cx="9552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