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368775-88C8-4AEE-957C-35399887C505}">
  <a:tblStyle styleId="{BE368775-88C8-4AEE-957C-35399887C5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5f74945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5f74945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5f74945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5f74945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95f74945_7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95f74945_7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95f74945_7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95f74945_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95f74945_7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95f74945_7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95f74945_7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95f74945_7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70c88ea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70c88ea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70c88e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70c88e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95f7494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95f7494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70c88ea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70c88ea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70c88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70c88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70c88ea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70c88ea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70c88ea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70c88ea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95f74945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95f74945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95f74945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95f74945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95f7494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95f7494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95f74945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95f74945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95f74945_7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95f74945_7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95f74945_7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95f74945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77728"/>
            <a:ext cx="42426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Abdulrahman Ragab hashim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Hussain</a:t>
            </a:r>
            <a:r>
              <a:rPr lang="en"/>
              <a:t> </a:t>
            </a:r>
            <a:r>
              <a:rPr lang="en"/>
              <a:t>Mustafa</a:t>
            </a:r>
            <a:r>
              <a:rPr lang="en"/>
              <a:t> saied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Abdullah Khaled Kamal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Abdallah Mohammad Abo-elmagd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Mahmoud hassan M</a:t>
            </a:r>
            <a:r>
              <a:rPr lang="en"/>
              <a:t>ohammad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785250" y="20848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14255"/>
            <a:ext cx="8520602" cy="2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even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000948" y="15218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148225" y="15219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104675" y="15219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6104775" y="1521900"/>
            <a:ext cx="1223400" cy="4245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479300" y="2083700"/>
            <a:ext cx="599400" cy="68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429500" y="3051325"/>
            <a:ext cx="6990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bit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911375" y="3862850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33325" y="3812750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1985025" y="386285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194725" y="3051313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&lt;100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4194725" y="3850375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454175" y="3076288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68375" y="383780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16675" y="3825313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911375" y="3076350"/>
            <a:ext cx="11109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&gt;100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233325" y="3026275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667475" y="19338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1435300" y="1933825"/>
            <a:ext cx="12489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008700" y="3606700"/>
            <a:ext cx="349500" cy="29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99000" y="3606700"/>
            <a:ext cx="736200" cy="299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902325" y="3454300"/>
            <a:ext cx="349500" cy="299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745150" y="3454300"/>
            <a:ext cx="966000" cy="299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1887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32182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4282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zero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4729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>
            <a:off x="4335025" y="1686625"/>
            <a:ext cx="27900" cy="29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10083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39" y="1326975"/>
            <a:ext cx="439778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775"/>
            <a:ext cx="8599049" cy="2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59712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3676350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3676375" y="28154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367637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97125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597125" y="281547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638800" y="188642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638788" y="40889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2638800" y="29240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6488025" y="1777825"/>
            <a:ext cx="1412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16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411825" y="2774975"/>
            <a:ext cx="2012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4*10(+/-)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488025" y="3939875"/>
            <a:ext cx="2134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20*2(+/-)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652800" y="-957750"/>
            <a:ext cx="8367900" cy="24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FPU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0"/>
          <p:cNvGraphicFramePr/>
          <p:nvPr/>
        </p:nvGraphicFramePr>
        <p:xfrm>
          <a:off x="923925" y="9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{BE368775-88C8-4AEE-957C-35399887C505}</a:tableStyleId>
              </a:tblPr>
              <a:tblGrid>
                <a:gridCol w="3648075"/>
                <a:gridCol w="3736325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–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/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X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ZZ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FpuGUI</a:t>
            </a:r>
            <a:endParaRPr/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friendly</a:t>
            </a:r>
            <a:r>
              <a:rPr lang="en"/>
              <a:t> interactive testing software using our hardware implementation as a back-end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36950" y="1585500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    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172250" y="20337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969950" y="20337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36675" y="3943800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695325" y="20837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792750" y="205872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590450" y="205872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315825" y="210867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06050" y="2058725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566175" y="3981300"/>
            <a:ext cx="10698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127+127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319700" y="3943800"/>
            <a:ext cx="1348200" cy="42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-127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738296" y="3918900"/>
            <a:ext cx="479100" cy="474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25" y="1460050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785575" y="16434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583275" y="16434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550000" y="3553500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206525" y="21802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308650" y="16934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406075" y="166842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203775" y="166842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929150" y="171837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719375" y="1668425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91875" y="3553500"/>
            <a:ext cx="863100" cy="424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7600" y="4468330"/>
            <a:ext cx="2707500" cy="297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341025" y="4468330"/>
            <a:ext cx="1024200" cy="2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811145" y="4141925"/>
            <a:ext cx="2869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25" y="1546875"/>
            <a:ext cx="4919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Concatenating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one and multiply the two fractions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383223" y="39812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530500" y="39813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86950" y="39813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86850" y="1609300"/>
            <a:ext cx="2859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850" y="2955213"/>
            <a:ext cx="511800" cy="536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2484856">
            <a:off x="1493604" y="2969436"/>
            <a:ext cx="403629" cy="293310"/>
          </a:xfrm>
          <a:prstGeom prst="mathMinus">
            <a:avLst>
              <a:gd fmla="val 23693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-2536770">
            <a:off x="1498914" y="3116473"/>
            <a:ext cx="397772" cy="27778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396950" y="2942738"/>
            <a:ext cx="5592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867550" y="3981300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041050" y="3981300"/>
            <a:ext cx="31737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486950" y="3981300"/>
            <a:ext cx="4035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572000" y="2571750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69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893150" y="2384425"/>
            <a:ext cx="509400" cy="38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451075" y="2453125"/>
            <a:ext cx="312000" cy="249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11725" y="4243475"/>
            <a:ext cx="2838600" cy="3870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</a:t>
            </a:r>
            <a:r>
              <a:rPr lang="en">
                <a:solidFill>
                  <a:srgbClr val="FFFFFF"/>
                </a:solidFill>
              </a:rPr>
              <a:t>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617800" y="424347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430675" y="4031225"/>
            <a:ext cx="30087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4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244400" y="238442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658825" y="33695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029325" y="336952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e</a:t>
            </a:r>
            <a:r>
              <a:rPr lang="en"/>
              <a:t>xponent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11850" y="1709675"/>
            <a:ext cx="248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4.sigen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179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 2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646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Signe1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380125" y="3338325"/>
            <a:ext cx="6492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</a:t>
            </a:r>
            <a:endParaRPr/>
          </a:p>
        </p:txBody>
      </p:sp>
      <p:cxnSp>
        <p:nvCxnSpPr>
          <p:cNvPr id="174" name="Google Shape;174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