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4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8989"/>
    <a:srgbClr val="A03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6" name="矩形 5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11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21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16"/>
                <p:cNvSpPr/>
                <p:nvPr/>
              </p:nvSpPr>
              <p:spPr bwMode="auto">
                <a:xfrm>
                  <a:off x="7213601" y="931863"/>
                  <a:ext cx="2079625" cy="2138362"/>
                </a:xfrm>
                <a:custGeom>
                  <a:avLst/>
                  <a:gdLst>
                    <a:gd name="T0" fmla="*/ 63 w 408"/>
                    <a:gd name="T1" fmla="*/ 420 h 420"/>
                    <a:gd name="T2" fmla="*/ 18 w 408"/>
                    <a:gd name="T3" fmla="*/ 224 h 420"/>
                    <a:gd name="T4" fmla="*/ 101 w 408"/>
                    <a:gd name="T5" fmla="*/ 56 h 420"/>
                    <a:gd name="T6" fmla="*/ 239 w 408"/>
                    <a:gd name="T7" fmla="*/ 2 h 420"/>
                    <a:gd name="T8" fmla="*/ 407 w 408"/>
                    <a:gd name="T9" fmla="*/ 193 h 420"/>
                    <a:gd name="T10" fmla="*/ 349 w 408"/>
                    <a:gd name="T11" fmla="*/ 417 h 420"/>
                    <a:gd name="T12" fmla="*/ 346 w 408"/>
                    <a:gd name="T13" fmla="*/ 414 h 420"/>
                    <a:gd name="T14" fmla="*/ 403 w 408"/>
                    <a:gd name="T15" fmla="*/ 193 h 420"/>
                    <a:gd name="T16" fmla="*/ 239 w 408"/>
                    <a:gd name="T17" fmla="*/ 6 h 420"/>
                    <a:gd name="T18" fmla="*/ 104 w 408"/>
                    <a:gd name="T19" fmla="*/ 59 h 420"/>
                    <a:gd name="T20" fmla="*/ 22 w 408"/>
                    <a:gd name="T21" fmla="*/ 224 h 420"/>
                    <a:gd name="T22" fmla="*/ 37 w 408"/>
                    <a:gd name="T23" fmla="*/ 375 h 420"/>
                    <a:gd name="T24" fmla="*/ 66 w 408"/>
                    <a:gd name="T25" fmla="*/ 416 h 420"/>
                    <a:gd name="T26" fmla="*/ 63 w 408"/>
                    <a:gd name="T27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8" h="420">
                      <a:moveTo>
                        <a:pt x="63" y="420"/>
                      </a:moveTo>
                      <a:cubicBezTo>
                        <a:pt x="61" y="418"/>
                        <a:pt x="0" y="370"/>
                        <a:pt x="18" y="224"/>
                      </a:cubicBezTo>
                      <a:cubicBezTo>
                        <a:pt x="29" y="137"/>
                        <a:pt x="69" y="85"/>
                        <a:pt x="101" y="56"/>
                      </a:cubicBezTo>
                      <a:cubicBezTo>
                        <a:pt x="141" y="20"/>
                        <a:pt x="192" y="0"/>
                        <a:pt x="239" y="2"/>
                      </a:cubicBezTo>
                      <a:cubicBezTo>
                        <a:pt x="355" y="6"/>
                        <a:pt x="406" y="65"/>
                        <a:pt x="407" y="193"/>
                      </a:cubicBezTo>
                      <a:cubicBezTo>
                        <a:pt x="408" y="342"/>
                        <a:pt x="349" y="416"/>
                        <a:pt x="349" y="417"/>
                      </a:cubicBezTo>
                      <a:cubicBezTo>
                        <a:pt x="346" y="414"/>
                        <a:pt x="346" y="414"/>
                        <a:pt x="346" y="414"/>
                      </a:cubicBezTo>
                      <a:cubicBezTo>
                        <a:pt x="346" y="414"/>
                        <a:pt x="404" y="340"/>
                        <a:pt x="403" y="193"/>
                      </a:cubicBezTo>
                      <a:cubicBezTo>
                        <a:pt x="402" y="32"/>
                        <a:pt x="315" y="8"/>
                        <a:pt x="239" y="6"/>
                      </a:cubicBezTo>
                      <a:cubicBezTo>
                        <a:pt x="193" y="4"/>
                        <a:pt x="143" y="24"/>
                        <a:pt x="104" y="59"/>
                      </a:cubicBezTo>
                      <a:cubicBezTo>
                        <a:pt x="72" y="87"/>
                        <a:pt x="33" y="139"/>
                        <a:pt x="22" y="224"/>
                      </a:cubicBezTo>
                      <a:cubicBezTo>
                        <a:pt x="13" y="300"/>
                        <a:pt x="25" y="348"/>
                        <a:pt x="37" y="375"/>
                      </a:cubicBezTo>
                      <a:cubicBezTo>
                        <a:pt x="50" y="404"/>
                        <a:pt x="65" y="416"/>
                        <a:pt x="66" y="416"/>
                      </a:cubicBezTo>
                      <a:lnTo>
                        <a:pt x="63" y="420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7"/>
                <p:cNvSpPr/>
                <p:nvPr/>
              </p:nvSpPr>
              <p:spPr bwMode="auto">
                <a:xfrm>
                  <a:off x="8380413" y="4572000"/>
                  <a:ext cx="265113" cy="463550"/>
                </a:xfrm>
                <a:custGeom>
                  <a:avLst/>
                  <a:gdLst>
                    <a:gd name="T0" fmla="*/ 7 w 52"/>
                    <a:gd name="T1" fmla="*/ 73 h 91"/>
                    <a:gd name="T2" fmla="*/ 14 w 52"/>
                    <a:gd name="T3" fmla="*/ 89 h 91"/>
                    <a:gd name="T4" fmla="*/ 43 w 52"/>
                    <a:gd name="T5" fmla="*/ 64 h 91"/>
                    <a:gd name="T6" fmla="*/ 45 w 52"/>
                    <a:gd name="T7" fmla="*/ 44 h 91"/>
                    <a:gd name="T8" fmla="*/ 48 w 52"/>
                    <a:gd name="T9" fmla="*/ 7 h 91"/>
                    <a:gd name="T10" fmla="*/ 31 w 52"/>
                    <a:gd name="T11" fmla="*/ 5 h 91"/>
                    <a:gd name="T12" fmla="*/ 24 w 52"/>
                    <a:gd name="T13" fmla="*/ 56 h 91"/>
                    <a:gd name="T14" fmla="*/ 7 w 52"/>
                    <a:gd name="T15" fmla="*/ 7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91">
                      <a:moveTo>
                        <a:pt x="7" y="73"/>
                      </a:moveTo>
                      <a:cubicBezTo>
                        <a:pt x="7" y="73"/>
                        <a:pt x="0" y="88"/>
                        <a:pt x="14" y="89"/>
                      </a:cubicBezTo>
                      <a:cubicBezTo>
                        <a:pt x="28" y="91"/>
                        <a:pt x="42" y="81"/>
                        <a:pt x="43" y="64"/>
                      </a:cubicBezTo>
                      <a:cubicBezTo>
                        <a:pt x="44" y="46"/>
                        <a:pt x="41" y="48"/>
                        <a:pt x="45" y="44"/>
                      </a:cubicBezTo>
                      <a:cubicBezTo>
                        <a:pt x="49" y="40"/>
                        <a:pt x="52" y="13"/>
                        <a:pt x="48" y="7"/>
                      </a:cubicBezTo>
                      <a:cubicBezTo>
                        <a:pt x="43" y="0"/>
                        <a:pt x="37" y="0"/>
                        <a:pt x="31" y="5"/>
                      </a:cubicBezTo>
                      <a:cubicBezTo>
                        <a:pt x="24" y="56"/>
                        <a:pt x="24" y="56"/>
                        <a:pt x="24" y="56"/>
                      </a:cubicBezTo>
                      <a:lnTo>
                        <a:pt x="7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18"/>
                <p:cNvSpPr/>
                <p:nvPr/>
              </p:nvSpPr>
              <p:spPr bwMode="auto">
                <a:xfrm>
                  <a:off x="8426451" y="1211263"/>
                  <a:ext cx="336550" cy="382587"/>
                </a:xfrm>
                <a:custGeom>
                  <a:avLst/>
                  <a:gdLst>
                    <a:gd name="T0" fmla="*/ 3 w 66"/>
                    <a:gd name="T1" fmla="*/ 67 h 75"/>
                    <a:gd name="T2" fmla="*/ 14 w 66"/>
                    <a:gd name="T3" fmla="*/ 38 h 75"/>
                    <a:gd name="T4" fmla="*/ 45 w 66"/>
                    <a:gd name="T5" fmla="*/ 18 h 75"/>
                    <a:gd name="T6" fmla="*/ 37 w 66"/>
                    <a:gd name="T7" fmla="*/ 7 h 75"/>
                    <a:gd name="T8" fmla="*/ 61 w 66"/>
                    <a:gd name="T9" fmla="*/ 15 h 75"/>
                    <a:gd name="T10" fmla="*/ 19 w 66"/>
                    <a:gd name="T11" fmla="*/ 75 h 75"/>
                    <a:gd name="T12" fmla="*/ 3 w 66"/>
                    <a:gd name="T13" fmla="*/ 6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75">
                      <a:moveTo>
                        <a:pt x="3" y="67"/>
                      </a:moveTo>
                      <a:cubicBezTo>
                        <a:pt x="3" y="67"/>
                        <a:pt x="0" y="53"/>
                        <a:pt x="14" y="38"/>
                      </a:cubicBezTo>
                      <a:cubicBezTo>
                        <a:pt x="29" y="23"/>
                        <a:pt x="45" y="27"/>
                        <a:pt x="45" y="18"/>
                      </a:cubicBezTo>
                      <a:cubicBezTo>
                        <a:pt x="46" y="9"/>
                        <a:pt x="36" y="11"/>
                        <a:pt x="37" y="7"/>
                      </a:cubicBezTo>
                      <a:cubicBezTo>
                        <a:pt x="38" y="4"/>
                        <a:pt x="57" y="0"/>
                        <a:pt x="61" y="15"/>
                      </a:cubicBezTo>
                      <a:cubicBezTo>
                        <a:pt x="66" y="29"/>
                        <a:pt x="56" y="74"/>
                        <a:pt x="19" y="75"/>
                      </a:cubicBezTo>
                      <a:lnTo>
                        <a:pt x="3" y="67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9"/>
                <p:cNvSpPr/>
                <p:nvPr/>
              </p:nvSpPr>
              <p:spPr bwMode="auto">
                <a:xfrm>
                  <a:off x="8110538" y="1501775"/>
                  <a:ext cx="468313" cy="350837"/>
                </a:xfrm>
                <a:custGeom>
                  <a:avLst/>
                  <a:gdLst>
                    <a:gd name="T0" fmla="*/ 8 w 92"/>
                    <a:gd name="T1" fmla="*/ 39 h 69"/>
                    <a:gd name="T2" fmla="*/ 6 w 92"/>
                    <a:gd name="T3" fmla="*/ 45 h 69"/>
                    <a:gd name="T4" fmla="*/ 0 w 92"/>
                    <a:gd name="T5" fmla="*/ 36 h 69"/>
                    <a:gd name="T6" fmla="*/ 32 w 92"/>
                    <a:gd name="T7" fmla="*/ 4 h 69"/>
                    <a:gd name="T8" fmla="*/ 63 w 92"/>
                    <a:gd name="T9" fmla="*/ 6 h 69"/>
                    <a:gd name="T10" fmla="*/ 66 w 92"/>
                    <a:gd name="T11" fmla="*/ 9 h 69"/>
                    <a:gd name="T12" fmla="*/ 76 w 92"/>
                    <a:gd name="T13" fmla="*/ 7 h 69"/>
                    <a:gd name="T14" fmla="*/ 87 w 92"/>
                    <a:gd name="T15" fmla="*/ 44 h 69"/>
                    <a:gd name="T16" fmla="*/ 65 w 92"/>
                    <a:gd name="T17" fmla="*/ 69 h 69"/>
                    <a:gd name="T18" fmla="*/ 8 w 92"/>
                    <a:gd name="T19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69">
                      <a:moveTo>
                        <a:pt x="8" y="39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45"/>
                        <a:pt x="0" y="43"/>
                        <a:pt x="0" y="36"/>
                      </a:cubicBezTo>
                      <a:cubicBezTo>
                        <a:pt x="0" y="29"/>
                        <a:pt x="7" y="8"/>
                        <a:pt x="32" y="4"/>
                      </a:cubicBezTo>
                      <a:cubicBezTo>
                        <a:pt x="56" y="0"/>
                        <a:pt x="63" y="6"/>
                        <a:pt x="63" y="6"/>
                      </a:cubicBezTo>
                      <a:cubicBezTo>
                        <a:pt x="66" y="9"/>
                        <a:pt x="66" y="9"/>
                        <a:pt x="66" y="9"/>
                      </a:cubicBezTo>
                      <a:cubicBezTo>
                        <a:pt x="66" y="9"/>
                        <a:pt x="69" y="5"/>
                        <a:pt x="76" y="7"/>
                      </a:cubicBezTo>
                      <a:cubicBezTo>
                        <a:pt x="83" y="9"/>
                        <a:pt x="92" y="25"/>
                        <a:pt x="87" y="44"/>
                      </a:cubicBezTo>
                      <a:cubicBezTo>
                        <a:pt x="83" y="62"/>
                        <a:pt x="75" y="69"/>
                        <a:pt x="65" y="69"/>
                      </a:cubicBezTo>
                      <a:lnTo>
                        <a:pt x="8" y="39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20"/>
                <p:cNvSpPr/>
                <p:nvPr/>
              </p:nvSpPr>
              <p:spPr bwMode="auto">
                <a:xfrm>
                  <a:off x="8120063" y="1954213"/>
                  <a:ext cx="296863" cy="377825"/>
                </a:xfrm>
                <a:custGeom>
                  <a:avLst/>
                  <a:gdLst>
                    <a:gd name="T0" fmla="*/ 58 w 58"/>
                    <a:gd name="T1" fmla="*/ 35 h 74"/>
                    <a:gd name="T2" fmla="*/ 46 w 58"/>
                    <a:gd name="T3" fmla="*/ 19 h 74"/>
                    <a:gd name="T4" fmla="*/ 45 w 58"/>
                    <a:gd name="T5" fmla="*/ 13 h 74"/>
                    <a:gd name="T6" fmla="*/ 44 w 58"/>
                    <a:gd name="T7" fmla="*/ 0 h 74"/>
                    <a:gd name="T8" fmla="*/ 22 w 58"/>
                    <a:gd name="T9" fmla="*/ 0 h 74"/>
                    <a:gd name="T10" fmla="*/ 22 w 58"/>
                    <a:gd name="T11" fmla="*/ 17 h 74"/>
                    <a:gd name="T12" fmla="*/ 6 w 58"/>
                    <a:gd name="T13" fmla="*/ 34 h 74"/>
                    <a:gd name="T14" fmla="*/ 0 w 58"/>
                    <a:gd name="T15" fmla="*/ 44 h 74"/>
                    <a:gd name="T16" fmla="*/ 1 w 58"/>
                    <a:gd name="T17" fmla="*/ 69 h 74"/>
                    <a:gd name="T18" fmla="*/ 38 w 58"/>
                    <a:gd name="T19" fmla="*/ 74 h 74"/>
                    <a:gd name="T20" fmla="*/ 57 w 58"/>
                    <a:gd name="T21" fmla="*/ 56 h 74"/>
                    <a:gd name="T22" fmla="*/ 58 w 58"/>
                    <a:gd name="T23" fmla="*/ 3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74">
                      <a:moveTo>
                        <a:pt x="58" y="35"/>
                      </a:moveTo>
                      <a:cubicBezTo>
                        <a:pt x="58" y="35"/>
                        <a:pt x="47" y="33"/>
                        <a:pt x="46" y="19"/>
                      </a:cubicBezTo>
                      <a:cubicBezTo>
                        <a:pt x="46" y="17"/>
                        <a:pt x="45" y="14"/>
                        <a:pt x="45" y="13"/>
                      </a:cubicBezTo>
                      <a:cubicBezTo>
                        <a:pt x="44" y="3"/>
                        <a:pt x="44" y="0"/>
                        <a:pt x="4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3" y="8"/>
                        <a:pt x="22" y="17"/>
                      </a:cubicBezTo>
                      <a:cubicBezTo>
                        <a:pt x="20" y="25"/>
                        <a:pt x="16" y="34"/>
                        <a:pt x="6" y="3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" y="69"/>
                        <a:pt x="1" y="69"/>
                        <a:pt x="1" y="69"/>
                      </a:cubicBezTo>
                      <a:cubicBezTo>
                        <a:pt x="38" y="74"/>
                        <a:pt x="38" y="74"/>
                        <a:pt x="38" y="74"/>
                      </a:cubicBezTo>
                      <a:cubicBezTo>
                        <a:pt x="57" y="56"/>
                        <a:pt x="57" y="56"/>
                        <a:pt x="57" y="56"/>
                      </a:cubicBezTo>
                      <a:cubicBezTo>
                        <a:pt x="58" y="35"/>
                        <a:pt x="58" y="35"/>
                        <a:pt x="58" y="3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1"/>
                <p:cNvSpPr/>
                <p:nvPr/>
              </p:nvSpPr>
              <p:spPr bwMode="auto">
                <a:xfrm>
                  <a:off x="8232776" y="1954213"/>
                  <a:ext cx="117475" cy="87312"/>
                </a:xfrm>
                <a:custGeom>
                  <a:avLst/>
                  <a:gdLst>
                    <a:gd name="T0" fmla="*/ 22 w 23"/>
                    <a:gd name="T1" fmla="*/ 0 h 17"/>
                    <a:gd name="T2" fmla="*/ 0 w 23"/>
                    <a:gd name="T3" fmla="*/ 0 h 17"/>
                    <a:gd name="T4" fmla="*/ 0 w 23"/>
                    <a:gd name="T5" fmla="*/ 7 h 17"/>
                    <a:gd name="T6" fmla="*/ 0 w 23"/>
                    <a:gd name="T7" fmla="*/ 17 h 17"/>
                    <a:gd name="T8" fmla="*/ 5 w 23"/>
                    <a:gd name="T9" fmla="*/ 17 h 17"/>
                    <a:gd name="T10" fmla="*/ 21 w 23"/>
                    <a:gd name="T11" fmla="*/ 14 h 17"/>
                    <a:gd name="T12" fmla="*/ 23 w 23"/>
                    <a:gd name="T13" fmla="*/ 13 h 17"/>
                    <a:gd name="T14" fmla="*/ 22 w 23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7">
                      <a:moveTo>
                        <a:pt x="2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3"/>
                        <a:pt x="0" y="7"/>
                      </a:cubicBezTo>
                      <a:cubicBezTo>
                        <a:pt x="0" y="10"/>
                        <a:pt x="0" y="13"/>
                        <a:pt x="0" y="17"/>
                      </a:cubicBezTo>
                      <a:cubicBezTo>
                        <a:pt x="0" y="17"/>
                        <a:pt x="1" y="17"/>
                        <a:pt x="5" y="17"/>
                      </a:cubicBezTo>
                      <a:cubicBezTo>
                        <a:pt x="8" y="17"/>
                        <a:pt x="14" y="16"/>
                        <a:pt x="21" y="14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3"/>
                        <a:pt x="22" y="0"/>
                        <a:pt x="22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2"/>
                <p:cNvSpPr/>
                <p:nvPr/>
              </p:nvSpPr>
              <p:spPr bwMode="auto">
                <a:xfrm>
                  <a:off x="8115301" y="1589088"/>
                  <a:ext cx="392113" cy="406400"/>
                </a:xfrm>
                <a:custGeom>
                  <a:avLst/>
                  <a:gdLst>
                    <a:gd name="T0" fmla="*/ 8 w 77"/>
                    <a:gd name="T1" fmla="*/ 17 h 80"/>
                    <a:gd name="T2" fmla="*/ 3 w 77"/>
                    <a:gd name="T3" fmla="*/ 36 h 80"/>
                    <a:gd name="T4" fmla="*/ 4 w 77"/>
                    <a:gd name="T5" fmla="*/ 62 h 80"/>
                    <a:gd name="T6" fmla="*/ 19 w 77"/>
                    <a:gd name="T7" fmla="*/ 78 h 80"/>
                    <a:gd name="T8" fmla="*/ 43 w 77"/>
                    <a:gd name="T9" fmla="*/ 78 h 80"/>
                    <a:gd name="T10" fmla="*/ 66 w 77"/>
                    <a:gd name="T11" fmla="*/ 45 h 80"/>
                    <a:gd name="T12" fmla="*/ 74 w 77"/>
                    <a:gd name="T13" fmla="*/ 42 h 80"/>
                    <a:gd name="T14" fmla="*/ 74 w 77"/>
                    <a:gd name="T15" fmla="*/ 29 h 80"/>
                    <a:gd name="T16" fmla="*/ 67 w 77"/>
                    <a:gd name="T17" fmla="*/ 34 h 80"/>
                    <a:gd name="T18" fmla="*/ 70 w 77"/>
                    <a:gd name="T19" fmla="*/ 14 h 80"/>
                    <a:gd name="T20" fmla="*/ 65 w 77"/>
                    <a:gd name="T21" fmla="*/ 0 h 80"/>
                    <a:gd name="T22" fmla="*/ 43 w 77"/>
                    <a:gd name="T23" fmla="*/ 0 h 80"/>
                    <a:gd name="T24" fmla="*/ 8 w 77"/>
                    <a:gd name="T25" fmla="*/ 17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" h="80">
                      <a:moveTo>
                        <a:pt x="8" y="17"/>
                      </a:moveTo>
                      <a:cubicBezTo>
                        <a:pt x="8" y="17"/>
                        <a:pt x="5" y="33"/>
                        <a:pt x="3" y="36"/>
                      </a:cubicBezTo>
                      <a:cubicBezTo>
                        <a:pt x="1" y="40"/>
                        <a:pt x="0" y="53"/>
                        <a:pt x="4" y="62"/>
                      </a:cubicBezTo>
                      <a:cubicBezTo>
                        <a:pt x="9" y="70"/>
                        <a:pt x="16" y="78"/>
                        <a:pt x="19" y="78"/>
                      </a:cubicBezTo>
                      <a:cubicBezTo>
                        <a:pt x="21" y="79"/>
                        <a:pt x="37" y="80"/>
                        <a:pt x="43" y="78"/>
                      </a:cubicBezTo>
                      <a:cubicBezTo>
                        <a:pt x="49" y="76"/>
                        <a:pt x="60" y="68"/>
                        <a:pt x="66" y="45"/>
                      </a:cubicBezTo>
                      <a:cubicBezTo>
                        <a:pt x="66" y="45"/>
                        <a:pt x="71" y="47"/>
                        <a:pt x="74" y="42"/>
                      </a:cubicBezTo>
                      <a:cubicBezTo>
                        <a:pt x="76" y="37"/>
                        <a:pt x="77" y="30"/>
                        <a:pt x="74" y="29"/>
                      </a:cubicBezTo>
                      <a:cubicBezTo>
                        <a:pt x="70" y="28"/>
                        <a:pt x="67" y="34"/>
                        <a:pt x="67" y="34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3"/>
                <p:cNvSpPr/>
                <p:nvPr/>
              </p:nvSpPr>
              <p:spPr bwMode="auto">
                <a:xfrm>
                  <a:off x="8216901" y="1766888"/>
                  <a:ext cx="41275" cy="85725"/>
                </a:xfrm>
                <a:custGeom>
                  <a:avLst/>
                  <a:gdLst>
                    <a:gd name="T0" fmla="*/ 2 w 8"/>
                    <a:gd name="T1" fmla="*/ 5 h 17"/>
                    <a:gd name="T2" fmla="*/ 0 w 8"/>
                    <a:gd name="T3" fmla="*/ 15 h 17"/>
                    <a:gd name="T4" fmla="*/ 3 w 8"/>
                    <a:gd name="T5" fmla="*/ 17 h 17"/>
                    <a:gd name="T6" fmla="*/ 8 w 8"/>
                    <a:gd name="T7" fmla="*/ 15 h 17"/>
                    <a:gd name="T8" fmla="*/ 8 w 8"/>
                    <a:gd name="T9" fmla="*/ 4 h 17"/>
                    <a:gd name="T10" fmla="*/ 5 w 8"/>
                    <a:gd name="T11" fmla="*/ 0 h 17"/>
                    <a:gd name="T12" fmla="*/ 2 w 8"/>
                    <a:gd name="T13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7">
                      <a:moveTo>
                        <a:pt x="2" y="5"/>
                      </a:moveTo>
                      <a:cubicBezTo>
                        <a:pt x="2" y="5"/>
                        <a:pt x="0" y="14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6" y="17"/>
                        <a:pt x="8" y="17"/>
                        <a:pt x="8" y="15"/>
                      </a:cubicBezTo>
                      <a:cubicBezTo>
                        <a:pt x="8" y="13"/>
                        <a:pt x="8" y="6"/>
                        <a:pt x="8" y="4"/>
                      </a:cubicBezTo>
                      <a:cubicBezTo>
                        <a:pt x="8" y="2"/>
                        <a:pt x="8" y="0"/>
                        <a:pt x="5" y="0"/>
                      </a:cubicBezTo>
                      <a:cubicBezTo>
                        <a:pt x="3" y="0"/>
                        <a:pt x="3" y="2"/>
                        <a:pt x="2" y="5"/>
                      </a:cubicBezTo>
                      <a:close/>
                    </a:path>
                  </a:pathLst>
                </a:custGeom>
                <a:solidFill>
                  <a:srgbClr val="DD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24"/>
                <p:cNvSpPr/>
                <p:nvPr/>
              </p:nvSpPr>
              <p:spPr bwMode="auto">
                <a:xfrm>
                  <a:off x="8120063" y="1552575"/>
                  <a:ext cx="387350" cy="209550"/>
                </a:xfrm>
                <a:custGeom>
                  <a:avLst/>
                  <a:gdLst>
                    <a:gd name="T0" fmla="*/ 66 w 76"/>
                    <a:gd name="T1" fmla="*/ 41 h 41"/>
                    <a:gd name="T2" fmla="*/ 52 w 76"/>
                    <a:gd name="T3" fmla="*/ 20 h 41"/>
                    <a:gd name="T4" fmla="*/ 6 w 76"/>
                    <a:gd name="T5" fmla="*/ 26 h 41"/>
                    <a:gd name="T6" fmla="*/ 2 w 76"/>
                    <a:gd name="T7" fmla="*/ 18 h 41"/>
                    <a:gd name="T8" fmla="*/ 40 w 76"/>
                    <a:gd name="T9" fmla="*/ 0 h 41"/>
                    <a:gd name="T10" fmla="*/ 71 w 76"/>
                    <a:gd name="T11" fmla="*/ 8 h 41"/>
                    <a:gd name="T12" fmla="*/ 73 w 76"/>
                    <a:gd name="T13" fmla="*/ 36 h 41"/>
                    <a:gd name="T14" fmla="*/ 66 w 76"/>
                    <a:gd name="T15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6" h="41">
                      <a:moveTo>
                        <a:pt x="66" y="41"/>
                      </a:moveTo>
                      <a:cubicBezTo>
                        <a:pt x="66" y="41"/>
                        <a:pt x="53" y="35"/>
                        <a:pt x="52" y="20"/>
                      </a:cubicBezTo>
                      <a:cubicBezTo>
                        <a:pt x="52" y="20"/>
                        <a:pt x="21" y="41"/>
                        <a:pt x="6" y="26"/>
                      </a:cubicBezTo>
                      <a:cubicBezTo>
                        <a:pt x="6" y="26"/>
                        <a:pt x="0" y="25"/>
                        <a:pt x="2" y="18"/>
                      </a:cubicBezTo>
                      <a:cubicBezTo>
                        <a:pt x="4" y="11"/>
                        <a:pt x="20" y="0"/>
                        <a:pt x="40" y="0"/>
                      </a:cubicBezTo>
                      <a:cubicBezTo>
                        <a:pt x="60" y="1"/>
                        <a:pt x="68" y="3"/>
                        <a:pt x="71" y="8"/>
                      </a:cubicBezTo>
                      <a:cubicBezTo>
                        <a:pt x="74" y="14"/>
                        <a:pt x="76" y="27"/>
                        <a:pt x="73" y="36"/>
                      </a:cubicBezTo>
                      <a:cubicBezTo>
                        <a:pt x="73" y="36"/>
                        <a:pt x="68" y="37"/>
                        <a:pt x="66" y="41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25"/>
                <p:cNvSpPr/>
                <p:nvPr/>
              </p:nvSpPr>
              <p:spPr bwMode="auto">
                <a:xfrm>
                  <a:off x="8043863" y="2597150"/>
                  <a:ext cx="407988" cy="284162"/>
                </a:xfrm>
                <a:custGeom>
                  <a:avLst/>
                  <a:gdLst>
                    <a:gd name="T0" fmla="*/ 4 w 80"/>
                    <a:gd name="T1" fmla="*/ 6 h 56"/>
                    <a:gd name="T2" fmla="*/ 1 w 80"/>
                    <a:gd name="T3" fmla="*/ 39 h 56"/>
                    <a:gd name="T4" fmla="*/ 1 w 80"/>
                    <a:gd name="T5" fmla="*/ 44 h 56"/>
                    <a:gd name="T6" fmla="*/ 0 w 80"/>
                    <a:gd name="T7" fmla="*/ 51 h 56"/>
                    <a:gd name="T8" fmla="*/ 38 w 80"/>
                    <a:gd name="T9" fmla="*/ 56 h 56"/>
                    <a:gd name="T10" fmla="*/ 80 w 80"/>
                    <a:gd name="T11" fmla="*/ 48 h 56"/>
                    <a:gd name="T12" fmla="*/ 78 w 80"/>
                    <a:gd name="T13" fmla="*/ 34 h 56"/>
                    <a:gd name="T14" fmla="*/ 77 w 80"/>
                    <a:gd name="T15" fmla="*/ 4 h 56"/>
                    <a:gd name="T16" fmla="*/ 53 w 80"/>
                    <a:gd name="T17" fmla="*/ 0 h 56"/>
                    <a:gd name="T18" fmla="*/ 4 w 80"/>
                    <a:gd name="T19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6">
                      <a:moveTo>
                        <a:pt x="4" y="6"/>
                      </a:moveTo>
                      <a:cubicBezTo>
                        <a:pt x="4" y="8"/>
                        <a:pt x="2" y="29"/>
                        <a:pt x="1" y="39"/>
                      </a:cubicBezTo>
                      <a:cubicBezTo>
                        <a:pt x="1" y="42"/>
                        <a:pt x="1" y="43"/>
                        <a:pt x="1" y="44"/>
                      </a:cubicBezTo>
                      <a:cubicBezTo>
                        <a:pt x="0" y="48"/>
                        <a:pt x="0" y="51"/>
                        <a:pt x="0" y="5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80" y="48"/>
                        <a:pt x="79" y="43"/>
                        <a:pt x="78" y="34"/>
                      </a:cubicBezTo>
                      <a:cubicBezTo>
                        <a:pt x="78" y="27"/>
                        <a:pt x="77" y="16"/>
                        <a:pt x="77" y="4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" y="6"/>
                        <a:pt x="4" y="6"/>
                        <a:pt x="4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6"/>
                <p:cNvSpPr/>
                <p:nvPr/>
              </p:nvSpPr>
              <p:spPr bwMode="auto">
                <a:xfrm>
                  <a:off x="8043863" y="2770188"/>
                  <a:ext cx="407988" cy="111125"/>
                </a:xfrm>
                <a:custGeom>
                  <a:avLst/>
                  <a:gdLst>
                    <a:gd name="T0" fmla="*/ 78 w 80"/>
                    <a:gd name="T1" fmla="*/ 0 h 22"/>
                    <a:gd name="T2" fmla="*/ 77 w 80"/>
                    <a:gd name="T3" fmla="*/ 1 h 22"/>
                    <a:gd name="T4" fmla="*/ 27 w 80"/>
                    <a:gd name="T5" fmla="*/ 7 h 22"/>
                    <a:gd name="T6" fmla="*/ 1 w 80"/>
                    <a:gd name="T7" fmla="*/ 5 h 22"/>
                    <a:gd name="T8" fmla="*/ 1 w 80"/>
                    <a:gd name="T9" fmla="*/ 5 h 22"/>
                    <a:gd name="T10" fmla="*/ 1 w 80"/>
                    <a:gd name="T11" fmla="*/ 10 h 22"/>
                    <a:gd name="T12" fmla="*/ 0 w 80"/>
                    <a:gd name="T13" fmla="*/ 17 h 22"/>
                    <a:gd name="T14" fmla="*/ 38 w 80"/>
                    <a:gd name="T15" fmla="*/ 22 h 22"/>
                    <a:gd name="T16" fmla="*/ 80 w 80"/>
                    <a:gd name="T17" fmla="*/ 14 h 22"/>
                    <a:gd name="T18" fmla="*/ 78 w 80"/>
                    <a:gd name="T19" fmla="*/ 0 h 22"/>
                    <a:gd name="T20" fmla="*/ 78 w 80"/>
                    <a:gd name="T2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22">
                      <a:moveTo>
                        <a:pt x="78" y="0"/>
                      </a:move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61" y="5"/>
                        <a:pt x="42" y="7"/>
                        <a:pt x="27" y="7"/>
                      </a:cubicBezTo>
                      <a:cubicBezTo>
                        <a:pt x="12" y="7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8"/>
                        <a:pt x="1" y="9"/>
                        <a:pt x="1" y="10"/>
                      </a:cubicBezTo>
                      <a:cubicBezTo>
                        <a:pt x="0" y="14"/>
                        <a:pt x="0" y="17"/>
                        <a:pt x="0" y="1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9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7"/>
                <p:cNvSpPr/>
                <p:nvPr/>
              </p:nvSpPr>
              <p:spPr bwMode="auto">
                <a:xfrm>
                  <a:off x="8294688" y="4195763"/>
                  <a:ext cx="249238" cy="636587"/>
                </a:xfrm>
                <a:custGeom>
                  <a:avLst/>
                  <a:gdLst>
                    <a:gd name="T0" fmla="*/ 0 w 49"/>
                    <a:gd name="T1" fmla="*/ 9 h 125"/>
                    <a:gd name="T2" fmla="*/ 16 w 49"/>
                    <a:gd name="T3" fmla="*/ 75 h 125"/>
                    <a:gd name="T4" fmla="*/ 22 w 49"/>
                    <a:gd name="T5" fmla="*/ 119 h 125"/>
                    <a:gd name="T6" fmla="*/ 39 w 49"/>
                    <a:gd name="T7" fmla="*/ 125 h 125"/>
                    <a:gd name="T8" fmla="*/ 43 w 49"/>
                    <a:gd name="T9" fmla="*/ 117 h 125"/>
                    <a:gd name="T10" fmla="*/ 49 w 49"/>
                    <a:gd name="T11" fmla="*/ 94 h 125"/>
                    <a:gd name="T12" fmla="*/ 43 w 49"/>
                    <a:gd name="T13" fmla="*/ 81 h 125"/>
                    <a:gd name="T14" fmla="*/ 31 w 49"/>
                    <a:gd name="T15" fmla="*/ 75 h 125"/>
                    <a:gd name="T16" fmla="*/ 31 w 49"/>
                    <a:gd name="T17" fmla="*/ 0 h 125"/>
                    <a:gd name="T18" fmla="*/ 17 w 49"/>
                    <a:gd name="T19" fmla="*/ 1 h 125"/>
                    <a:gd name="T20" fmla="*/ 0 w 49"/>
                    <a:gd name="T21" fmla="*/ 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125">
                      <a:moveTo>
                        <a:pt x="0" y="9"/>
                      </a:moveTo>
                      <a:cubicBezTo>
                        <a:pt x="0" y="9"/>
                        <a:pt x="7" y="48"/>
                        <a:pt x="16" y="75"/>
                      </a:cubicBezTo>
                      <a:cubicBezTo>
                        <a:pt x="25" y="102"/>
                        <a:pt x="22" y="119"/>
                        <a:pt x="22" y="119"/>
                      </a:cubicBezTo>
                      <a:cubicBezTo>
                        <a:pt x="39" y="125"/>
                        <a:pt x="39" y="125"/>
                        <a:pt x="39" y="125"/>
                      </a:cubicBezTo>
                      <a:cubicBezTo>
                        <a:pt x="43" y="117"/>
                        <a:pt x="43" y="117"/>
                        <a:pt x="43" y="117"/>
                      </a:cubicBezTo>
                      <a:cubicBezTo>
                        <a:pt x="49" y="94"/>
                        <a:pt x="49" y="94"/>
                        <a:pt x="49" y="94"/>
                      </a:cubicBezTo>
                      <a:cubicBezTo>
                        <a:pt x="43" y="81"/>
                        <a:pt x="43" y="81"/>
                        <a:pt x="43" y="81"/>
                      </a:cubicBezTo>
                      <a:cubicBezTo>
                        <a:pt x="43" y="81"/>
                        <a:pt x="33" y="84"/>
                        <a:pt x="31" y="75"/>
                      </a:cubicBezTo>
                      <a:cubicBezTo>
                        <a:pt x="28" y="67"/>
                        <a:pt x="32" y="26"/>
                        <a:pt x="31" y="0"/>
                      </a:cubicBezTo>
                      <a:cubicBezTo>
                        <a:pt x="17" y="1"/>
                        <a:pt x="17" y="1"/>
                        <a:pt x="17" y="1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8"/>
                <p:cNvSpPr/>
                <p:nvPr/>
              </p:nvSpPr>
              <p:spPr bwMode="auto">
                <a:xfrm>
                  <a:off x="8075613" y="4216400"/>
                  <a:ext cx="193675" cy="533400"/>
                </a:xfrm>
                <a:custGeom>
                  <a:avLst/>
                  <a:gdLst>
                    <a:gd name="T0" fmla="*/ 0 w 38"/>
                    <a:gd name="T1" fmla="*/ 6 h 105"/>
                    <a:gd name="T2" fmla="*/ 9 w 38"/>
                    <a:gd name="T3" fmla="*/ 54 h 105"/>
                    <a:gd name="T4" fmla="*/ 9 w 38"/>
                    <a:gd name="T5" fmla="*/ 90 h 105"/>
                    <a:gd name="T6" fmla="*/ 18 w 38"/>
                    <a:gd name="T7" fmla="*/ 105 h 105"/>
                    <a:gd name="T8" fmla="*/ 27 w 38"/>
                    <a:gd name="T9" fmla="*/ 105 h 105"/>
                    <a:gd name="T10" fmla="*/ 36 w 38"/>
                    <a:gd name="T11" fmla="*/ 88 h 105"/>
                    <a:gd name="T12" fmla="*/ 38 w 38"/>
                    <a:gd name="T13" fmla="*/ 76 h 105"/>
                    <a:gd name="T14" fmla="*/ 29 w 38"/>
                    <a:gd name="T15" fmla="*/ 54 h 105"/>
                    <a:gd name="T16" fmla="*/ 30 w 38"/>
                    <a:gd name="T17" fmla="*/ 0 h 105"/>
                    <a:gd name="T18" fmla="*/ 0 w 38"/>
                    <a:gd name="T19" fmla="*/ 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05">
                      <a:moveTo>
                        <a:pt x="0" y="6"/>
                      </a:moveTo>
                      <a:cubicBezTo>
                        <a:pt x="0" y="6"/>
                        <a:pt x="7" y="38"/>
                        <a:pt x="9" y="54"/>
                      </a:cubicBezTo>
                      <a:cubicBezTo>
                        <a:pt x="11" y="71"/>
                        <a:pt x="12" y="82"/>
                        <a:pt x="9" y="90"/>
                      </a:cubicBezTo>
                      <a:cubicBezTo>
                        <a:pt x="7" y="98"/>
                        <a:pt x="18" y="105"/>
                        <a:pt x="18" y="105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36" y="88"/>
                        <a:pt x="36" y="88"/>
                        <a:pt x="36" y="88"/>
                      </a:cubicBez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8" y="76"/>
                        <a:pt x="29" y="70"/>
                        <a:pt x="29" y="54"/>
                      </a:cubicBezTo>
                      <a:cubicBezTo>
                        <a:pt x="29" y="38"/>
                        <a:pt x="34" y="17"/>
                        <a:pt x="30" y="0"/>
                      </a:cubicBezTo>
                      <a:cubicBezTo>
                        <a:pt x="0" y="6"/>
                        <a:pt x="0" y="6"/>
                        <a:pt x="0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9"/>
                <p:cNvSpPr/>
                <p:nvPr/>
              </p:nvSpPr>
              <p:spPr bwMode="auto">
                <a:xfrm>
                  <a:off x="8008938" y="4613275"/>
                  <a:ext cx="361950" cy="385762"/>
                </a:xfrm>
                <a:custGeom>
                  <a:avLst/>
                  <a:gdLst>
                    <a:gd name="T0" fmla="*/ 10 w 71"/>
                    <a:gd name="T1" fmla="*/ 54 h 76"/>
                    <a:gd name="T2" fmla="*/ 14 w 71"/>
                    <a:gd name="T3" fmla="*/ 72 h 76"/>
                    <a:gd name="T4" fmla="*/ 47 w 71"/>
                    <a:gd name="T5" fmla="*/ 62 h 76"/>
                    <a:gd name="T6" fmla="*/ 53 w 71"/>
                    <a:gd name="T7" fmla="*/ 39 h 76"/>
                    <a:gd name="T8" fmla="*/ 62 w 71"/>
                    <a:gd name="T9" fmla="*/ 35 h 76"/>
                    <a:gd name="T10" fmla="*/ 68 w 71"/>
                    <a:gd name="T11" fmla="*/ 9 h 76"/>
                    <a:gd name="T12" fmla="*/ 55 w 71"/>
                    <a:gd name="T13" fmla="*/ 3 h 76"/>
                    <a:gd name="T14" fmla="*/ 51 w 71"/>
                    <a:gd name="T15" fmla="*/ 16 h 76"/>
                    <a:gd name="T16" fmla="*/ 45 w 71"/>
                    <a:gd name="T17" fmla="*/ 20 h 76"/>
                    <a:gd name="T18" fmla="*/ 40 w 71"/>
                    <a:gd name="T19" fmla="*/ 30 h 76"/>
                    <a:gd name="T20" fmla="*/ 10 w 71"/>
                    <a:gd name="T2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76">
                      <a:moveTo>
                        <a:pt x="10" y="54"/>
                      </a:moveTo>
                      <a:cubicBezTo>
                        <a:pt x="10" y="54"/>
                        <a:pt x="0" y="68"/>
                        <a:pt x="14" y="72"/>
                      </a:cubicBezTo>
                      <a:cubicBezTo>
                        <a:pt x="29" y="76"/>
                        <a:pt x="43" y="71"/>
                        <a:pt x="47" y="62"/>
                      </a:cubicBezTo>
                      <a:cubicBezTo>
                        <a:pt x="52" y="54"/>
                        <a:pt x="49" y="42"/>
                        <a:pt x="53" y="39"/>
                      </a:cubicBezTo>
                      <a:cubicBezTo>
                        <a:pt x="57" y="37"/>
                        <a:pt x="61" y="37"/>
                        <a:pt x="62" y="35"/>
                      </a:cubicBezTo>
                      <a:cubicBezTo>
                        <a:pt x="63" y="34"/>
                        <a:pt x="71" y="18"/>
                        <a:pt x="68" y="9"/>
                      </a:cubicBezTo>
                      <a:cubicBezTo>
                        <a:pt x="65" y="0"/>
                        <a:pt x="55" y="3"/>
                        <a:pt x="55" y="3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lnTo>
                        <a:pt x="1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30"/>
                <p:cNvSpPr/>
                <p:nvPr/>
              </p:nvSpPr>
              <p:spPr bwMode="auto">
                <a:xfrm>
                  <a:off x="8043863" y="4572000"/>
                  <a:ext cx="260350" cy="346075"/>
                </a:xfrm>
                <a:custGeom>
                  <a:avLst/>
                  <a:gdLst>
                    <a:gd name="T0" fmla="*/ 9 w 51"/>
                    <a:gd name="T1" fmla="*/ 22 h 68"/>
                    <a:gd name="T2" fmla="*/ 4 w 51"/>
                    <a:gd name="T3" fmla="*/ 52 h 68"/>
                    <a:gd name="T4" fmla="*/ 7 w 51"/>
                    <a:gd name="T5" fmla="*/ 66 h 68"/>
                    <a:gd name="T6" fmla="*/ 31 w 51"/>
                    <a:gd name="T7" fmla="*/ 56 h 68"/>
                    <a:gd name="T8" fmla="*/ 40 w 51"/>
                    <a:gd name="T9" fmla="*/ 32 h 68"/>
                    <a:gd name="T10" fmla="*/ 45 w 51"/>
                    <a:gd name="T11" fmla="*/ 32 h 68"/>
                    <a:gd name="T12" fmla="*/ 51 w 51"/>
                    <a:gd name="T13" fmla="*/ 19 h 68"/>
                    <a:gd name="T14" fmla="*/ 46 w 51"/>
                    <a:gd name="T15" fmla="*/ 3 h 68"/>
                    <a:gd name="T16" fmla="*/ 40 w 51"/>
                    <a:gd name="T17" fmla="*/ 0 h 68"/>
                    <a:gd name="T18" fmla="*/ 41 w 51"/>
                    <a:gd name="T19" fmla="*/ 4 h 68"/>
                    <a:gd name="T20" fmla="*/ 33 w 51"/>
                    <a:gd name="T21" fmla="*/ 25 h 68"/>
                    <a:gd name="T22" fmla="*/ 19 w 51"/>
                    <a:gd name="T23" fmla="*/ 13 h 68"/>
                    <a:gd name="T24" fmla="*/ 9 w 51"/>
                    <a:gd name="T25" fmla="*/ 2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" h="68">
                      <a:moveTo>
                        <a:pt x="9" y="22"/>
                      </a:moveTo>
                      <a:cubicBezTo>
                        <a:pt x="9" y="22"/>
                        <a:pt x="7" y="47"/>
                        <a:pt x="4" y="52"/>
                      </a:cubicBezTo>
                      <a:cubicBezTo>
                        <a:pt x="0" y="58"/>
                        <a:pt x="0" y="65"/>
                        <a:pt x="7" y="66"/>
                      </a:cubicBezTo>
                      <a:cubicBezTo>
                        <a:pt x="14" y="68"/>
                        <a:pt x="26" y="68"/>
                        <a:pt x="31" y="56"/>
                      </a:cubicBezTo>
                      <a:cubicBezTo>
                        <a:pt x="36" y="44"/>
                        <a:pt x="38" y="34"/>
                        <a:pt x="40" y="32"/>
                      </a:cubicBezTo>
                      <a:cubicBezTo>
                        <a:pt x="41" y="30"/>
                        <a:pt x="43" y="32"/>
                        <a:pt x="45" y="32"/>
                      </a:cubicBezTo>
                      <a:cubicBezTo>
                        <a:pt x="47" y="32"/>
                        <a:pt x="50" y="25"/>
                        <a:pt x="51" y="19"/>
                      </a:cubicBezTo>
                      <a:cubicBezTo>
                        <a:pt x="51" y="13"/>
                        <a:pt x="51" y="6"/>
                        <a:pt x="46" y="3"/>
                      </a:cubicBezTo>
                      <a:cubicBezTo>
                        <a:pt x="41" y="0"/>
                        <a:pt x="40" y="0"/>
                        <a:pt x="40" y="0"/>
                      </a:cubicBez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3" y="19"/>
                        <a:pt x="33" y="25"/>
                      </a:cubicBezTo>
                      <a:cubicBezTo>
                        <a:pt x="33" y="25"/>
                        <a:pt x="29" y="13"/>
                        <a:pt x="19" y="13"/>
                      </a:cubicBezTo>
                      <a:cubicBezTo>
                        <a:pt x="9" y="13"/>
                        <a:pt x="8" y="17"/>
                        <a:pt x="9" y="22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1"/>
                <p:cNvSpPr/>
                <p:nvPr/>
              </p:nvSpPr>
              <p:spPr bwMode="auto">
                <a:xfrm>
                  <a:off x="8359776" y="4581525"/>
                  <a:ext cx="214313" cy="387350"/>
                </a:xfrm>
                <a:custGeom>
                  <a:avLst/>
                  <a:gdLst>
                    <a:gd name="T0" fmla="*/ 25 w 42"/>
                    <a:gd name="T1" fmla="*/ 4 h 76"/>
                    <a:gd name="T2" fmla="*/ 29 w 42"/>
                    <a:gd name="T3" fmla="*/ 0 h 76"/>
                    <a:gd name="T4" fmla="*/ 40 w 42"/>
                    <a:gd name="T5" fmla="*/ 10 h 76"/>
                    <a:gd name="T6" fmla="*/ 42 w 42"/>
                    <a:gd name="T7" fmla="*/ 32 h 76"/>
                    <a:gd name="T8" fmla="*/ 37 w 42"/>
                    <a:gd name="T9" fmla="*/ 36 h 76"/>
                    <a:gd name="T10" fmla="*/ 35 w 42"/>
                    <a:gd name="T11" fmla="*/ 44 h 76"/>
                    <a:gd name="T12" fmla="*/ 24 w 42"/>
                    <a:gd name="T13" fmla="*/ 74 h 76"/>
                    <a:gd name="T14" fmla="*/ 8 w 42"/>
                    <a:gd name="T15" fmla="*/ 67 h 76"/>
                    <a:gd name="T16" fmla="*/ 7 w 42"/>
                    <a:gd name="T17" fmla="*/ 48 h 76"/>
                    <a:gd name="T18" fmla="*/ 3 w 42"/>
                    <a:gd name="T19" fmla="*/ 26 h 76"/>
                    <a:gd name="T20" fmla="*/ 14 w 42"/>
                    <a:gd name="T21" fmla="*/ 26 h 76"/>
                    <a:gd name="T22" fmla="*/ 24 w 42"/>
                    <a:gd name="T23" fmla="*/ 29 h 76"/>
                    <a:gd name="T24" fmla="*/ 27 w 42"/>
                    <a:gd name="T25" fmla="*/ 36 h 76"/>
                    <a:gd name="T26" fmla="*/ 30 w 42"/>
                    <a:gd name="T27" fmla="*/ 20 h 76"/>
                    <a:gd name="T28" fmla="*/ 25 w 42"/>
                    <a:gd name="T2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2" h="76">
                      <a:moveTo>
                        <a:pt x="25" y="4"/>
                      </a:moveTo>
                      <a:cubicBezTo>
                        <a:pt x="25" y="4"/>
                        <a:pt x="23" y="1"/>
                        <a:pt x="29" y="0"/>
                      </a:cubicBezTo>
                      <a:cubicBezTo>
                        <a:pt x="36" y="0"/>
                        <a:pt x="38" y="3"/>
                        <a:pt x="40" y="10"/>
                      </a:cubicBezTo>
                      <a:cubicBezTo>
                        <a:pt x="42" y="16"/>
                        <a:pt x="42" y="28"/>
                        <a:pt x="42" y="32"/>
                      </a:cubicBezTo>
                      <a:cubicBezTo>
                        <a:pt x="41" y="35"/>
                        <a:pt x="41" y="38"/>
                        <a:pt x="37" y="36"/>
                      </a:cubicBezTo>
                      <a:cubicBezTo>
                        <a:pt x="34" y="35"/>
                        <a:pt x="34" y="41"/>
                        <a:pt x="35" y="44"/>
                      </a:cubicBezTo>
                      <a:cubicBezTo>
                        <a:pt x="35" y="48"/>
                        <a:pt x="38" y="72"/>
                        <a:pt x="24" y="74"/>
                      </a:cubicBezTo>
                      <a:cubicBezTo>
                        <a:pt x="10" y="76"/>
                        <a:pt x="6" y="72"/>
                        <a:pt x="8" y="67"/>
                      </a:cubicBezTo>
                      <a:cubicBezTo>
                        <a:pt x="10" y="62"/>
                        <a:pt x="8" y="55"/>
                        <a:pt x="7" y="48"/>
                      </a:cubicBezTo>
                      <a:cubicBezTo>
                        <a:pt x="6" y="41"/>
                        <a:pt x="0" y="28"/>
                        <a:pt x="3" y="26"/>
                      </a:cubicBezTo>
                      <a:cubicBezTo>
                        <a:pt x="6" y="24"/>
                        <a:pt x="9" y="26"/>
                        <a:pt x="14" y="26"/>
                      </a:cubicBezTo>
                      <a:cubicBezTo>
                        <a:pt x="19" y="26"/>
                        <a:pt x="22" y="25"/>
                        <a:pt x="24" y="29"/>
                      </a:cubicBezTo>
                      <a:cubicBezTo>
                        <a:pt x="26" y="32"/>
                        <a:pt x="27" y="36"/>
                        <a:pt x="27" y="36"/>
                      </a:cubicBezTo>
                      <a:cubicBezTo>
                        <a:pt x="27" y="36"/>
                        <a:pt x="30" y="27"/>
                        <a:pt x="30" y="20"/>
                      </a:cubicBezTo>
                      <a:cubicBezTo>
                        <a:pt x="29" y="13"/>
                        <a:pt x="28" y="4"/>
                        <a:pt x="25" y="4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2"/>
                <p:cNvSpPr/>
                <p:nvPr/>
              </p:nvSpPr>
              <p:spPr bwMode="auto">
                <a:xfrm>
                  <a:off x="7942263" y="2855913"/>
                  <a:ext cx="615950" cy="1430337"/>
                </a:xfrm>
                <a:custGeom>
                  <a:avLst/>
                  <a:gdLst>
                    <a:gd name="T0" fmla="*/ 15 w 121"/>
                    <a:gd name="T1" fmla="*/ 3 h 281"/>
                    <a:gd name="T2" fmla="*/ 0 w 121"/>
                    <a:gd name="T3" fmla="*/ 104 h 281"/>
                    <a:gd name="T4" fmla="*/ 4 w 121"/>
                    <a:gd name="T5" fmla="*/ 174 h 281"/>
                    <a:gd name="T6" fmla="*/ 20 w 121"/>
                    <a:gd name="T7" fmla="*/ 260 h 281"/>
                    <a:gd name="T8" fmla="*/ 23 w 121"/>
                    <a:gd name="T9" fmla="*/ 276 h 281"/>
                    <a:gd name="T10" fmla="*/ 48 w 121"/>
                    <a:gd name="T11" fmla="*/ 275 h 281"/>
                    <a:gd name="T12" fmla="*/ 56 w 121"/>
                    <a:gd name="T13" fmla="*/ 271 h 281"/>
                    <a:gd name="T14" fmla="*/ 45 w 121"/>
                    <a:gd name="T15" fmla="*/ 179 h 281"/>
                    <a:gd name="T16" fmla="*/ 50 w 121"/>
                    <a:gd name="T17" fmla="*/ 124 h 281"/>
                    <a:gd name="T18" fmla="*/ 49 w 121"/>
                    <a:gd name="T19" fmla="*/ 182 h 281"/>
                    <a:gd name="T20" fmla="*/ 62 w 121"/>
                    <a:gd name="T21" fmla="*/ 247 h 281"/>
                    <a:gd name="T22" fmla="*/ 67 w 121"/>
                    <a:gd name="T23" fmla="*/ 274 h 281"/>
                    <a:gd name="T24" fmla="*/ 103 w 121"/>
                    <a:gd name="T25" fmla="*/ 265 h 281"/>
                    <a:gd name="T26" fmla="*/ 91 w 121"/>
                    <a:gd name="T27" fmla="*/ 173 h 281"/>
                    <a:gd name="T28" fmla="*/ 93 w 121"/>
                    <a:gd name="T29" fmla="*/ 158 h 281"/>
                    <a:gd name="T30" fmla="*/ 121 w 121"/>
                    <a:gd name="T31" fmla="*/ 50 h 281"/>
                    <a:gd name="T32" fmla="*/ 104 w 121"/>
                    <a:gd name="T33" fmla="*/ 0 h 281"/>
                    <a:gd name="T34" fmla="*/ 84 w 121"/>
                    <a:gd name="T35" fmla="*/ 4 h 281"/>
                    <a:gd name="T36" fmla="*/ 58 w 121"/>
                    <a:gd name="T37" fmla="*/ 5 h 281"/>
                    <a:gd name="T38" fmla="*/ 15 w 121"/>
                    <a:gd name="T39" fmla="*/ 3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1" h="281">
                      <a:moveTo>
                        <a:pt x="15" y="3"/>
                      </a:moveTo>
                      <a:cubicBezTo>
                        <a:pt x="15" y="3"/>
                        <a:pt x="0" y="59"/>
                        <a:pt x="0" y="104"/>
                      </a:cubicBezTo>
                      <a:cubicBezTo>
                        <a:pt x="0" y="149"/>
                        <a:pt x="4" y="162"/>
                        <a:pt x="4" y="174"/>
                      </a:cubicBezTo>
                      <a:cubicBezTo>
                        <a:pt x="4" y="186"/>
                        <a:pt x="12" y="232"/>
                        <a:pt x="20" y="260"/>
                      </a:cubicBezTo>
                      <a:cubicBezTo>
                        <a:pt x="20" y="260"/>
                        <a:pt x="23" y="273"/>
                        <a:pt x="23" y="276"/>
                      </a:cubicBezTo>
                      <a:cubicBezTo>
                        <a:pt x="23" y="276"/>
                        <a:pt x="33" y="281"/>
                        <a:pt x="48" y="275"/>
                      </a:cubicBezTo>
                      <a:cubicBezTo>
                        <a:pt x="50" y="274"/>
                        <a:pt x="53" y="273"/>
                        <a:pt x="56" y="271"/>
                      </a:cubicBezTo>
                      <a:cubicBezTo>
                        <a:pt x="56" y="271"/>
                        <a:pt x="51" y="207"/>
                        <a:pt x="45" y="179"/>
                      </a:cubicBezTo>
                      <a:cubicBezTo>
                        <a:pt x="44" y="174"/>
                        <a:pt x="50" y="124"/>
                        <a:pt x="50" y="124"/>
                      </a:cubicBezTo>
                      <a:cubicBezTo>
                        <a:pt x="50" y="124"/>
                        <a:pt x="47" y="163"/>
                        <a:pt x="49" y="182"/>
                      </a:cubicBezTo>
                      <a:cubicBezTo>
                        <a:pt x="51" y="200"/>
                        <a:pt x="58" y="234"/>
                        <a:pt x="62" y="247"/>
                      </a:cubicBezTo>
                      <a:cubicBezTo>
                        <a:pt x="66" y="258"/>
                        <a:pt x="67" y="274"/>
                        <a:pt x="67" y="274"/>
                      </a:cubicBezTo>
                      <a:cubicBezTo>
                        <a:pt x="67" y="274"/>
                        <a:pt x="92" y="276"/>
                        <a:pt x="103" y="265"/>
                      </a:cubicBezTo>
                      <a:cubicBezTo>
                        <a:pt x="103" y="265"/>
                        <a:pt x="108" y="211"/>
                        <a:pt x="91" y="173"/>
                      </a:cubicBezTo>
                      <a:cubicBezTo>
                        <a:pt x="91" y="173"/>
                        <a:pt x="89" y="168"/>
                        <a:pt x="93" y="158"/>
                      </a:cubicBezTo>
                      <a:cubicBezTo>
                        <a:pt x="96" y="149"/>
                        <a:pt x="120" y="73"/>
                        <a:pt x="121" y="50"/>
                      </a:cubicBezTo>
                      <a:cubicBezTo>
                        <a:pt x="121" y="26"/>
                        <a:pt x="104" y="0"/>
                        <a:pt x="104" y="0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15" y="3"/>
                        <a:pt x="15" y="3"/>
                        <a:pt x="15" y="3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3"/>
                <p:cNvSpPr/>
                <p:nvPr/>
              </p:nvSpPr>
              <p:spPr bwMode="auto">
                <a:xfrm>
                  <a:off x="8101013" y="3187700"/>
                  <a:ext cx="127000" cy="1068387"/>
                </a:xfrm>
                <a:custGeom>
                  <a:avLst/>
                  <a:gdLst>
                    <a:gd name="T0" fmla="*/ 25 w 25"/>
                    <a:gd name="T1" fmla="*/ 0 h 210"/>
                    <a:gd name="T2" fmla="*/ 18 w 25"/>
                    <a:gd name="T3" fmla="*/ 9 h 210"/>
                    <a:gd name="T4" fmla="*/ 2 w 25"/>
                    <a:gd name="T5" fmla="*/ 97 h 210"/>
                    <a:gd name="T6" fmla="*/ 7 w 25"/>
                    <a:gd name="T7" fmla="*/ 149 h 210"/>
                    <a:gd name="T8" fmla="*/ 17 w 25"/>
                    <a:gd name="T9" fmla="*/ 210 h 210"/>
                    <a:gd name="T10" fmla="*/ 25 w 25"/>
                    <a:gd name="T11" fmla="*/ 206 h 210"/>
                    <a:gd name="T12" fmla="*/ 14 w 25"/>
                    <a:gd name="T13" fmla="*/ 114 h 210"/>
                    <a:gd name="T14" fmla="*/ 14 w 25"/>
                    <a:gd name="T15" fmla="*/ 112 h 210"/>
                    <a:gd name="T16" fmla="*/ 19 w 25"/>
                    <a:gd name="T17" fmla="*/ 59 h 210"/>
                    <a:gd name="T18" fmla="*/ 25 w 25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210">
                      <a:moveTo>
                        <a:pt x="25" y="0"/>
                      </a:moveTo>
                      <a:cubicBezTo>
                        <a:pt x="25" y="0"/>
                        <a:pt x="20" y="4"/>
                        <a:pt x="18" y="9"/>
                      </a:cubicBezTo>
                      <a:cubicBezTo>
                        <a:pt x="17" y="13"/>
                        <a:pt x="4" y="88"/>
                        <a:pt x="2" y="97"/>
                      </a:cubicBezTo>
                      <a:cubicBezTo>
                        <a:pt x="0" y="106"/>
                        <a:pt x="3" y="128"/>
                        <a:pt x="7" y="149"/>
                      </a:cubicBezTo>
                      <a:cubicBezTo>
                        <a:pt x="10" y="170"/>
                        <a:pt x="17" y="210"/>
                        <a:pt x="17" y="210"/>
                      </a:cubicBezTo>
                      <a:cubicBezTo>
                        <a:pt x="19" y="209"/>
                        <a:pt x="22" y="208"/>
                        <a:pt x="25" y="206"/>
                      </a:cubicBezTo>
                      <a:cubicBezTo>
                        <a:pt x="25" y="206"/>
                        <a:pt x="20" y="142"/>
                        <a:pt x="14" y="114"/>
                      </a:cubicBezTo>
                      <a:cubicBezTo>
                        <a:pt x="14" y="113"/>
                        <a:pt x="14" y="113"/>
                        <a:pt x="14" y="112"/>
                      </a:cubicBezTo>
                      <a:cubicBezTo>
                        <a:pt x="14" y="102"/>
                        <a:pt x="19" y="59"/>
                        <a:pt x="19" y="59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4"/>
                <p:cNvSpPr/>
                <p:nvPr/>
              </p:nvSpPr>
              <p:spPr bwMode="auto">
                <a:xfrm>
                  <a:off x="8013701" y="2809875"/>
                  <a:ext cx="468313" cy="133350"/>
                </a:xfrm>
                <a:custGeom>
                  <a:avLst/>
                  <a:gdLst>
                    <a:gd name="T0" fmla="*/ 2 w 92"/>
                    <a:gd name="T1" fmla="*/ 2 h 26"/>
                    <a:gd name="T2" fmla="*/ 0 w 92"/>
                    <a:gd name="T3" fmla="*/ 16 h 26"/>
                    <a:gd name="T4" fmla="*/ 92 w 92"/>
                    <a:gd name="T5" fmla="*/ 12 h 26"/>
                    <a:gd name="T6" fmla="*/ 89 w 92"/>
                    <a:gd name="T7" fmla="*/ 2 h 26"/>
                    <a:gd name="T8" fmla="*/ 2 w 92"/>
                    <a:gd name="T9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26">
                      <a:moveTo>
                        <a:pt x="2" y="2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46" y="26"/>
                        <a:pt x="92" y="12"/>
                      </a:cubicBezTo>
                      <a:cubicBezTo>
                        <a:pt x="92" y="12"/>
                        <a:pt x="89" y="3"/>
                        <a:pt x="89" y="2"/>
                      </a:cubicBezTo>
                      <a:cubicBezTo>
                        <a:pt x="88" y="0"/>
                        <a:pt x="53" y="14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35"/>
                <p:cNvSpPr/>
                <p:nvPr/>
              </p:nvSpPr>
              <p:spPr bwMode="auto">
                <a:xfrm>
                  <a:off x="8329613" y="2867025"/>
                  <a:ext cx="177800" cy="1368425"/>
                </a:xfrm>
                <a:custGeom>
                  <a:avLst/>
                  <a:gdLst>
                    <a:gd name="T0" fmla="*/ 21 w 35"/>
                    <a:gd name="T1" fmla="*/ 267 h 269"/>
                    <a:gd name="T2" fmla="*/ 17 w 35"/>
                    <a:gd name="T3" fmla="*/ 269 h 269"/>
                    <a:gd name="T4" fmla="*/ 17 w 35"/>
                    <a:gd name="T5" fmla="*/ 226 h 269"/>
                    <a:gd name="T6" fmla="*/ 7 w 35"/>
                    <a:gd name="T7" fmla="*/ 189 h 269"/>
                    <a:gd name="T8" fmla="*/ 2 w 35"/>
                    <a:gd name="T9" fmla="*/ 174 h 269"/>
                    <a:gd name="T10" fmla="*/ 18 w 35"/>
                    <a:gd name="T11" fmla="*/ 89 h 269"/>
                    <a:gd name="T12" fmla="*/ 26 w 35"/>
                    <a:gd name="T13" fmla="*/ 49 h 269"/>
                    <a:gd name="T14" fmla="*/ 19 w 35"/>
                    <a:gd name="T15" fmla="*/ 2 h 269"/>
                    <a:gd name="T16" fmla="*/ 22 w 35"/>
                    <a:gd name="T17" fmla="*/ 0 h 269"/>
                    <a:gd name="T18" fmla="*/ 30 w 35"/>
                    <a:gd name="T19" fmla="*/ 50 h 269"/>
                    <a:gd name="T20" fmla="*/ 21 w 35"/>
                    <a:gd name="T21" fmla="*/ 90 h 269"/>
                    <a:gd name="T22" fmla="*/ 6 w 35"/>
                    <a:gd name="T23" fmla="*/ 173 h 269"/>
                    <a:gd name="T24" fmla="*/ 11 w 35"/>
                    <a:gd name="T25" fmla="*/ 187 h 269"/>
                    <a:gd name="T26" fmla="*/ 21 w 35"/>
                    <a:gd name="T27" fmla="*/ 226 h 269"/>
                    <a:gd name="T28" fmla="*/ 21 w 35"/>
                    <a:gd name="T29" fmla="*/ 267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" h="269">
                      <a:moveTo>
                        <a:pt x="21" y="267"/>
                      </a:moveTo>
                      <a:cubicBezTo>
                        <a:pt x="17" y="269"/>
                        <a:pt x="17" y="269"/>
                        <a:pt x="17" y="269"/>
                      </a:cubicBezTo>
                      <a:cubicBezTo>
                        <a:pt x="17" y="269"/>
                        <a:pt x="18" y="245"/>
                        <a:pt x="17" y="226"/>
                      </a:cubicBezTo>
                      <a:cubicBezTo>
                        <a:pt x="17" y="214"/>
                        <a:pt x="12" y="200"/>
                        <a:pt x="7" y="189"/>
                      </a:cubicBezTo>
                      <a:cubicBezTo>
                        <a:pt x="5" y="183"/>
                        <a:pt x="3" y="178"/>
                        <a:pt x="2" y="174"/>
                      </a:cubicBezTo>
                      <a:cubicBezTo>
                        <a:pt x="0" y="167"/>
                        <a:pt x="8" y="133"/>
                        <a:pt x="18" y="89"/>
                      </a:cubicBezTo>
                      <a:cubicBezTo>
                        <a:pt x="21" y="73"/>
                        <a:pt x="25" y="58"/>
                        <a:pt x="26" y="49"/>
                      </a:cubicBezTo>
                      <a:cubicBezTo>
                        <a:pt x="31" y="23"/>
                        <a:pt x="19" y="2"/>
                        <a:pt x="19" y="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3" y="1"/>
                        <a:pt x="35" y="22"/>
                        <a:pt x="30" y="50"/>
                      </a:cubicBezTo>
                      <a:cubicBezTo>
                        <a:pt x="29" y="59"/>
                        <a:pt x="25" y="73"/>
                        <a:pt x="21" y="90"/>
                      </a:cubicBezTo>
                      <a:cubicBezTo>
                        <a:pt x="14" y="122"/>
                        <a:pt x="4" y="166"/>
                        <a:pt x="6" y="173"/>
                      </a:cubicBezTo>
                      <a:cubicBezTo>
                        <a:pt x="7" y="177"/>
                        <a:pt x="9" y="182"/>
                        <a:pt x="11" y="187"/>
                      </a:cubicBezTo>
                      <a:cubicBezTo>
                        <a:pt x="15" y="199"/>
                        <a:pt x="21" y="213"/>
                        <a:pt x="21" y="226"/>
                      </a:cubicBezTo>
                      <a:cubicBezTo>
                        <a:pt x="22" y="245"/>
                        <a:pt x="21" y="267"/>
                        <a:pt x="21" y="2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36"/>
                <p:cNvSpPr/>
                <p:nvPr/>
              </p:nvSpPr>
              <p:spPr bwMode="auto">
                <a:xfrm>
                  <a:off x="8435976" y="2117725"/>
                  <a:ext cx="504825" cy="998537"/>
                </a:xfrm>
                <a:custGeom>
                  <a:avLst/>
                  <a:gdLst>
                    <a:gd name="T0" fmla="*/ 5 w 99"/>
                    <a:gd name="T1" fmla="*/ 4 h 196"/>
                    <a:gd name="T2" fmla="*/ 35 w 99"/>
                    <a:gd name="T3" fmla="*/ 16 h 196"/>
                    <a:gd name="T4" fmla="*/ 41 w 99"/>
                    <a:gd name="T5" fmla="*/ 54 h 196"/>
                    <a:gd name="T6" fmla="*/ 40 w 99"/>
                    <a:gd name="T7" fmla="*/ 97 h 196"/>
                    <a:gd name="T8" fmla="*/ 43 w 99"/>
                    <a:gd name="T9" fmla="*/ 106 h 196"/>
                    <a:gd name="T10" fmla="*/ 87 w 99"/>
                    <a:gd name="T11" fmla="*/ 170 h 196"/>
                    <a:gd name="T12" fmla="*/ 98 w 99"/>
                    <a:gd name="T13" fmla="*/ 182 h 196"/>
                    <a:gd name="T14" fmla="*/ 80 w 99"/>
                    <a:gd name="T15" fmla="*/ 196 h 196"/>
                    <a:gd name="T16" fmla="*/ 74 w 99"/>
                    <a:gd name="T17" fmla="*/ 177 h 196"/>
                    <a:gd name="T18" fmla="*/ 74 w 99"/>
                    <a:gd name="T19" fmla="*/ 173 h 196"/>
                    <a:gd name="T20" fmla="*/ 28 w 99"/>
                    <a:gd name="T21" fmla="*/ 127 h 196"/>
                    <a:gd name="T22" fmla="*/ 16 w 99"/>
                    <a:gd name="T23" fmla="*/ 116 h 196"/>
                    <a:gd name="T24" fmla="*/ 9 w 99"/>
                    <a:gd name="T25" fmla="*/ 101 h 196"/>
                    <a:gd name="T26" fmla="*/ 10 w 99"/>
                    <a:gd name="T27" fmla="*/ 50 h 196"/>
                    <a:gd name="T28" fmla="*/ 0 w 99"/>
                    <a:gd name="T29" fmla="*/ 41 h 196"/>
                    <a:gd name="T30" fmla="*/ 2 w 99"/>
                    <a:gd name="T31" fmla="*/ 13 h 196"/>
                    <a:gd name="T32" fmla="*/ 5 w 99"/>
                    <a:gd name="T33" fmla="*/ 4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9" h="196">
                      <a:moveTo>
                        <a:pt x="5" y="4"/>
                      </a:moveTo>
                      <a:cubicBezTo>
                        <a:pt x="5" y="4"/>
                        <a:pt x="26" y="0"/>
                        <a:pt x="35" y="16"/>
                      </a:cubicBezTo>
                      <a:cubicBezTo>
                        <a:pt x="43" y="32"/>
                        <a:pt x="41" y="48"/>
                        <a:pt x="41" y="54"/>
                      </a:cubicBezTo>
                      <a:cubicBezTo>
                        <a:pt x="40" y="61"/>
                        <a:pt x="42" y="88"/>
                        <a:pt x="40" y="97"/>
                      </a:cubicBezTo>
                      <a:cubicBezTo>
                        <a:pt x="40" y="97"/>
                        <a:pt x="39" y="103"/>
                        <a:pt x="43" y="106"/>
                      </a:cubicBezTo>
                      <a:cubicBezTo>
                        <a:pt x="47" y="109"/>
                        <a:pt x="83" y="147"/>
                        <a:pt x="87" y="170"/>
                      </a:cubicBezTo>
                      <a:cubicBezTo>
                        <a:pt x="87" y="170"/>
                        <a:pt x="96" y="181"/>
                        <a:pt x="98" y="182"/>
                      </a:cubicBezTo>
                      <a:cubicBezTo>
                        <a:pt x="99" y="182"/>
                        <a:pt x="80" y="196"/>
                        <a:pt x="80" y="196"/>
                      </a:cubicBezTo>
                      <a:cubicBezTo>
                        <a:pt x="80" y="196"/>
                        <a:pt x="73" y="182"/>
                        <a:pt x="74" y="177"/>
                      </a:cubicBezTo>
                      <a:cubicBezTo>
                        <a:pt x="74" y="173"/>
                        <a:pt x="74" y="173"/>
                        <a:pt x="74" y="173"/>
                      </a:cubicBezTo>
                      <a:cubicBezTo>
                        <a:pt x="74" y="173"/>
                        <a:pt x="45" y="145"/>
                        <a:pt x="28" y="127"/>
                      </a:cubicBezTo>
                      <a:cubicBezTo>
                        <a:pt x="22" y="122"/>
                        <a:pt x="18" y="117"/>
                        <a:pt x="16" y="116"/>
                      </a:cubicBezTo>
                      <a:cubicBezTo>
                        <a:pt x="11" y="109"/>
                        <a:pt x="9" y="105"/>
                        <a:pt x="9" y="101"/>
                      </a:cubicBezTo>
                      <a:cubicBezTo>
                        <a:pt x="9" y="96"/>
                        <a:pt x="9" y="54"/>
                        <a:pt x="10" y="50"/>
                      </a:cubicBezTo>
                      <a:cubicBezTo>
                        <a:pt x="11" y="48"/>
                        <a:pt x="0" y="41"/>
                        <a:pt x="0" y="4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5" y="4"/>
                        <a:pt x="5" y="4"/>
                        <a:pt x="5" y="4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7"/>
                <p:cNvSpPr/>
                <p:nvPr/>
              </p:nvSpPr>
              <p:spPr bwMode="auto">
                <a:xfrm>
                  <a:off x="8482013" y="2371725"/>
                  <a:ext cx="96838" cy="392112"/>
                </a:xfrm>
                <a:custGeom>
                  <a:avLst/>
                  <a:gdLst>
                    <a:gd name="T0" fmla="*/ 1 w 19"/>
                    <a:gd name="T1" fmla="*/ 0 h 77"/>
                    <a:gd name="T2" fmla="*/ 1 w 19"/>
                    <a:gd name="T3" fmla="*/ 0 h 77"/>
                    <a:gd name="T4" fmla="*/ 0 w 19"/>
                    <a:gd name="T5" fmla="*/ 50 h 77"/>
                    <a:gd name="T6" fmla="*/ 0 w 19"/>
                    <a:gd name="T7" fmla="*/ 50 h 77"/>
                    <a:gd name="T8" fmla="*/ 0 w 19"/>
                    <a:gd name="T9" fmla="*/ 50 h 77"/>
                    <a:gd name="T10" fmla="*/ 0 w 19"/>
                    <a:gd name="T11" fmla="*/ 50 h 77"/>
                    <a:gd name="T12" fmla="*/ 0 w 19"/>
                    <a:gd name="T13" fmla="*/ 51 h 77"/>
                    <a:gd name="T14" fmla="*/ 0 w 19"/>
                    <a:gd name="T15" fmla="*/ 51 h 77"/>
                    <a:gd name="T16" fmla="*/ 0 w 19"/>
                    <a:gd name="T17" fmla="*/ 51 h 77"/>
                    <a:gd name="T18" fmla="*/ 0 w 19"/>
                    <a:gd name="T19" fmla="*/ 51 h 77"/>
                    <a:gd name="T20" fmla="*/ 0 w 19"/>
                    <a:gd name="T21" fmla="*/ 51 h 77"/>
                    <a:gd name="T22" fmla="*/ 0 w 19"/>
                    <a:gd name="T23" fmla="*/ 51 h 77"/>
                    <a:gd name="T24" fmla="*/ 7 w 19"/>
                    <a:gd name="T25" fmla="*/ 66 h 77"/>
                    <a:gd name="T26" fmla="*/ 19 w 19"/>
                    <a:gd name="T27" fmla="*/ 77 h 77"/>
                    <a:gd name="T28" fmla="*/ 7 w 19"/>
                    <a:gd name="T29" fmla="*/ 50 h 77"/>
                    <a:gd name="T30" fmla="*/ 11 w 19"/>
                    <a:gd name="T31" fmla="*/ 3 h 77"/>
                    <a:gd name="T32" fmla="*/ 8 w 19"/>
                    <a:gd name="T33" fmla="*/ 3 h 77"/>
                    <a:gd name="T34" fmla="*/ 1 w 19"/>
                    <a:gd name="T3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" h="77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43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5"/>
                        <a:pt x="2" y="59"/>
                        <a:pt x="7" y="66"/>
                      </a:cubicBezTo>
                      <a:cubicBezTo>
                        <a:pt x="9" y="67"/>
                        <a:pt x="13" y="72"/>
                        <a:pt x="19" y="77"/>
                      </a:cubicBezTo>
                      <a:cubicBezTo>
                        <a:pt x="19" y="77"/>
                        <a:pt x="9" y="59"/>
                        <a:pt x="7" y="50"/>
                      </a:cubicBezTo>
                      <a:cubicBezTo>
                        <a:pt x="5" y="41"/>
                        <a:pt x="11" y="3"/>
                        <a:pt x="11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5" y="3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38"/>
                <p:cNvSpPr/>
                <p:nvPr/>
              </p:nvSpPr>
              <p:spPr bwMode="auto">
                <a:xfrm>
                  <a:off x="8813801" y="2998788"/>
                  <a:ext cx="188913" cy="163512"/>
                </a:xfrm>
                <a:custGeom>
                  <a:avLst/>
                  <a:gdLst>
                    <a:gd name="T0" fmla="*/ 26 w 37"/>
                    <a:gd name="T1" fmla="*/ 2 h 32"/>
                    <a:gd name="T2" fmla="*/ 9 w 37"/>
                    <a:gd name="T3" fmla="*/ 15 h 32"/>
                    <a:gd name="T4" fmla="*/ 1 w 37"/>
                    <a:gd name="T5" fmla="*/ 22 h 32"/>
                    <a:gd name="T6" fmla="*/ 1 w 37"/>
                    <a:gd name="T7" fmla="*/ 28 h 32"/>
                    <a:gd name="T8" fmla="*/ 8 w 37"/>
                    <a:gd name="T9" fmla="*/ 32 h 32"/>
                    <a:gd name="T10" fmla="*/ 28 w 37"/>
                    <a:gd name="T11" fmla="*/ 19 h 32"/>
                    <a:gd name="T12" fmla="*/ 36 w 37"/>
                    <a:gd name="T13" fmla="*/ 8 h 32"/>
                    <a:gd name="T14" fmla="*/ 26 w 37"/>
                    <a:gd name="T15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2">
                      <a:moveTo>
                        <a:pt x="26" y="2"/>
                      </a:moveTo>
                      <a:cubicBezTo>
                        <a:pt x="26" y="2"/>
                        <a:pt x="13" y="11"/>
                        <a:pt x="9" y="15"/>
                      </a:cubicBezTo>
                      <a:cubicBezTo>
                        <a:pt x="5" y="17"/>
                        <a:pt x="2" y="18"/>
                        <a:pt x="1" y="22"/>
                      </a:cubicBezTo>
                      <a:cubicBezTo>
                        <a:pt x="0" y="24"/>
                        <a:pt x="0" y="26"/>
                        <a:pt x="1" y="28"/>
                      </a:cubicBezTo>
                      <a:cubicBezTo>
                        <a:pt x="2" y="31"/>
                        <a:pt x="4" y="32"/>
                        <a:pt x="8" y="32"/>
                      </a:cubicBezTo>
                      <a:cubicBezTo>
                        <a:pt x="8" y="32"/>
                        <a:pt x="26" y="20"/>
                        <a:pt x="28" y="19"/>
                      </a:cubicBezTo>
                      <a:cubicBezTo>
                        <a:pt x="31" y="17"/>
                        <a:pt x="37" y="12"/>
                        <a:pt x="36" y="8"/>
                      </a:cubicBezTo>
                      <a:cubicBezTo>
                        <a:pt x="35" y="3"/>
                        <a:pt x="31" y="0"/>
                        <a:pt x="26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40"/>
                <p:cNvSpPr/>
                <p:nvPr/>
              </p:nvSpPr>
              <p:spPr bwMode="auto">
                <a:xfrm>
                  <a:off x="8813801" y="3100388"/>
                  <a:ext cx="55563" cy="61912"/>
                </a:xfrm>
                <a:custGeom>
                  <a:avLst/>
                  <a:gdLst>
                    <a:gd name="T0" fmla="*/ 4 w 11"/>
                    <a:gd name="T1" fmla="*/ 0 h 12"/>
                    <a:gd name="T2" fmla="*/ 1 w 11"/>
                    <a:gd name="T3" fmla="*/ 2 h 12"/>
                    <a:gd name="T4" fmla="*/ 1 w 11"/>
                    <a:gd name="T5" fmla="*/ 2 h 12"/>
                    <a:gd name="T6" fmla="*/ 1 w 11"/>
                    <a:gd name="T7" fmla="*/ 8 h 12"/>
                    <a:gd name="T8" fmla="*/ 1 w 11"/>
                    <a:gd name="T9" fmla="*/ 8 h 12"/>
                    <a:gd name="T10" fmla="*/ 8 w 11"/>
                    <a:gd name="T11" fmla="*/ 12 h 12"/>
                    <a:gd name="T12" fmla="*/ 9 w 11"/>
                    <a:gd name="T13" fmla="*/ 5 h 12"/>
                    <a:gd name="T14" fmla="*/ 4 w 11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2">
                      <a:moveTo>
                        <a:pt x="4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2" y="11"/>
                        <a:pt x="4" y="12"/>
                        <a:pt x="8" y="12"/>
                      </a:cubicBezTo>
                      <a:cubicBezTo>
                        <a:pt x="8" y="12"/>
                        <a:pt x="11" y="9"/>
                        <a:pt x="9" y="5"/>
                      </a:cubicBezTo>
                      <a:cubicBezTo>
                        <a:pt x="8" y="2"/>
                        <a:pt x="6" y="0"/>
                        <a:pt x="4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41"/>
                <p:cNvSpPr/>
                <p:nvPr/>
              </p:nvSpPr>
              <p:spPr bwMode="auto">
                <a:xfrm>
                  <a:off x="8859838" y="3044825"/>
                  <a:ext cx="173038" cy="136525"/>
                </a:xfrm>
                <a:custGeom>
                  <a:avLst/>
                  <a:gdLst>
                    <a:gd name="T0" fmla="*/ 10 w 34"/>
                    <a:gd name="T1" fmla="*/ 15 h 27"/>
                    <a:gd name="T2" fmla="*/ 10 w 34"/>
                    <a:gd name="T3" fmla="*/ 9 h 27"/>
                    <a:gd name="T4" fmla="*/ 17 w 34"/>
                    <a:gd name="T5" fmla="*/ 1 h 27"/>
                    <a:gd name="T6" fmla="*/ 24 w 34"/>
                    <a:gd name="T7" fmla="*/ 1 h 27"/>
                    <a:gd name="T8" fmla="*/ 30 w 34"/>
                    <a:gd name="T9" fmla="*/ 10 h 27"/>
                    <a:gd name="T10" fmla="*/ 30 w 34"/>
                    <a:gd name="T11" fmla="*/ 21 h 27"/>
                    <a:gd name="T12" fmla="*/ 16 w 34"/>
                    <a:gd name="T13" fmla="*/ 27 h 27"/>
                    <a:gd name="T14" fmla="*/ 0 w 34"/>
                    <a:gd name="T15" fmla="*/ 23 h 27"/>
                    <a:gd name="T16" fmla="*/ 10 w 34"/>
                    <a:gd name="T17" fmla="*/ 1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27">
                      <a:moveTo>
                        <a:pt x="10" y="15"/>
                      </a:moveTo>
                      <a:cubicBezTo>
                        <a:pt x="10" y="15"/>
                        <a:pt x="10" y="13"/>
                        <a:pt x="10" y="9"/>
                      </a:cubicBezTo>
                      <a:cubicBezTo>
                        <a:pt x="10" y="5"/>
                        <a:pt x="14" y="2"/>
                        <a:pt x="17" y="1"/>
                      </a:cubicBezTo>
                      <a:cubicBezTo>
                        <a:pt x="20" y="1"/>
                        <a:pt x="22" y="0"/>
                        <a:pt x="24" y="1"/>
                      </a:cubicBezTo>
                      <a:cubicBezTo>
                        <a:pt x="26" y="1"/>
                        <a:pt x="29" y="6"/>
                        <a:pt x="30" y="10"/>
                      </a:cubicBezTo>
                      <a:cubicBezTo>
                        <a:pt x="32" y="14"/>
                        <a:pt x="34" y="19"/>
                        <a:pt x="30" y="21"/>
                      </a:cubicBezTo>
                      <a:cubicBezTo>
                        <a:pt x="26" y="23"/>
                        <a:pt x="21" y="27"/>
                        <a:pt x="16" y="27"/>
                      </a:cubicBezTo>
                      <a:cubicBezTo>
                        <a:pt x="11" y="26"/>
                        <a:pt x="2" y="26"/>
                        <a:pt x="0" y="23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42"/>
                <p:cNvSpPr/>
                <p:nvPr/>
              </p:nvSpPr>
              <p:spPr bwMode="auto">
                <a:xfrm>
                  <a:off x="7566026" y="2133600"/>
                  <a:ext cx="554038" cy="1012825"/>
                </a:xfrm>
                <a:custGeom>
                  <a:avLst/>
                  <a:gdLst>
                    <a:gd name="T0" fmla="*/ 107 w 109"/>
                    <a:gd name="T1" fmla="*/ 5 h 199"/>
                    <a:gd name="T2" fmla="*/ 81 w 109"/>
                    <a:gd name="T3" fmla="*/ 14 h 199"/>
                    <a:gd name="T4" fmla="*/ 68 w 109"/>
                    <a:gd name="T5" fmla="*/ 49 h 199"/>
                    <a:gd name="T6" fmla="*/ 65 w 109"/>
                    <a:gd name="T7" fmla="*/ 90 h 199"/>
                    <a:gd name="T8" fmla="*/ 60 w 109"/>
                    <a:gd name="T9" fmla="*/ 98 h 199"/>
                    <a:gd name="T10" fmla="*/ 13 w 109"/>
                    <a:gd name="T11" fmla="*/ 173 h 199"/>
                    <a:gd name="T12" fmla="*/ 1 w 109"/>
                    <a:gd name="T13" fmla="*/ 184 h 199"/>
                    <a:gd name="T14" fmla="*/ 16 w 109"/>
                    <a:gd name="T15" fmla="*/ 199 h 199"/>
                    <a:gd name="T16" fmla="*/ 24 w 109"/>
                    <a:gd name="T17" fmla="*/ 182 h 199"/>
                    <a:gd name="T18" fmla="*/ 24 w 109"/>
                    <a:gd name="T19" fmla="*/ 178 h 199"/>
                    <a:gd name="T20" fmla="*/ 73 w 109"/>
                    <a:gd name="T21" fmla="*/ 132 h 199"/>
                    <a:gd name="T22" fmla="*/ 86 w 109"/>
                    <a:gd name="T23" fmla="*/ 120 h 199"/>
                    <a:gd name="T24" fmla="*/ 93 w 109"/>
                    <a:gd name="T25" fmla="*/ 96 h 199"/>
                    <a:gd name="T26" fmla="*/ 97 w 109"/>
                    <a:gd name="T27" fmla="*/ 49 h 199"/>
                    <a:gd name="T28" fmla="*/ 108 w 109"/>
                    <a:gd name="T29" fmla="*/ 41 h 199"/>
                    <a:gd name="T30" fmla="*/ 109 w 109"/>
                    <a:gd name="T31" fmla="*/ 14 h 199"/>
                    <a:gd name="T32" fmla="*/ 107 w 109"/>
                    <a:gd name="T33" fmla="*/ 5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9" h="199">
                      <a:moveTo>
                        <a:pt x="107" y="5"/>
                      </a:moveTo>
                      <a:cubicBezTo>
                        <a:pt x="107" y="5"/>
                        <a:pt x="91" y="0"/>
                        <a:pt x="81" y="14"/>
                      </a:cubicBezTo>
                      <a:cubicBezTo>
                        <a:pt x="71" y="28"/>
                        <a:pt x="68" y="43"/>
                        <a:pt x="68" y="49"/>
                      </a:cubicBezTo>
                      <a:cubicBezTo>
                        <a:pt x="68" y="55"/>
                        <a:pt x="63" y="81"/>
                        <a:pt x="65" y="90"/>
                      </a:cubicBezTo>
                      <a:cubicBezTo>
                        <a:pt x="65" y="90"/>
                        <a:pt x="64" y="96"/>
                        <a:pt x="60" y="98"/>
                      </a:cubicBezTo>
                      <a:cubicBezTo>
                        <a:pt x="56" y="100"/>
                        <a:pt x="19" y="152"/>
                        <a:pt x="13" y="173"/>
                      </a:cubicBezTo>
                      <a:cubicBezTo>
                        <a:pt x="13" y="173"/>
                        <a:pt x="3" y="183"/>
                        <a:pt x="1" y="184"/>
                      </a:cubicBezTo>
                      <a:cubicBezTo>
                        <a:pt x="0" y="184"/>
                        <a:pt x="16" y="199"/>
                        <a:pt x="16" y="199"/>
                      </a:cubicBezTo>
                      <a:cubicBezTo>
                        <a:pt x="16" y="199"/>
                        <a:pt x="24" y="186"/>
                        <a:pt x="24" y="182"/>
                      </a:cubicBezTo>
                      <a:cubicBezTo>
                        <a:pt x="24" y="178"/>
                        <a:pt x="24" y="178"/>
                        <a:pt x="24" y="178"/>
                      </a:cubicBezTo>
                      <a:cubicBezTo>
                        <a:pt x="24" y="178"/>
                        <a:pt x="55" y="147"/>
                        <a:pt x="73" y="132"/>
                      </a:cubicBezTo>
                      <a:cubicBezTo>
                        <a:pt x="79" y="127"/>
                        <a:pt x="85" y="121"/>
                        <a:pt x="86" y="120"/>
                      </a:cubicBezTo>
                      <a:cubicBezTo>
                        <a:pt x="92" y="114"/>
                        <a:pt x="93" y="101"/>
                        <a:pt x="93" y="96"/>
                      </a:cubicBezTo>
                      <a:cubicBezTo>
                        <a:pt x="93" y="92"/>
                        <a:pt x="98" y="52"/>
                        <a:pt x="97" y="49"/>
                      </a:cubicBezTo>
                      <a:cubicBezTo>
                        <a:pt x="97" y="46"/>
                        <a:pt x="108" y="41"/>
                        <a:pt x="108" y="41"/>
                      </a:cubicBezTo>
                      <a:cubicBezTo>
                        <a:pt x="109" y="14"/>
                        <a:pt x="109" y="14"/>
                        <a:pt x="109" y="14"/>
                      </a:cubicBezTo>
                      <a:cubicBezTo>
                        <a:pt x="107" y="5"/>
                        <a:pt x="107" y="5"/>
                        <a:pt x="107" y="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3"/>
                <p:cNvSpPr/>
                <p:nvPr/>
              </p:nvSpPr>
              <p:spPr bwMode="auto">
                <a:xfrm>
                  <a:off x="7937501" y="2382838"/>
                  <a:ext cx="122238" cy="422275"/>
                </a:xfrm>
                <a:custGeom>
                  <a:avLst/>
                  <a:gdLst>
                    <a:gd name="T0" fmla="*/ 24 w 24"/>
                    <a:gd name="T1" fmla="*/ 0 h 83"/>
                    <a:gd name="T2" fmla="*/ 16 w 24"/>
                    <a:gd name="T3" fmla="*/ 5 h 83"/>
                    <a:gd name="T4" fmla="*/ 8 w 24"/>
                    <a:gd name="T5" fmla="*/ 61 h 83"/>
                    <a:gd name="T6" fmla="*/ 0 w 24"/>
                    <a:gd name="T7" fmla="*/ 83 h 83"/>
                    <a:gd name="T8" fmla="*/ 13 w 24"/>
                    <a:gd name="T9" fmla="*/ 71 h 83"/>
                    <a:gd name="T10" fmla="*/ 20 w 24"/>
                    <a:gd name="T11" fmla="*/ 47 h 83"/>
                    <a:gd name="T12" fmla="*/ 24 w 24"/>
                    <a:gd name="T13" fmla="*/ 1 h 83"/>
                    <a:gd name="T14" fmla="*/ 24 w 24"/>
                    <a:gd name="T15" fmla="*/ 0 h 83"/>
                    <a:gd name="T16" fmla="*/ 24 w 24"/>
                    <a:gd name="T17" fmla="*/ 0 h 83"/>
                    <a:gd name="T18" fmla="*/ 24 w 24"/>
                    <a:gd name="T1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83">
                      <a:moveTo>
                        <a:pt x="24" y="0"/>
                      </a:moveTo>
                      <a:cubicBezTo>
                        <a:pt x="22" y="0"/>
                        <a:pt x="18" y="0"/>
                        <a:pt x="16" y="5"/>
                      </a:cubicBezTo>
                      <a:cubicBezTo>
                        <a:pt x="14" y="11"/>
                        <a:pt x="11" y="53"/>
                        <a:pt x="8" y="61"/>
                      </a:cubicBezTo>
                      <a:cubicBezTo>
                        <a:pt x="6" y="70"/>
                        <a:pt x="0" y="83"/>
                        <a:pt x="0" y="83"/>
                      </a:cubicBezTo>
                      <a:cubicBezTo>
                        <a:pt x="6" y="78"/>
                        <a:pt x="12" y="72"/>
                        <a:pt x="13" y="71"/>
                      </a:cubicBezTo>
                      <a:cubicBezTo>
                        <a:pt x="19" y="65"/>
                        <a:pt x="20" y="52"/>
                        <a:pt x="20" y="47"/>
                      </a:cubicBezTo>
                      <a:cubicBezTo>
                        <a:pt x="20" y="44"/>
                        <a:pt x="24" y="8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44"/>
                <p:cNvSpPr/>
                <p:nvPr/>
              </p:nvSpPr>
              <p:spPr bwMode="auto">
                <a:xfrm>
                  <a:off x="7504113" y="3024188"/>
                  <a:ext cx="173038" cy="168275"/>
                </a:xfrm>
                <a:custGeom>
                  <a:avLst/>
                  <a:gdLst>
                    <a:gd name="T0" fmla="*/ 12 w 34"/>
                    <a:gd name="T1" fmla="*/ 2 h 33"/>
                    <a:gd name="T2" fmla="*/ 26 w 34"/>
                    <a:gd name="T3" fmla="*/ 16 h 33"/>
                    <a:gd name="T4" fmla="*/ 34 w 34"/>
                    <a:gd name="T5" fmla="*/ 24 h 33"/>
                    <a:gd name="T6" fmla="*/ 33 w 34"/>
                    <a:gd name="T7" fmla="*/ 30 h 33"/>
                    <a:gd name="T8" fmla="*/ 26 w 34"/>
                    <a:gd name="T9" fmla="*/ 32 h 33"/>
                    <a:gd name="T10" fmla="*/ 8 w 34"/>
                    <a:gd name="T11" fmla="*/ 18 h 33"/>
                    <a:gd name="T12" fmla="*/ 1 w 34"/>
                    <a:gd name="T13" fmla="*/ 6 h 33"/>
                    <a:gd name="T14" fmla="*/ 12 w 34"/>
                    <a:gd name="T15" fmla="*/ 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33">
                      <a:moveTo>
                        <a:pt x="12" y="2"/>
                      </a:moveTo>
                      <a:cubicBezTo>
                        <a:pt x="12" y="2"/>
                        <a:pt x="23" y="13"/>
                        <a:pt x="26" y="16"/>
                      </a:cubicBezTo>
                      <a:cubicBezTo>
                        <a:pt x="30" y="19"/>
                        <a:pt x="33" y="20"/>
                        <a:pt x="34" y="24"/>
                      </a:cubicBezTo>
                      <a:cubicBezTo>
                        <a:pt x="34" y="26"/>
                        <a:pt x="34" y="28"/>
                        <a:pt x="33" y="30"/>
                      </a:cubicBezTo>
                      <a:cubicBezTo>
                        <a:pt x="32" y="32"/>
                        <a:pt x="30" y="33"/>
                        <a:pt x="26" y="32"/>
                      </a:cubicBezTo>
                      <a:cubicBezTo>
                        <a:pt x="26" y="32"/>
                        <a:pt x="10" y="19"/>
                        <a:pt x="8" y="18"/>
                      </a:cubicBezTo>
                      <a:cubicBezTo>
                        <a:pt x="6" y="16"/>
                        <a:pt x="0" y="11"/>
                        <a:pt x="1" y="6"/>
                      </a:cubicBezTo>
                      <a:cubicBezTo>
                        <a:pt x="3" y="2"/>
                        <a:pt x="7" y="0"/>
                        <a:pt x="12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46"/>
                <p:cNvSpPr/>
                <p:nvPr/>
              </p:nvSpPr>
              <p:spPr bwMode="auto">
                <a:xfrm>
                  <a:off x="7621588" y="3136900"/>
                  <a:ext cx="55563" cy="55562"/>
                </a:xfrm>
                <a:custGeom>
                  <a:avLst/>
                  <a:gdLst>
                    <a:gd name="T0" fmla="*/ 8 w 11"/>
                    <a:gd name="T1" fmla="*/ 0 h 11"/>
                    <a:gd name="T2" fmla="*/ 2 w 11"/>
                    <a:gd name="T3" fmla="*/ 4 h 11"/>
                    <a:gd name="T4" fmla="*/ 3 w 11"/>
                    <a:gd name="T5" fmla="*/ 10 h 11"/>
                    <a:gd name="T6" fmla="*/ 4 w 11"/>
                    <a:gd name="T7" fmla="*/ 11 h 11"/>
                    <a:gd name="T8" fmla="*/ 10 w 11"/>
                    <a:gd name="T9" fmla="*/ 8 h 11"/>
                    <a:gd name="T10" fmla="*/ 10 w 11"/>
                    <a:gd name="T11" fmla="*/ 8 h 11"/>
                    <a:gd name="T12" fmla="*/ 11 w 11"/>
                    <a:gd name="T13" fmla="*/ 2 h 11"/>
                    <a:gd name="T14" fmla="*/ 11 w 11"/>
                    <a:gd name="T15" fmla="*/ 2 h 11"/>
                    <a:gd name="T16" fmla="*/ 8 w 11"/>
                    <a:gd name="T1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1">
                      <a:moveTo>
                        <a:pt x="8" y="0"/>
                      </a:move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0" y="7"/>
                        <a:pt x="3" y="10"/>
                        <a:pt x="3" y="10"/>
                      </a:cubicBezTo>
                      <a:cubicBezTo>
                        <a:pt x="3" y="11"/>
                        <a:pt x="4" y="11"/>
                        <a:pt x="4" y="11"/>
                      </a:cubicBezTo>
                      <a:cubicBezTo>
                        <a:pt x="7" y="11"/>
                        <a:pt x="9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7"/>
                <p:cNvSpPr/>
                <p:nvPr/>
              </p:nvSpPr>
              <p:spPr bwMode="auto">
                <a:xfrm>
                  <a:off x="7469188" y="3070225"/>
                  <a:ext cx="161925" cy="131762"/>
                </a:xfrm>
                <a:custGeom>
                  <a:avLst/>
                  <a:gdLst>
                    <a:gd name="T0" fmla="*/ 23 w 32"/>
                    <a:gd name="T1" fmla="*/ 15 h 26"/>
                    <a:gd name="T2" fmla="*/ 23 w 32"/>
                    <a:gd name="T3" fmla="*/ 9 h 26"/>
                    <a:gd name="T4" fmla="*/ 18 w 32"/>
                    <a:gd name="T5" fmla="*/ 1 h 26"/>
                    <a:gd name="T6" fmla="*/ 11 w 32"/>
                    <a:gd name="T7" fmla="*/ 0 h 26"/>
                    <a:gd name="T8" fmla="*/ 4 w 32"/>
                    <a:gd name="T9" fmla="*/ 8 h 26"/>
                    <a:gd name="T10" fmla="*/ 4 w 32"/>
                    <a:gd name="T11" fmla="*/ 18 h 26"/>
                    <a:gd name="T12" fmla="*/ 16 w 32"/>
                    <a:gd name="T13" fmla="*/ 25 h 26"/>
                    <a:gd name="T14" fmla="*/ 32 w 32"/>
                    <a:gd name="T15" fmla="*/ 23 h 26"/>
                    <a:gd name="T16" fmla="*/ 23 w 32"/>
                    <a:gd name="T17" fmla="*/ 1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6">
                      <a:moveTo>
                        <a:pt x="23" y="15"/>
                      </a:moveTo>
                      <a:cubicBezTo>
                        <a:pt x="23" y="15"/>
                        <a:pt x="23" y="13"/>
                        <a:pt x="23" y="9"/>
                      </a:cubicBezTo>
                      <a:cubicBezTo>
                        <a:pt x="24" y="5"/>
                        <a:pt x="21" y="2"/>
                        <a:pt x="18" y="1"/>
                      </a:cubicBezTo>
                      <a:cubicBezTo>
                        <a:pt x="15" y="0"/>
                        <a:pt x="13" y="0"/>
                        <a:pt x="11" y="0"/>
                      </a:cubicBezTo>
                      <a:cubicBezTo>
                        <a:pt x="9" y="0"/>
                        <a:pt x="6" y="4"/>
                        <a:pt x="4" y="8"/>
                      </a:cubicBezTo>
                      <a:cubicBezTo>
                        <a:pt x="3" y="11"/>
                        <a:pt x="0" y="16"/>
                        <a:pt x="4" y="18"/>
                      </a:cubicBezTo>
                      <a:cubicBezTo>
                        <a:pt x="8" y="20"/>
                        <a:pt x="11" y="25"/>
                        <a:pt x="16" y="25"/>
                      </a:cubicBezTo>
                      <a:cubicBezTo>
                        <a:pt x="21" y="25"/>
                        <a:pt x="30" y="26"/>
                        <a:pt x="32" y="23"/>
                      </a:cubicBezTo>
                      <a:lnTo>
                        <a:pt x="23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48"/>
                <p:cNvSpPr/>
                <p:nvPr/>
              </p:nvSpPr>
              <p:spPr bwMode="auto">
                <a:xfrm>
                  <a:off x="8018463" y="2101850"/>
                  <a:ext cx="469900" cy="546100"/>
                </a:xfrm>
                <a:custGeom>
                  <a:avLst/>
                  <a:gdLst>
                    <a:gd name="T0" fmla="*/ 14 w 92"/>
                    <a:gd name="T1" fmla="*/ 9 h 107"/>
                    <a:gd name="T2" fmla="*/ 6 w 92"/>
                    <a:gd name="T3" fmla="*/ 47 h 107"/>
                    <a:gd name="T4" fmla="*/ 7 w 92"/>
                    <a:gd name="T5" fmla="*/ 107 h 107"/>
                    <a:gd name="T6" fmla="*/ 82 w 92"/>
                    <a:gd name="T7" fmla="*/ 106 h 107"/>
                    <a:gd name="T8" fmla="*/ 86 w 92"/>
                    <a:gd name="T9" fmla="*/ 103 h 107"/>
                    <a:gd name="T10" fmla="*/ 92 w 92"/>
                    <a:gd name="T11" fmla="*/ 54 h 107"/>
                    <a:gd name="T12" fmla="*/ 84 w 92"/>
                    <a:gd name="T13" fmla="*/ 29 h 107"/>
                    <a:gd name="T14" fmla="*/ 90 w 92"/>
                    <a:gd name="T15" fmla="*/ 5 h 107"/>
                    <a:gd name="T16" fmla="*/ 81 w 92"/>
                    <a:gd name="T17" fmla="*/ 2 h 107"/>
                    <a:gd name="T18" fmla="*/ 74 w 92"/>
                    <a:gd name="T19" fmla="*/ 2 h 107"/>
                    <a:gd name="T20" fmla="*/ 49 w 92"/>
                    <a:gd name="T21" fmla="*/ 34 h 107"/>
                    <a:gd name="T22" fmla="*/ 30 w 92"/>
                    <a:gd name="T23" fmla="*/ 3 h 107"/>
                    <a:gd name="T24" fmla="*/ 14 w 92"/>
                    <a:gd name="T25" fmla="*/ 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107">
                      <a:moveTo>
                        <a:pt x="14" y="9"/>
                      </a:moveTo>
                      <a:cubicBezTo>
                        <a:pt x="14" y="9"/>
                        <a:pt x="6" y="40"/>
                        <a:pt x="6" y="47"/>
                      </a:cubicBezTo>
                      <a:cubicBezTo>
                        <a:pt x="5" y="54"/>
                        <a:pt x="0" y="77"/>
                        <a:pt x="7" y="107"/>
                      </a:cubicBezTo>
                      <a:cubicBezTo>
                        <a:pt x="7" y="107"/>
                        <a:pt x="70" y="102"/>
                        <a:pt x="82" y="106"/>
                      </a:cubicBezTo>
                      <a:cubicBezTo>
                        <a:pt x="82" y="106"/>
                        <a:pt x="86" y="106"/>
                        <a:pt x="86" y="103"/>
                      </a:cubicBezTo>
                      <a:cubicBezTo>
                        <a:pt x="86" y="101"/>
                        <a:pt x="92" y="54"/>
                        <a:pt x="92" y="54"/>
                      </a:cubicBezTo>
                      <a:cubicBezTo>
                        <a:pt x="92" y="54"/>
                        <a:pt x="83" y="44"/>
                        <a:pt x="84" y="29"/>
                      </a:cubicBezTo>
                      <a:cubicBezTo>
                        <a:pt x="85" y="14"/>
                        <a:pt x="90" y="5"/>
                        <a:pt x="90" y="5"/>
                      </a:cubicBezTo>
                      <a:cubicBezTo>
                        <a:pt x="90" y="5"/>
                        <a:pt x="85" y="2"/>
                        <a:pt x="81" y="2"/>
                      </a:cubicBezTo>
                      <a:cubicBezTo>
                        <a:pt x="77" y="2"/>
                        <a:pt x="74" y="2"/>
                        <a:pt x="74" y="2"/>
                      </a:cubicBezTo>
                      <a:cubicBezTo>
                        <a:pt x="74" y="2"/>
                        <a:pt x="75" y="34"/>
                        <a:pt x="49" y="34"/>
                      </a:cubicBezTo>
                      <a:cubicBezTo>
                        <a:pt x="23" y="34"/>
                        <a:pt x="25" y="19"/>
                        <a:pt x="30" y="3"/>
                      </a:cubicBezTo>
                      <a:cubicBezTo>
                        <a:pt x="30" y="3"/>
                        <a:pt x="21" y="0"/>
                        <a:pt x="14" y="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852375" y="2350442"/>
            <a:ext cx="6243752" cy="23567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861784" y="1673164"/>
            <a:ext cx="4838930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665820"/>
            <a:ext cx="12192000" cy="1921865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6"/>
                <p:cNvSpPr/>
                <p:nvPr/>
              </p:nvSpPr>
              <p:spPr bwMode="auto">
                <a:xfrm>
                  <a:off x="7213601" y="931863"/>
                  <a:ext cx="2079625" cy="2138362"/>
                </a:xfrm>
                <a:custGeom>
                  <a:avLst/>
                  <a:gdLst>
                    <a:gd name="T0" fmla="*/ 63 w 408"/>
                    <a:gd name="T1" fmla="*/ 420 h 420"/>
                    <a:gd name="T2" fmla="*/ 18 w 408"/>
                    <a:gd name="T3" fmla="*/ 224 h 420"/>
                    <a:gd name="T4" fmla="*/ 101 w 408"/>
                    <a:gd name="T5" fmla="*/ 56 h 420"/>
                    <a:gd name="T6" fmla="*/ 239 w 408"/>
                    <a:gd name="T7" fmla="*/ 2 h 420"/>
                    <a:gd name="T8" fmla="*/ 407 w 408"/>
                    <a:gd name="T9" fmla="*/ 193 h 420"/>
                    <a:gd name="T10" fmla="*/ 349 w 408"/>
                    <a:gd name="T11" fmla="*/ 417 h 420"/>
                    <a:gd name="T12" fmla="*/ 346 w 408"/>
                    <a:gd name="T13" fmla="*/ 414 h 420"/>
                    <a:gd name="T14" fmla="*/ 403 w 408"/>
                    <a:gd name="T15" fmla="*/ 193 h 420"/>
                    <a:gd name="T16" fmla="*/ 239 w 408"/>
                    <a:gd name="T17" fmla="*/ 6 h 420"/>
                    <a:gd name="T18" fmla="*/ 104 w 408"/>
                    <a:gd name="T19" fmla="*/ 59 h 420"/>
                    <a:gd name="T20" fmla="*/ 22 w 408"/>
                    <a:gd name="T21" fmla="*/ 224 h 420"/>
                    <a:gd name="T22" fmla="*/ 37 w 408"/>
                    <a:gd name="T23" fmla="*/ 375 h 420"/>
                    <a:gd name="T24" fmla="*/ 66 w 408"/>
                    <a:gd name="T25" fmla="*/ 416 h 420"/>
                    <a:gd name="T26" fmla="*/ 63 w 408"/>
                    <a:gd name="T27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8" h="420">
                      <a:moveTo>
                        <a:pt x="63" y="420"/>
                      </a:moveTo>
                      <a:cubicBezTo>
                        <a:pt x="61" y="418"/>
                        <a:pt x="0" y="370"/>
                        <a:pt x="18" y="224"/>
                      </a:cubicBezTo>
                      <a:cubicBezTo>
                        <a:pt x="29" y="137"/>
                        <a:pt x="69" y="85"/>
                        <a:pt x="101" y="56"/>
                      </a:cubicBezTo>
                      <a:cubicBezTo>
                        <a:pt x="141" y="20"/>
                        <a:pt x="192" y="0"/>
                        <a:pt x="239" y="2"/>
                      </a:cubicBezTo>
                      <a:cubicBezTo>
                        <a:pt x="355" y="6"/>
                        <a:pt x="406" y="65"/>
                        <a:pt x="407" y="193"/>
                      </a:cubicBezTo>
                      <a:cubicBezTo>
                        <a:pt x="408" y="342"/>
                        <a:pt x="349" y="416"/>
                        <a:pt x="349" y="417"/>
                      </a:cubicBezTo>
                      <a:cubicBezTo>
                        <a:pt x="346" y="414"/>
                        <a:pt x="346" y="414"/>
                        <a:pt x="346" y="414"/>
                      </a:cubicBezTo>
                      <a:cubicBezTo>
                        <a:pt x="346" y="414"/>
                        <a:pt x="404" y="340"/>
                        <a:pt x="403" y="193"/>
                      </a:cubicBezTo>
                      <a:cubicBezTo>
                        <a:pt x="402" y="32"/>
                        <a:pt x="315" y="8"/>
                        <a:pt x="239" y="6"/>
                      </a:cubicBezTo>
                      <a:cubicBezTo>
                        <a:pt x="193" y="4"/>
                        <a:pt x="143" y="24"/>
                        <a:pt x="104" y="59"/>
                      </a:cubicBezTo>
                      <a:cubicBezTo>
                        <a:pt x="72" y="87"/>
                        <a:pt x="33" y="139"/>
                        <a:pt x="22" y="224"/>
                      </a:cubicBezTo>
                      <a:cubicBezTo>
                        <a:pt x="13" y="300"/>
                        <a:pt x="25" y="348"/>
                        <a:pt x="37" y="375"/>
                      </a:cubicBezTo>
                      <a:cubicBezTo>
                        <a:pt x="50" y="404"/>
                        <a:pt x="65" y="416"/>
                        <a:pt x="66" y="416"/>
                      </a:cubicBezTo>
                      <a:lnTo>
                        <a:pt x="63" y="420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7"/>
                <p:cNvSpPr/>
                <p:nvPr/>
              </p:nvSpPr>
              <p:spPr bwMode="auto">
                <a:xfrm>
                  <a:off x="8380413" y="4572000"/>
                  <a:ext cx="265113" cy="463550"/>
                </a:xfrm>
                <a:custGeom>
                  <a:avLst/>
                  <a:gdLst>
                    <a:gd name="T0" fmla="*/ 7 w 52"/>
                    <a:gd name="T1" fmla="*/ 73 h 91"/>
                    <a:gd name="T2" fmla="*/ 14 w 52"/>
                    <a:gd name="T3" fmla="*/ 89 h 91"/>
                    <a:gd name="T4" fmla="*/ 43 w 52"/>
                    <a:gd name="T5" fmla="*/ 64 h 91"/>
                    <a:gd name="T6" fmla="*/ 45 w 52"/>
                    <a:gd name="T7" fmla="*/ 44 h 91"/>
                    <a:gd name="T8" fmla="*/ 48 w 52"/>
                    <a:gd name="T9" fmla="*/ 7 h 91"/>
                    <a:gd name="T10" fmla="*/ 31 w 52"/>
                    <a:gd name="T11" fmla="*/ 5 h 91"/>
                    <a:gd name="T12" fmla="*/ 24 w 52"/>
                    <a:gd name="T13" fmla="*/ 56 h 91"/>
                    <a:gd name="T14" fmla="*/ 7 w 52"/>
                    <a:gd name="T15" fmla="*/ 7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91">
                      <a:moveTo>
                        <a:pt x="7" y="73"/>
                      </a:moveTo>
                      <a:cubicBezTo>
                        <a:pt x="7" y="73"/>
                        <a:pt x="0" y="88"/>
                        <a:pt x="14" y="89"/>
                      </a:cubicBezTo>
                      <a:cubicBezTo>
                        <a:pt x="28" y="91"/>
                        <a:pt x="42" y="81"/>
                        <a:pt x="43" y="64"/>
                      </a:cubicBezTo>
                      <a:cubicBezTo>
                        <a:pt x="44" y="46"/>
                        <a:pt x="41" y="48"/>
                        <a:pt x="45" y="44"/>
                      </a:cubicBezTo>
                      <a:cubicBezTo>
                        <a:pt x="49" y="40"/>
                        <a:pt x="52" y="13"/>
                        <a:pt x="48" y="7"/>
                      </a:cubicBezTo>
                      <a:cubicBezTo>
                        <a:pt x="43" y="0"/>
                        <a:pt x="37" y="0"/>
                        <a:pt x="31" y="5"/>
                      </a:cubicBezTo>
                      <a:cubicBezTo>
                        <a:pt x="24" y="56"/>
                        <a:pt x="24" y="56"/>
                        <a:pt x="24" y="56"/>
                      </a:cubicBezTo>
                      <a:lnTo>
                        <a:pt x="7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18"/>
                <p:cNvSpPr/>
                <p:nvPr/>
              </p:nvSpPr>
              <p:spPr bwMode="auto">
                <a:xfrm>
                  <a:off x="8426451" y="1211263"/>
                  <a:ext cx="336550" cy="382587"/>
                </a:xfrm>
                <a:custGeom>
                  <a:avLst/>
                  <a:gdLst>
                    <a:gd name="T0" fmla="*/ 3 w 66"/>
                    <a:gd name="T1" fmla="*/ 67 h 75"/>
                    <a:gd name="T2" fmla="*/ 14 w 66"/>
                    <a:gd name="T3" fmla="*/ 38 h 75"/>
                    <a:gd name="T4" fmla="*/ 45 w 66"/>
                    <a:gd name="T5" fmla="*/ 18 h 75"/>
                    <a:gd name="T6" fmla="*/ 37 w 66"/>
                    <a:gd name="T7" fmla="*/ 7 h 75"/>
                    <a:gd name="T8" fmla="*/ 61 w 66"/>
                    <a:gd name="T9" fmla="*/ 15 h 75"/>
                    <a:gd name="T10" fmla="*/ 19 w 66"/>
                    <a:gd name="T11" fmla="*/ 75 h 75"/>
                    <a:gd name="T12" fmla="*/ 3 w 66"/>
                    <a:gd name="T13" fmla="*/ 6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75">
                      <a:moveTo>
                        <a:pt x="3" y="67"/>
                      </a:moveTo>
                      <a:cubicBezTo>
                        <a:pt x="3" y="67"/>
                        <a:pt x="0" y="53"/>
                        <a:pt x="14" y="38"/>
                      </a:cubicBezTo>
                      <a:cubicBezTo>
                        <a:pt x="29" y="23"/>
                        <a:pt x="45" y="27"/>
                        <a:pt x="45" y="18"/>
                      </a:cubicBezTo>
                      <a:cubicBezTo>
                        <a:pt x="46" y="9"/>
                        <a:pt x="36" y="11"/>
                        <a:pt x="37" y="7"/>
                      </a:cubicBezTo>
                      <a:cubicBezTo>
                        <a:pt x="38" y="4"/>
                        <a:pt x="57" y="0"/>
                        <a:pt x="61" y="15"/>
                      </a:cubicBezTo>
                      <a:cubicBezTo>
                        <a:pt x="66" y="29"/>
                        <a:pt x="56" y="74"/>
                        <a:pt x="19" y="75"/>
                      </a:cubicBezTo>
                      <a:lnTo>
                        <a:pt x="3" y="67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9"/>
                <p:cNvSpPr/>
                <p:nvPr/>
              </p:nvSpPr>
              <p:spPr bwMode="auto">
                <a:xfrm>
                  <a:off x="8110538" y="1501775"/>
                  <a:ext cx="468313" cy="350837"/>
                </a:xfrm>
                <a:custGeom>
                  <a:avLst/>
                  <a:gdLst>
                    <a:gd name="T0" fmla="*/ 8 w 92"/>
                    <a:gd name="T1" fmla="*/ 39 h 69"/>
                    <a:gd name="T2" fmla="*/ 6 w 92"/>
                    <a:gd name="T3" fmla="*/ 45 h 69"/>
                    <a:gd name="T4" fmla="*/ 0 w 92"/>
                    <a:gd name="T5" fmla="*/ 36 h 69"/>
                    <a:gd name="T6" fmla="*/ 32 w 92"/>
                    <a:gd name="T7" fmla="*/ 4 h 69"/>
                    <a:gd name="T8" fmla="*/ 63 w 92"/>
                    <a:gd name="T9" fmla="*/ 6 h 69"/>
                    <a:gd name="T10" fmla="*/ 66 w 92"/>
                    <a:gd name="T11" fmla="*/ 9 h 69"/>
                    <a:gd name="T12" fmla="*/ 76 w 92"/>
                    <a:gd name="T13" fmla="*/ 7 h 69"/>
                    <a:gd name="T14" fmla="*/ 87 w 92"/>
                    <a:gd name="T15" fmla="*/ 44 h 69"/>
                    <a:gd name="T16" fmla="*/ 65 w 92"/>
                    <a:gd name="T17" fmla="*/ 69 h 69"/>
                    <a:gd name="T18" fmla="*/ 8 w 92"/>
                    <a:gd name="T19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69">
                      <a:moveTo>
                        <a:pt x="8" y="39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45"/>
                        <a:pt x="0" y="43"/>
                        <a:pt x="0" y="36"/>
                      </a:cubicBezTo>
                      <a:cubicBezTo>
                        <a:pt x="0" y="29"/>
                        <a:pt x="7" y="8"/>
                        <a:pt x="32" y="4"/>
                      </a:cubicBezTo>
                      <a:cubicBezTo>
                        <a:pt x="56" y="0"/>
                        <a:pt x="63" y="6"/>
                        <a:pt x="63" y="6"/>
                      </a:cubicBezTo>
                      <a:cubicBezTo>
                        <a:pt x="66" y="9"/>
                        <a:pt x="66" y="9"/>
                        <a:pt x="66" y="9"/>
                      </a:cubicBezTo>
                      <a:cubicBezTo>
                        <a:pt x="66" y="9"/>
                        <a:pt x="69" y="5"/>
                        <a:pt x="76" y="7"/>
                      </a:cubicBezTo>
                      <a:cubicBezTo>
                        <a:pt x="83" y="9"/>
                        <a:pt x="92" y="25"/>
                        <a:pt x="87" y="44"/>
                      </a:cubicBezTo>
                      <a:cubicBezTo>
                        <a:pt x="83" y="62"/>
                        <a:pt x="75" y="69"/>
                        <a:pt x="65" y="69"/>
                      </a:cubicBezTo>
                      <a:lnTo>
                        <a:pt x="8" y="39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20"/>
                <p:cNvSpPr/>
                <p:nvPr/>
              </p:nvSpPr>
              <p:spPr bwMode="auto">
                <a:xfrm>
                  <a:off x="8120063" y="1954213"/>
                  <a:ext cx="296863" cy="377825"/>
                </a:xfrm>
                <a:custGeom>
                  <a:avLst/>
                  <a:gdLst>
                    <a:gd name="T0" fmla="*/ 58 w 58"/>
                    <a:gd name="T1" fmla="*/ 35 h 74"/>
                    <a:gd name="T2" fmla="*/ 46 w 58"/>
                    <a:gd name="T3" fmla="*/ 19 h 74"/>
                    <a:gd name="T4" fmla="*/ 45 w 58"/>
                    <a:gd name="T5" fmla="*/ 13 h 74"/>
                    <a:gd name="T6" fmla="*/ 44 w 58"/>
                    <a:gd name="T7" fmla="*/ 0 h 74"/>
                    <a:gd name="T8" fmla="*/ 22 w 58"/>
                    <a:gd name="T9" fmla="*/ 0 h 74"/>
                    <a:gd name="T10" fmla="*/ 22 w 58"/>
                    <a:gd name="T11" fmla="*/ 17 h 74"/>
                    <a:gd name="T12" fmla="*/ 6 w 58"/>
                    <a:gd name="T13" fmla="*/ 34 h 74"/>
                    <a:gd name="T14" fmla="*/ 0 w 58"/>
                    <a:gd name="T15" fmla="*/ 44 h 74"/>
                    <a:gd name="T16" fmla="*/ 1 w 58"/>
                    <a:gd name="T17" fmla="*/ 69 h 74"/>
                    <a:gd name="T18" fmla="*/ 38 w 58"/>
                    <a:gd name="T19" fmla="*/ 74 h 74"/>
                    <a:gd name="T20" fmla="*/ 57 w 58"/>
                    <a:gd name="T21" fmla="*/ 56 h 74"/>
                    <a:gd name="T22" fmla="*/ 58 w 58"/>
                    <a:gd name="T23" fmla="*/ 3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74">
                      <a:moveTo>
                        <a:pt x="58" y="35"/>
                      </a:moveTo>
                      <a:cubicBezTo>
                        <a:pt x="58" y="35"/>
                        <a:pt x="47" y="33"/>
                        <a:pt x="46" y="19"/>
                      </a:cubicBezTo>
                      <a:cubicBezTo>
                        <a:pt x="46" y="17"/>
                        <a:pt x="45" y="14"/>
                        <a:pt x="45" y="13"/>
                      </a:cubicBezTo>
                      <a:cubicBezTo>
                        <a:pt x="44" y="3"/>
                        <a:pt x="44" y="0"/>
                        <a:pt x="4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3" y="8"/>
                        <a:pt x="22" y="17"/>
                      </a:cubicBezTo>
                      <a:cubicBezTo>
                        <a:pt x="20" y="25"/>
                        <a:pt x="16" y="34"/>
                        <a:pt x="6" y="3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" y="69"/>
                        <a:pt x="1" y="69"/>
                        <a:pt x="1" y="69"/>
                      </a:cubicBezTo>
                      <a:cubicBezTo>
                        <a:pt x="38" y="74"/>
                        <a:pt x="38" y="74"/>
                        <a:pt x="38" y="74"/>
                      </a:cubicBezTo>
                      <a:cubicBezTo>
                        <a:pt x="57" y="56"/>
                        <a:pt x="57" y="56"/>
                        <a:pt x="57" y="56"/>
                      </a:cubicBezTo>
                      <a:cubicBezTo>
                        <a:pt x="58" y="35"/>
                        <a:pt x="58" y="35"/>
                        <a:pt x="58" y="3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21"/>
                <p:cNvSpPr/>
                <p:nvPr/>
              </p:nvSpPr>
              <p:spPr bwMode="auto">
                <a:xfrm>
                  <a:off x="8232776" y="1954213"/>
                  <a:ext cx="117475" cy="87312"/>
                </a:xfrm>
                <a:custGeom>
                  <a:avLst/>
                  <a:gdLst>
                    <a:gd name="T0" fmla="*/ 22 w 23"/>
                    <a:gd name="T1" fmla="*/ 0 h 17"/>
                    <a:gd name="T2" fmla="*/ 0 w 23"/>
                    <a:gd name="T3" fmla="*/ 0 h 17"/>
                    <a:gd name="T4" fmla="*/ 0 w 23"/>
                    <a:gd name="T5" fmla="*/ 7 h 17"/>
                    <a:gd name="T6" fmla="*/ 0 w 23"/>
                    <a:gd name="T7" fmla="*/ 17 h 17"/>
                    <a:gd name="T8" fmla="*/ 5 w 23"/>
                    <a:gd name="T9" fmla="*/ 17 h 17"/>
                    <a:gd name="T10" fmla="*/ 21 w 23"/>
                    <a:gd name="T11" fmla="*/ 14 h 17"/>
                    <a:gd name="T12" fmla="*/ 23 w 23"/>
                    <a:gd name="T13" fmla="*/ 13 h 17"/>
                    <a:gd name="T14" fmla="*/ 22 w 23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7">
                      <a:moveTo>
                        <a:pt x="2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3"/>
                        <a:pt x="0" y="7"/>
                      </a:cubicBezTo>
                      <a:cubicBezTo>
                        <a:pt x="0" y="10"/>
                        <a:pt x="0" y="13"/>
                        <a:pt x="0" y="17"/>
                      </a:cubicBezTo>
                      <a:cubicBezTo>
                        <a:pt x="0" y="17"/>
                        <a:pt x="1" y="17"/>
                        <a:pt x="5" y="17"/>
                      </a:cubicBezTo>
                      <a:cubicBezTo>
                        <a:pt x="8" y="17"/>
                        <a:pt x="14" y="16"/>
                        <a:pt x="21" y="14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3"/>
                        <a:pt x="22" y="0"/>
                        <a:pt x="22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22"/>
                <p:cNvSpPr/>
                <p:nvPr/>
              </p:nvSpPr>
              <p:spPr bwMode="auto">
                <a:xfrm>
                  <a:off x="8115301" y="1589088"/>
                  <a:ext cx="392113" cy="406400"/>
                </a:xfrm>
                <a:custGeom>
                  <a:avLst/>
                  <a:gdLst>
                    <a:gd name="T0" fmla="*/ 8 w 77"/>
                    <a:gd name="T1" fmla="*/ 17 h 80"/>
                    <a:gd name="T2" fmla="*/ 3 w 77"/>
                    <a:gd name="T3" fmla="*/ 36 h 80"/>
                    <a:gd name="T4" fmla="*/ 4 w 77"/>
                    <a:gd name="T5" fmla="*/ 62 h 80"/>
                    <a:gd name="T6" fmla="*/ 19 w 77"/>
                    <a:gd name="T7" fmla="*/ 78 h 80"/>
                    <a:gd name="T8" fmla="*/ 43 w 77"/>
                    <a:gd name="T9" fmla="*/ 78 h 80"/>
                    <a:gd name="T10" fmla="*/ 66 w 77"/>
                    <a:gd name="T11" fmla="*/ 45 h 80"/>
                    <a:gd name="T12" fmla="*/ 74 w 77"/>
                    <a:gd name="T13" fmla="*/ 42 h 80"/>
                    <a:gd name="T14" fmla="*/ 74 w 77"/>
                    <a:gd name="T15" fmla="*/ 29 h 80"/>
                    <a:gd name="T16" fmla="*/ 67 w 77"/>
                    <a:gd name="T17" fmla="*/ 34 h 80"/>
                    <a:gd name="T18" fmla="*/ 70 w 77"/>
                    <a:gd name="T19" fmla="*/ 14 h 80"/>
                    <a:gd name="T20" fmla="*/ 65 w 77"/>
                    <a:gd name="T21" fmla="*/ 0 h 80"/>
                    <a:gd name="T22" fmla="*/ 43 w 77"/>
                    <a:gd name="T23" fmla="*/ 0 h 80"/>
                    <a:gd name="T24" fmla="*/ 8 w 77"/>
                    <a:gd name="T25" fmla="*/ 17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" h="80">
                      <a:moveTo>
                        <a:pt x="8" y="17"/>
                      </a:moveTo>
                      <a:cubicBezTo>
                        <a:pt x="8" y="17"/>
                        <a:pt x="5" y="33"/>
                        <a:pt x="3" y="36"/>
                      </a:cubicBezTo>
                      <a:cubicBezTo>
                        <a:pt x="1" y="40"/>
                        <a:pt x="0" y="53"/>
                        <a:pt x="4" y="62"/>
                      </a:cubicBezTo>
                      <a:cubicBezTo>
                        <a:pt x="9" y="70"/>
                        <a:pt x="16" y="78"/>
                        <a:pt x="19" y="78"/>
                      </a:cubicBezTo>
                      <a:cubicBezTo>
                        <a:pt x="21" y="79"/>
                        <a:pt x="37" y="80"/>
                        <a:pt x="43" y="78"/>
                      </a:cubicBezTo>
                      <a:cubicBezTo>
                        <a:pt x="49" y="76"/>
                        <a:pt x="60" y="68"/>
                        <a:pt x="66" y="45"/>
                      </a:cubicBezTo>
                      <a:cubicBezTo>
                        <a:pt x="66" y="45"/>
                        <a:pt x="71" y="47"/>
                        <a:pt x="74" y="42"/>
                      </a:cubicBezTo>
                      <a:cubicBezTo>
                        <a:pt x="76" y="37"/>
                        <a:pt x="77" y="30"/>
                        <a:pt x="74" y="29"/>
                      </a:cubicBezTo>
                      <a:cubicBezTo>
                        <a:pt x="70" y="28"/>
                        <a:pt x="67" y="34"/>
                        <a:pt x="67" y="34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3"/>
                <p:cNvSpPr/>
                <p:nvPr/>
              </p:nvSpPr>
              <p:spPr bwMode="auto">
                <a:xfrm>
                  <a:off x="8216901" y="1766888"/>
                  <a:ext cx="41275" cy="85725"/>
                </a:xfrm>
                <a:custGeom>
                  <a:avLst/>
                  <a:gdLst>
                    <a:gd name="T0" fmla="*/ 2 w 8"/>
                    <a:gd name="T1" fmla="*/ 5 h 17"/>
                    <a:gd name="T2" fmla="*/ 0 w 8"/>
                    <a:gd name="T3" fmla="*/ 15 h 17"/>
                    <a:gd name="T4" fmla="*/ 3 w 8"/>
                    <a:gd name="T5" fmla="*/ 17 h 17"/>
                    <a:gd name="T6" fmla="*/ 8 w 8"/>
                    <a:gd name="T7" fmla="*/ 15 h 17"/>
                    <a:gd name="T8" fmla="*/ 8 w 8"/>
                    <a:gd name="T9" fmla="*/ 4 h 17"/>
                    <a:gd name="T10" fmla="*/ 5 w 8"/>
                    <a:gd name="T11" fmla="*/ 0 h 17"/>
                    <a:gd name="T12" fmla="*/ 2 w 8"/>
                    <a:gd name="T13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7">
                      <a:moveTo>
                        <a:pt x="2" y="5"/>
                      </a:moveTo>
                      <a:cubicBezTo>
                        <a:pt x="2" y="5"/>
                        <a:pt x="0" y="14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6" y="17"/>
                        <a:pt x="8" y="17"/>
                        <a:pt x="8" y="15"/>
                      </a:cubicBezTo>
                      <a:cubicBezTo>
                        <a:pt x="8" y="13"/>
                        <a:pt x="8" y="6"/>
                        <a:pt x="8" y="4"/>
                      </a:cubicBezTo>
                      <a:cubicBezTo>
                        <a:pt x="8" y="2"/>
                        <a:pt x="8" y="0"/>
                        <a:pt x="5" y="0"/>
                      </a:cubicBezTo>
                      <a:cubicBezTo>
                        <a:pt x="3" y="0"/>
                        <a:pt x="3" y="2"/>
                        <a:pt x="2" y="5"/>
                      </a:cubicBezTo>
                      <a:close/>
                    </a:path>
                  </a:pathLst>
                </a:custGeom>
                <a:solidFill>
                  <a:srgbClr val="DD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4"/>
                <p:cNvSpPr/>
                <p:nvPr/>
              </p:nvSpPr>
              <p:spPr bwMode="auto">
                <a:xfrm>
                  <a:off x="8120063" y="1552575"/>
                  <a:ext cx="387350" cy="209550"/>
                </a:xfrm>
                <a:custGeom>
                  <a:avLst/>
                  <a:gdLst>
                    <a:gd name="T0" fmla="*/ 66 w 76"/>
                    <a:gd name="T1" fmla="*/ 41 h 41"/>
                    <a:gd name="T2" fmla="*/ 52 w 76"/>
                    <a:gd name="T3" fmla="*/ 20 h 41"/>
                    <a:gd name="T4" fmla="*/ 6 w 76"/>
                    <a:gd name="T5" fmla="*/ 26 h 41"/>
                    <a:gd name="T6" fmla="*/ 2 w 76"/>
                    <a:gd name="T7" fmla="*/ 18 h 41"/>
                    <a:gd name="T8" fmla="*/ 40 w 76"/>
                    <a:gd name="T9" fmla="*/ 0 h 41"/>
                    <a:gd name="T10" fmla="*/ 71 w 76"/>
                    <a:gd name="T11" fmla="*/ 8 h 41"/>
                    <a:gd name="T12" fmla="*/ 73 w 76"/>
                    <a:gd name="T13" fmla="*/ 36 h 41"/>
                    <a:gd name="T14" fmla="*/ 66 w 76"/>
                    <a:gd name="T15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6" h="41">
                      <a:moveTo>
                        <a:pt x="66" y="41"/>
                      </a:moveTo>
                      <a:cubicBezTo>
                        <a:pt x="66" y="41"/>
                        <a:pt x="53" y="35"/>
                        <a:pt x="52" y="20"/>
                      </a:cubicBezTo>
                      <a:cubicBezTo>
                        <a:pt x="52" y="20"/>
                        <a:pt x="21" y="41"/>
                        <a:pt x="6" y="26"/>
                      </a:cubicBezTo>
                      <a:cubicBezTo>
                        <a:pt x="6" y="26"/>
                        <a:pt x="0" y="25"/>
                        <a:pt x="2" y="18"/>
                      </a:cubicBezTo>
                      <a:cubicBezTo>
                        <a:pt x="4" y="11"/>
                        <a:pt x="20" y="0"/>
                        <a:pt x="40" y="0"/>
                      </a:cubicBezTo>
                      <a:cubicBezTo>
                        <a:pt x="60" y="1"/>
                        <a:pt x="68" y="3"/>
                        <a:pt x="71" y="8"/>
                      </a:cubicBezTo>
                      <a:cubicBezTo>
                        <a:pt x="74" y="14"/>
                        <a:pt x="76" y="27"/>
                        <a:pt x="73" y="36"/>
                      </a:cubicBezTo>
                      <a:cubicBezTo>
                        <a:pt x="73" y="36"/>
                        <a:pt x="68" y="37"/>
                        <a:pt x="66" y="41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5"/>
                <p:cNvSpPr/>
                <p:nvPr/>
              </p:nvSpPr>
              <p:spPr bwMode="auto">
                <a:xfrm>
                  <a:off x="8043863" y="2597150"/>
                  <a:ext cx="407988" cy="284162"/>
                </a:xfrm>
                <a:custGeom>
                  <a:avLst/>
                  <a:gdLst>
                    <a:gd name="T0" fmla="*/ 4 w 80"/>
                    <a:gd name="T1" fmla="*/ 6 h 56"/>
                    <a:gd name="T2" fmla="*/ 1 w 80"/>
                    <a:gd name="T3" fmla="*/ 39 h 56"/>
                    <a:gd name="T4" fmla="*/ 1 w 80"/>
                    <a:gd name="T5" fmla="*/ 44 h 56"/>
                    <a:gd name="T6" fmla="*/ 0 w 80"/>
                    <a:gd name="T7" fmla="*/ 51 h 56"/>
                    <a:gd name="T8" fmla="*/ 38 w 80"/>
                    <a:gd name="T9" fmla="*/ 56 h 56"/>
                    <a:gd name="T10" fmla="*/ 80 w 80"/>
                    <a:gd name="T11" fmla="*/ 48 h 56"/>
                    <a:gd name="T12" fmla="*/ 78 w 80"/>
                    <a:gd name="T13" fmla="*/ 34 h 56"/>
                    <a:gd name="T14" fmla="*/ 77 w 80"/>
                    <a:gd name="T15" fmla="*/ 4 h 56"/>
                    <a:gd name="T16" fmla="*/ 53 w 80"/>
                    <a:gd name="T17" fmla="*/ 0 h 56"/>
                    <a:gd name="T18" fmla="*/ 4 w 80"/>
                    <a:gd name="T19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6">
                      <a:moveTo>
                        <a:pt x="4" y="6"/>
                      </a:moveTo>
                      <a:cubicBezTo>
                        <a:pt x="4" y="8"/>
                        <a:pt x="2" y="29"/>
                        <a:pt x="1" y="39"/>
                      </a:cubicBezTo>
                      <a:cubicBezTo>
                        <a:pt x="1" y="42"/>
                        <a:pt x="1" y="43"/>
                        <a:pt x="1" y="44"/>
                      </a:cubicBezTo>
                      <a:cubicBezTo>
                        <a:pt x="0" y="48"/>
                        <a:pt x="0" y="51"/>
                        <a:pt x="0" y="5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80" y="48"/>
                        <a:pt x="79" y="43"/>
                        <a:pt x="78" y="34"/>
                      </a:cubicBezTo>
                      <a:cubicBezTo>
                        <a:pt x="78" y="27"/>
                        <a:pt x="77" y="16"/>
                        <a:pt x="77" y="4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" y="6"/>
                        <a:pt x="4" y="6"/>
                        <a:pt x="4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26"/>
                <p:cNvSpPr/>
                <p:nvPr/>
              </p:nvSpPr>
              <p:spPr bwMode="auto">
                <a:xfrm>
                  <a:off x="8043863" y="2770188"/>
                  <a:ext cx="407988" cy="111125"/>
                </a:xfrm>
                <a:custGeom>
                  <a:avLst/>
                  <a:gdLst>
                    <a:gd name="T0" fmla="*/ 78 w 80"/>
                    <a:gd name="T1" fmla="*/ 0 h 22"/>
                    <a:gd name="T2" fmla="*/ 77 w 80"/>
                    <a:gd name="T3" fmla="*/ 1 h 22"/>
                    <a:gd name="T4" fmla="*/ 27 w 80"/>
                    <a:gd name="T5" fmla="*/ 7 h 22"/>
                    <a:gd name="T6" fmla="*/ 1 w 80"/>
                    <a:gd name="T7" fmla="*/ 5 h 22"/>
                    <a:gd name="T8" fmla="*/ 1 w 80"/>
                    <a:gd name="T9" fmla="*/ 5 h 22"/>
                    <a:gd name="T10" fmla="*/ 1 w 80"/>
                    <a:gd name="T11" fmla="*/ 10 h 22"/>
                    <a:gd name="T12" fmla="*/ 0 w 80"/>
                    <a:gd name="T13" fmla="*/ 17 h 22"/>
                    <a:gd name="T14" fmla="*/ 38 w 80"/>
                    <a:gd name="T15" fmla="*/ 22 h 22"/>
                    <a:gd name="T16" fmla="*/ 80 w 80"/>
                    <a:gd name="T17" fmla="*/ 14 h 22"/>
                    <a:gd name="T18" fmla="*/ 78 w 80"/>
                    <a:gd name="T19" fmla="*/ 0 h 22"/>
                    <a:gd name="T20" fmla="*/ 78 w 80"/>
                    <a:gd name="T2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22">
                      <a:moveTo>
                        <a:pt x="78" y="0"/>
                      </a:move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61" y="5"/>
                        <a:pt x="42" y="7"/>
                        <a:pt x="27" y="7"/>
                      </a:cubicBezTo>
                      <a:cubicBezTo>
                        <a:pt x="12" y="7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8"/>
                        <a:pt x="1" y="9"/>
                        <a:pt x="1" y="10"/>
                      </a:cubicBezTo>
                      <a:cubicBezTo>
                        <a:pt x="0" y="14"/>
                        <a:pt x="0" y="17"/>
                        <a:pt x="0" y="1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9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27"/>
                <p:cNvSpPr/>
                <p:nvPr/>
              </p:nvSpPr>
              <p:spPr bwMode="auto">
                <a:xfrm>
                  <a:off x="8294688" y="4195763"/>
                  <a:ext cx="249238" cy="636587"/>
                </a:xfrm>
                <a:custGeom>
                  <a:avLst/>
                  <a:gdLst>
                    <a:gd name="T0" fmla="*/ 0 w 49"/>
                    <a:gd name="T1" fmla="*/ 9 h 125"/>
                    <a:gd name="T2" fmla="*/ 16 w 49"/>
                    <a:gd name="T3" fmla="*/ 75 h 125"/>
                    <a:gd name="T4" fmla="*/ 22 w 49"/>
                    <a:gd name="T5" fmla="*/ 119 h 125"/>
                    <a:gd name="T6" fmla="*/ 39 w 49"/>
                    <a:gd name="T7" fmla="*/ 125 h 125"/>
                    <a:gd name="T8" fmla="*/ 43 w 49"/>
                    <a:gd name="T9" fmla="*/ 117 h 125"/>
                    <a:gd name="T10" fmla="*/ 49 w 49"/>
                    <a:gd name="T11" fmla="*/ 94 h 125"/>
                    <a:gd name="T12" fmla="*/ 43 w 49"/>
                    <a:gd name="T13" fmla="*/ 81 h 125"/>
                    <a:gd name="T14" fmla="*/ 31 w 49"/>
                    <a:gd name="T15" fmla="*/ 75 h 125"/>
                    <a:gd name="T16" fmla="*/ 31 w 49"/>
                    <a:gd name="T17" fmla="*/ 0 h 125"/>
                    <a:gd name="T18" fmla="*/ 17 w 49"/>
                    <a:gd name="T19" fmla="*/ 1 h 125"/>
                    <a:gd name="T20" fmla="*/ 0 w 49"/>
                    <a:gd name="T21" fmla="*/ 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125">
                      <a:moveTo>
                        <a:pt x="0" y="9"/>
                      </a:moveTo>
                      <a:cubicBezTo>
                        <a:pt x="0" y="9"/>
                        <a:pt x="7" y="48"/>
                        <a:pt x="16" y="75"/>
                      </a:cubicBezTo>
                      <a:cubicBezTo>
                        <a:pt x="25" y="102"/>
                        <a:pt x="22" y="119"/>
                        <a:pt x="22" y="119"/>
                      </a:cubicBezTo>
                      <a:cubicBezTo>
                        <a:pt x="39" y="125"/>
                        <a:pt x="39" y="125"/>
                        <a:pt x="39" y="125"/>
                      </a:cubicBezTo>
                      <a:cubicBezTo>
                        <a:pt x="43" y="117"/>
                        <a:pt x="43" y="117"/>
                        <a:pt x="43" y="117"/>
                      </a:cubicBezTo>
                      <a:cubicBezTo>
                        <a:pt x="49" y="94"/>
                        <a:pt x="49" y="94"/>
                        <a:pt x="49" y="94"/>
                      </a:cubicBezTo>
                      <a:cubicBezTo>
                        <a:pt x="43" y="81"/>
                        <a:pt x="43" y="81"/>
                        <a:pt x="43" y="81"/>
                      </a:cubicBezTo>
                      <a:cubicBezTo>
                        <a:pt x="43" y="81"/>
                        <a:pt x="33" y="84"/>
                        <a:pt x="31" y="75"/>
                      </a:cubicBezTo>
                      <a:cubicBezTo>
                        <a:pt x="28" y="67"/>
                        <a:pt x="32" y="26"/>
                        <a:pt x="31" y="0"/>
                      </a:cubicBezTo>
                      <a:cubicBezTo>
                        <a:pt x="17" y="1"/>
                        <a:pt x="17" y="1"/>
                        <a:pt x="17" y="1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8"/>
                <p:cNvSpPr/>
                <p:nvPr/>
              </p:nvSpPr>
              <p:spPr bwMode="auto">
                <a:xfrm>
                  <a:off x="8075613" y="4216400"/>
                  <a:ext cx="193675" cy="533400"/>
                </a:xfrm>
                <a:custGeom>
                  <a:avLst/>
                  <a:gdLst>
                    <a:gd name="T0" fmla="*/ 0 w 38"/>
                    <a:gd name="T1" fmla="*/ 6 h 105"/>
                    <a:gd name="T2" fmla="*/ 9 w 38"/>
                    <a:gd name="T3" fmla="*/ 54 h 105"/>
                    <a:gd name="T4" fmla="*/ 9 w 38"/>
                    <a:gd name="T5" fmla="*/ 90 h 105"/>
                    <a:gd name="T6" fmla="*/ 18 w 38"/>
                    <a:gd name="T7" fmla="*/ 105 h 105"/>
                    <a:gd name="T8" fmla="*/ 27 w 38"/>
                    <a:gd name="T9" fmla="*/ 105 h 105"/>
                    <a:gd name="T10" fmla="*/ 36 w 38"/>
                    <a:gd name="T11" fmla="*/ 88 h 105"/>
                    <a:gd name="T12" fmla="*/ 38 w 38"/>
                    <a:gd name="T13" fmla="*/ 76 h 105"/>
                    <a:gd name="T14" fmla="*/ 29 w 38"/>
                    <a:gd name="T15" fmla="*/ 54 h 105"/>
                    <a:gd name="T16" fmla="*/ 30 w 38"/>
                    <a:gd name="T17" fmla="*/ 0 h 105"/>
                    <a:gd name="T18" fmla="*/ 0 w 38"/>
                    <a:gd name="T19" fmla="*/ 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05">
                      <a:moveTo>
                        <a:pt x="0" y="6"/>
                      </a:moveTo>
                      <a:cubicBezTo>
                        <a:pt x="0" y="6"/>
                        <a:pt x="7" y="38"/>
                        <a:pt x="9" y="54"/>
                      </a:cubicBezTo>
                      <a:cubicBezTo>
                        <a:pt x="11" y="71"/>
                        <a:pt x="12" y="82"/>
                        <a:pt x="9" y="90"/>
                      </a:cubicBezTo>
                      <a:cubicBezTo>
                        <a:pt x="7" y="98"/>
                        <a:pt x="18" y="105"/>
                        <a:pt x="18" y="105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36" y="88"/>
                        <a:pt x="36" y="88"/>
                        <a:pt x="36" y="88"/>
                      </a:cubicBez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8" y="76"/>
                        <a:pt x="29" y="70"/>
                        <a:pt x="29" y="54"/>
                      </a:cubicBezTo>
                      <a:cubicBezTo>
                        <a:pt x="29" y="38"/>
                        <a:pt x="34" y="17"/>
                        <a:pt x="30" y="0"/>
                      </a:cubicBezTo>
                      <a:cubicBezTo>
                        <a:pt x="0" y="6"/>
                        <a:pt x="0" y="6"/>
                        <a:pt x="0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9"/>
                <p:cNvSpPr/>
                <p:nvPr/>
              </p:nvSpPr>
              <p:spPr bwMode="auto">
                <a:xfrm>
                  <a:off x="8008938" y="4613275"/>
                  <a:ext cx="361950" cy="385762"/>
                </a:xfrm>
                <a:custGeom>
                  <a:avLst/>
                  <a:gdLst>
                    <a:gd name="T0" fmla="*/ 10 w 71"/>
                    <a:gd name="T1" fmla="*/ 54 h 76"/>
                    <a:gd name="T2" fmla="*/ 14 w 71"/>
                    <a:gd name="T3" fmla="*/ 72 h 76"/>
                    <a:gd name="T4" fmla="*/ 47 w 71"/>
                    <a:gd name="T5" fmla="*/ 62 h 76"/>
                    <a:gd name="T6" fmla="*/ 53 w 71"/>
                    <a:gd name="T7" fmla="*/ 39 h 76"/>
                    <a:gd name="T8" fmla="*/ 62 w 71"/>
                    <a:gd name="T9" fmla="*/ 35 h 76"/>
                    <a:gd name="T10" fmla="*/ 68 w 71"/>
                    <a:gd name="T11" fmla="*/ 9 h 76"/>
                    <a:gd name="T12" fmla="*/ 55 w 71"/>
                    <a:gd name="T13" fmla="*/ 3 h 76"/>
                    <a:gd name="T14" fmla="*/ 51 w 71"/>
                    <a:gd name="T15" fmla="*/ 16 h 76"/>
                    <a:gd name="T16" fmla="*/ 45 w 71"/>
                    <a:gd name="T17" fmla="*/ 20 h 76"/>
                    <a:gd name="T18" fmla="*/ 40 w 71"/>
                    <a:gd name="T19" fmla="*/ 30 h 76"/>
                    <a:gd name="T20" fmla="*/ 10 w 71"/>
                    <a:gd name="T2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76">
                      <a:moveTo>
                        <a:pt x="10" y="54"/>
                      </a:moveTo>
                      <a:cubicBezTo>
                        <a:pt x="10" y="54"/>
                        <a:pt x="0" y="68"/>
                        <a:pt x="14" y="72"/>
                      </a:cubicBezTo>
                      <a:cubicBezTo>
                        <a:pt x="29" y="76"/>
                        <a:pt x="43" y="71"/>
                        <a:pt x="47" y="62"/>
                      </a:cubicBezTo>
                      <a:cubicBezTo>
                        <a:pt x="52" y="54"/>
                        <a:pt x="49" y="42"/>
                        <a:pt x="53" y="39"/>
                      </a:cubicBezTo>
                      <a:cubicBezTo>
                        <a:pt x="57" y="37"/>
                        <a:pt x="61" y="37"/>
                        <a:pt x="62" y="35"/>
                      </a:cubicBezTo>
                      <a:cubicBezTo>
                        <a:pt x="63" y="34"/>
                        <a:pt x="71" y="18"/>
                        <a:pt x="68" y="9"/>
                      </a:cubicBezTo>
                      <a:cubicBezTo>
                        <a:pt x="65" y="0"/>
                        <a:pt x="55" y="3"/>
                        <a:pt x="55" y="3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lnTo>
                        <a:pt x="1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30"/>
                <p:cNvSpPr/>
                <p:nvPr/>
              </p:nvSpPr>
              <p:spPr bwMode="auto">
                <a:xfrm>
                  <a:off x="8043863" y="4572000"/>
                  <a:ext cx="260350" cy="346075"/>
                </a:xfrm>
                <a:custGeom>
                  <a:avLst/>
                  <a:gdLst>
                    <a:gd name="T0" fmla="*/ 9 w 51"/>
                    <a:gd name="T1" fmla="*/ 22 h 68"/>
                    <a:gd name="T2" fmla="*/ 4 w 51"/>
                    <a:gd name="T3" fmla="*/ 52 h 68"/>
                    <a:gd name="T4" fmla="*/ 7 w 51"/>
                    <a:gd name="T5" fmla="*/ 66 h 68"/>
                    <a:gd name="T6" fmla="*/ 31 w 51"/>
                    <a:gd name="T7" fmla="*/ 56 h 68"/>
                    <a:gd name="T8" fmla="*/ 40 w 51"/>
                    <a:gd name="T9" fmla="*/ 32 h 68"/>
                    <a:gd name="T10" fmla="*/ 45 w 51"/>
                    <a:gd name="T11" fmla="*/ 32 h 68"/>
                    <a:gd name="T12" fmla="*/ 51 w 51"/>
                    <a:gd name="T13" fmla="*/ 19 h 68"/>
                    <a:gd name="T14" fmla="*/ 46 w 51"/>
                    <a:gd name="T15" fmla="*/ 3 h 68"/>
                    <a:gd name="T16" fmla="*/ 40 w 51"/>
                    <a:gd name="T17" fmla="*/ 0 h 68"/>
                    <a:gd name="T18" fmla="*/ 41 w 51"/>
                    <a:gd name="T19" fmla="*/ 4 h 68"/>
                    <a:gd name="T20" fmla="*/ 33 w 51"/>
                    <a:gd name="T21" fmla="*/ 25 h 68"/>
                    <a:gd name="T22" fmla="*/ 19 w 51"/>
                    <a:gd name="T23" fmla="*/ 13 h 68"/>
                    <a:gd name="T24" fmla="*/ 9 w 51"/>
                    <a:gd name="T25" fmla="*/ 2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" h="68">
                      <a:moveTo>
                        <a:pt x="9" y="22"/>
                      </a:moveTo>
                      <a:cubicBezTo>
                        <a:pt x="9" y="22"/>
                        <a:pt x="7" y="47"/>
                        <a:pt x="4" y="52"/>
                      </a:cubicBezTo>
                      <a:cubicBezTo>
                        <a:pt x="0" y="58"/>
                        <a:pt x="0" y="65"/>
                        <a:pt x="7" y="66"/>
                      </a:cubicBezTo>
                      <a:cubicBezTo>
                        <a:pt x="14" y="68"/>
                        <a:pt x="26" y="68"/>
                        <a:pt x="31" y="56"/>
                      </a:cubicBezTo>
                      <a:cubicBezTo>
                        <a:pt x="36" y="44"/>
                        <a:pt x="38" y="34"/>
                        <a:pt x="40" y="32"/>
                      </a:cubicBezTo>
                      <a:cubicBezTo>
                        <a:pt x="41" y="30"/>
                        <a:pt x="43" y="32"/>
                        <a:pt x="45" y="32"/>
                      </a:cubicBezTo>
                      <a:cubicBezTo>
                        <a:pt x="47" y="32"/>
                        <a:pt x="50" y="25"/>
                        <a:pt x="51" y="19"/>
                      </a:cubicBezTo>
                      <a:cubicBezTo>
                        <a:pt x="51" y="13"/>
                        <a:pt x="51" y="6"/>
                        <a:pt x="46" y="3"/>
                      </a:cubicBezTo>
                      <a:cubicBezTo>
                        <a:pt x="41" y="0"/>
                        <a:pt x="40" y="0"/>
                        <a:pt x="40" y="0"/>
                      </a:cubicBez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3" y="19"/>
                        <a:pt x="33" y="25"/>
                      </a:cubicBezTo>
                      <a:cubicBezTo>
                        <a:pt x="33" y="25"/>
                        <a:pt x="29" y="13"/>
                        <a:pt x="19" y="13"/>
                      </a:cubicBezTo>
                      <a:cubicBezTo>
                        <a:pt x="9" y="13"/>
                        <a:pt x="8" y="17"/>
                        <a:pt x="9" y="22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31"/>
                <p:cNvSpPr/>
                <p:nvPr/>
              </p:nvSpPr>
              <p:spPr bwMode="auto">
                <a:xfrm>
                  <a:off x="8359776" y="4581525"/>
                  <a:ext cx="214313" cy="387350"/>
                </a:xfrm>
                <a:custGeom>
                  <a:avLst/>
                  <a:gdLst>
                    <a:gd name="T0" fmla="*/ 25 w 42"/>
                    <a:gd name="T1" fmla="*/ 4 h 76"/>
                    <a:gd name="T2" fmla="*/ 29 w 42"/>
                    <a:gd name="T3" fmla="*/ 0 h 76"/>
                    <a:gd name="T4" fmla="*/ 40 w 42"/>
                    <a:gd name="T5" fmla="*/ 10 h 76"/>
                    <a:gd name="T6" fmla="*/ 42 w 42"/>
                    <a:gd name="T7" fmla="*/ 32 h 76"/>
                    <a:gd name="T8" fmla="*/ 37 w 42"/>
                    <a:gd name="T9" fmla="*/ 36 h 76"/>
                    <a:gd name="T10" fmla="*/ 35 w 42"/>
                    <a:gd name="T11" fmla="*/ 44 h 76"/>
                    <a:gd name="T12" fmla="*/ 24 w 42"/>
                    <a:gd name="T13" fmla="*/ 74 h 76"/>
                    <a:gd name="T14" fmla="*/ 8 w 42"/>
                    <a:gd name="T15" fmla="*/ 67 h 76"/>
                    <a:gd name="T16" fmla="*/ 7 w 42"/>
                    <a:gd name="T17" fmla="*/ 48 h 76"/>
                    <a:gd name="T18" fmla="*/ 3 w 42"/>
                    <a:gd name="T19" fmla="*/ 26 h 76"/>
                    <a:gd name="T20" fmla="*/ 14 w 42"/>
                    <a:gd name="T21" fmla="*/ 26 h 76"/>
                    <a:gd name="T22" fmla="*/ 24 w 42"/>
                    <a:gd name="T23" fmla="*/ 29 h 76"/>
                    <a:gd name="T24" fmla="*/ 27 w 42"/>
                    <a:gd name="T25" fmla="*/ 36 h 76"/>
                    <a:gd name="T26" fmla="*/ 30 w 42"/>
                    <a:gd name="T27" fmla="*/ 20 h 76"/>
                    <a:gd name="T28" fmla="*/ 25 w 42"/>
                    <a:gd name="T2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2" h="76">
                      <a:moveTo>
                        <a:pt x="25" y="4"/>
                      </a:moveTo>
                      <a:cubicBezTo>
                        <a:pt x="25" y="4"/>
                        <a:pt x="23" y="1"/>
                        <a:pt x="29" y="0"/>
                      </a:cubicBezTo>
                      <a:cubicBezTo>
                        <a:pt x="36" y="0"/>
                        <a:pt x="38" y="3"/>
                        <a:pt x="40" y="10"/>
                      </a:cubicBezTo>
                      <a:cubicBezTo>
                        <a:pt x="42" y="16"/>
                        <a:pt x="42" y="28"/>
                        <a:pt x="42" y="32"/>
                      </a:cubicBezTo>
                      <a:cubicBezTo>
                        <a:pt x="41" y="35"/>
                        <a:pt x="41" y="38"/>
                        <a:pt x="37" y="36"/>
                      </a:cubicBezTo>
                      <a:cubicBezTo>
                        <a:pt x="34" y="35"/>
                        <a:pt x="34" y="41"/>
                        <a:pt x="35" y="44"/>
                      </a:cubicBezTo>
                      <a:cubicBezTo>
                        <a:pt x="35" y="48"/>
                        <a:pt x="38" y="72"/>
                        <a:pt x="24" y="74"/>
                      </a:cubicBezTo>
                      <a:cubicBezTo>
                        <a:pt x="10" y="76"/>
                        <a:pt x="6" y="72"/>
                        <a:pt x="8" y="67"/>
                      </a:cubicBezTo>
                      <a:cubicBezTo>
                        <a:pt x="10" y="62"/>
                        <a:pt x="8" y="55"/>
                        <a:pt x="7" y="48"/>
                      </a:cubicBezTo>
                      <a:cubicBezTo>
                        <a:pt x="6" y="41"/>
                        <a:pt x="0" y="28"/>
                        <a:pt x="3" y="26"/>
                      </a:cubicBezTo>
                      <a:cubicBezTo>
                        <a:pt x="6" y="24"/>
                        <a:pt x="9" y="26"/>
                        <a:pt x="14" y="26"/>
                      </a:cubicBezTo>
                      <a:cubicBezTo>
                        <a:pt x="19" y="26"/>
                        <a:pt x="22" y="25"/>
                        <a:pt x="24" y="29"/>
                      </a:cubicBezTo>
                      <a:cubicBezTo>
                        <a:pt x="26" y="32"/>
                        <a:pt x="27" y="36"/>
                        <a:pt x="27" y="36"/>
                      </a:cubicBezTo>
                      <a:cubicBezTo>
                        <a:pt x="27" y="36"/>
                        <a:pt x="30" y="27"/>
                        <a:pt x="30" y="20"/>
                      </a:cubicBezTo>
                      <a:cubicBezTo>
                        <a:pt x="29" y="13"/>
                        <a:pt x="28" y="4"/>
                        <a:pt x="25" y="4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32"/>
                <p:cNvSpPr/>
                <p:nvPr/>
              </p:nvSpPr>
              <p:spPr bwMode="auto">
                <a:xfrm>
                  <a:off x="7942263" y="2855913"/>
                  <a:ext cx="615950" cy="1430337"/>
                </a:xfrm>
                <a:custGeom>
                  <a:avLst/>
                  <a:gdLst>
                    <a:gd name="T0" fmla="*/ 15 w 121"/>
                    <a:gd name="T1" fmla="*/ 3 h 281"/>
                    <a:gd name="T2" fmla="*/ 0 w 121"/>
                    <a:gd name="T3" fmla="*/ 104 h 281"/>
                    <a:gd name="T4" fmla="*/ 4 w 121"/>
                    <a:gd name="T5" fmla="*/ 174 h 281"/>
                    <a:gd name="T6" fmla="*/ 20 w 121"/>
                    <a:gd name="T7" fmla="*/ 260 h 281"/>
                    <a:gd name="T8" fmla="*/ 23 w 121"/>
                    <a:gd name="T9" fmla="*/ 276 h 281"/>
                    <a:gd name="T10" fmla="*/ 48 w 121"/>
                    <a:gd name="T11" fmla="*/ 275 h 281"/>
                    <a:gd name="T12" fmla="*/ 56 w 121"/>
                    <a:gd name="T13" fmla="*/ 271 h 281"/>
                    <a:gd name="T14" fmla="*/ 45 w 121"/>
                    <a:gd name="T15" fmla="*/ 179 h 281"/>
                    <a:gd name="T16" fmla="*/ 50 w 121"/>
                    <a:gd name="T17" fmla="*/ 124 h 281"/>
                    <a:gd name="T18" fmla="*/ 49 w 121"/>
                    <a:gd name="T19" fmla="*/ 182 h 281"/>
                    <a:gd name="T20" fmla="*/ 62 w 121"/>
                    <a:gd name="T21" fmla="*/ 247 h 281"/>
                    <a:gd name="T22" fmla="*/ 67 w 121"/>
                    <a:gd name="T23" fmla="*/ 274 h 281"/>
                    <a:gd name="T24" fmla="*/ 103 w 121"/>
                    <a:gd name="T25" fmla="*/ 265 h 281"/>
                    <a:gd name="T26" fmla="*/ 91 w 121"/>
                    <a:gd name="T27" fmla="*/ 173 h 281"/>
                    <a:gd name="T28" fmla="*/ 93 w 121"/>
                    <a:gd name="T29" fmla="*/ 158 h 281"/>
                    <a:gd name="T30" fmla="*/ 121 w 121"/>
                    <a:gd name="T31" fmla="*/ 50 h 281"/>
                    <a:gd name="T32" fmla="*/ 104 w 121"/>
                    <a:gd name="T33" fmla="*/ 0 h 281"/>
                    <a:gd name="T34" fmla="*/ 84 w 121"/>
                    <a:gd name="T35" fmla="*/ 4 h 281"/>
                    <a:gd name="T36" fmla="*/ 58 w 121"/>
                    <a:gd name="T37" fmla="*/ 5 h 281"/>
                    <a:gd name="T38" fmla="*/ 15 w 121"/>
                    <a:gd name="T39" fmla="*/ 3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1" h="281">
                      <a:moveTo>
                        <a:pt x="15" y="3"/>
                      </a:moveTo>
                      <a:cubicBezTo>
                        <a:pt x="15" y="3"/>
                        <a:pt x="0" y="59"/>
                        <a:pt x="0" y="104"/>
                      </a:cubicBezTo>
                      <a:cubicBezTo>
                        <a:pt x="0" y="149"/>
                        <a:pt x="4" y="162"/>
                        <a:pt x="4" y="174"/>
                      </a:cubicBezTo>
                      <a:cubicBezTo>
                        <a:pt x="4" y="186"/>
                        <a:pt x="12" y="232"/>
                        <a:pt x="20" y="260"/>
                      </a:cubicBezTo>
                      <a:cubicBezTo>
                        <a:pt x="20" y="260"/>
                        <a:pt x="23" y="273"/>
                        <a:pt x="23" y="276"/>
                      </a:cubicBezTo>
                      <a:cubicBezTo>
                        <a:pt x="23" y="276"/>
                        <a:pt x="33" y="281"/>
                        <a:pt x="48" y="275"/>
                      </a:cubicBezTo>
                      <a:cubicBezTo>
                        <a:pt x="50" y="274"/>
                        <a:pt x="53" y="273"/>
                        <a:pt x="56" y="271"/>
                      </a:cubicBezTo>
                      <a:cubicBezTo>
                        <a:pt x="56" y="271"/>
                        <a:pt x="51" y="207"/>
                        <a:pt x="45" y="179"/>
                      </a:cubicBezTo>
                      <a:cubicBezTo>
                        <a:pt x="44" y="174"/>
                        <a:pt x="50" y="124"/>
                        <a:pt x="50" y="124"/>
                      </a:cubicBezTo>
                      <a:cubicBezTo>
                        <a:pt x="50" y="124"/>
                        <a:pt x="47" y="163"/>
                        <a:pt x="49" y="182"/>
                      </a:cubicBezTo>
                      <a:cubicBezTo>
                        <a:pt x="51" y="200"/>
                        <a:pt x="58" y="234"/>
                        <a:pt x="62" y="247"/>
                      </a:cubicBezTo>
                      <a:cubicBezTo>
                        <a:pt x="66" y="258"/>
                        <a:pt x="67" y="274"/>
                        <a:pt x="67" y="274"/>
                      </a:cubicBezTo>
                      <a:cubicBezTo>
                        <a:pt x="67" y="274"/>
                        <a:pt x="92" y="276"/>
                        <a:pt x="103" y="265"/>
                      </a:cubicBezTo>
                      <a:cubicBezTo>
                        <a:pt x="103" y="265"/>
                        <a:pt x="108" y="211"/>
                        <a:pt x="91" y="173"/>
                      </a:cubicBezTo>
                      <a:cubicBezTo>
                        <a:pt x="91" y="173"/>
                        <a:pt x="89" y="168"/>
                        <a:pt x="93" y="158"/>
                      </a:cubicBezTo>
                      <a:cubicBezTo>
                        <a:pt x="96" y="149"/>
                        <a:pt x="120" y="73"/>
                        <a:pt x="121" y="50"/>
                      </a:cubicBezTo>
                      <a:cubicBezTo>
                        <a:pt x="121" y="26"/>
                        <a:pt x="104" y="0"/>
                        <a:pt x="104" y="0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15" y="3"/>
                        <a:pt x="15" y="3"/>
                        <a:pt x="15" y="3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3"/>
                <p:cNvSpPr/>
                <p:nvPr/>
              </p:nvSpPr>
              <p:spPr bwMode="auto">
                <a:xfrm>
                  <a:off x="8101013" y="3187700"/>
                  <a:ext cx="127000" cy="1068387"/>
                </a:xfrm>
                <a:custGeom>
                  <a:avLst/>
                  <a:gdLst>
                    <a:gd name="T0" fmla="*/ 25 w 25"/>
                    <a:gd name="T1" fmla="*/ 0 h 210"/>
                    <a:gd name="T2" fmla="*/ 18 w 25"/>
                    <a:gd name="T3" fmla="*/ 9 h 210"/>
                    <a:gd name="T4" fmla="*/ 2 w 25"/>
                    <a:gd name="T5" fmla="*/ 97 h 210"/>
                    <a:gd name="T6" fmla="*/ 7 w 25"/>
                    <a:gd name="T7" fmla="*/ 149 h 210"/>
                    <a:gd name="T8" fmla="*/ 17 w 25"/>
                    <a:gd name="T9" fmla="*/ 210 h 210"/>
                    <a:gd name="T10" fmla="*/ 25 w 25"/>
                    <a:gd name="T11" fmla="*/ 206 h 210"/>
                    <a:gd name="T12" fmla="*/ 14 w 25"/>
                    <a:gd name="T13" fmla="*/ 114 h 210"/>
                    <a:gd name="T14" fmla="*/ 14 w 25"/>
                    <a:gd name="T15" fmla="*/ 112 h 210"/>
                    <a:gd name="T16" fmla="*/ 19 w 25"/>
                    <a:gd name="T17" fmla="*/ 59 h 210"/>
                    <a:gd name="T18" fmla="*/ 25 w 25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210">
                      <a:moveTo>
                        <a:pt x="25" y="0"/>
                      </a:moveTo>
                      <a:cubicBezTo>
                        <a:pt x="25" y="0"/>
                        <a:pt x="20" y="4"/>
                        <a:pt x="18" y="9"/>
                      </a:cubicBezTo>
                      <a:cubicBezTo>
                        <a:pt x="17" y="13"/>
                        <a:pt x="4" y="88"/>
                        <a:pt x="2" y="97"/>
                      </a:cubicBezTo>
                      <a:cubicBezTo>
                        <a:pt x="0" y="106"/>
                        <a:pt x="3" y="128"/>
                        <a:pt x="7" y="149"/>
                      </a:cubicBezTo>
                      <a:cubicBezTo>
                        <a:pt x="10" y="170"/>
                        <a:pt x="17" y="210"/>
                        <a:pt x="17" y="210"/>
                      </a:cubicBezTo>
                      <a:cubicBezTo>
                        <a:pt x="19" y="209"/>
                        <a:pt x="22" y="208"/>
                        <a:pt x="25" y="206"/>
                      </a:cubicBezTo>
                      <a:cubicBezTo>
                        <a:pt x="25" y="206"/>
                        <a:pt x="20" y="142"/>
                        <a:pt x="14" y="114"/>
                      </a:cubicBezTo>
                      <a:cubicBezTo>
                        <a:pt x="14" y="113"/>
                        <a:pt x="14" y="113"/>
                        <a:pt x="14" y="112"/>
                      </a:cubicBezTo>
                      <a:cubicBezTo>
                        <a:pt x="14" y="102"/>
                        <a:pt x="19" y="59"/>
                        <a:pt x="19" y="59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4"/>
                <p:cNvSpPr/>
                <p:nvPr/>
              </p:nvSpPr>
              <p:spPr bwMode="auto">
                <a:xfrm>
                  <a:off x="8013701" y="2809875"/>
                  <a:ext cx="468313" cy="133350"/>
                </a:xfrm>
                <a:custGeom>
                  <a:avLst/>
                  <a:gdLst>
                    <a:gd name="T0" fmla="*/ 2 w 92"/>
                    <a:gd name="T1" fmla="*/ 2 h 26"/>
                    <a:gd name="T2" fmla="*/ 0 w 92"/>
                    <a:gd name="T3" fmla="*/ 16 h 26"/>
                    <a:gd name="T4" fmla="*/ 92 w 92"/>
                    <a:gd name="T5" fmla="*/ 12 h 26"/>
                    <a:gd name="T6" fmla="*/ 89 w 92"/>
                    <a:gd name="T7" fmla="*/ 2 h 26"/>
                    <a:gd name="T8" fmla="*/ 2 w 92"/>
                    <a:gd name="T9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26">
                      <a:moveTo>
                        <a:pt x="2" y="2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46" y="26"/>
                        <a:pt x="92" y="12"/>
                      </a:cubicBezTo>
                      <a:cubicBezTo>
                        <a:pt x="92" y="12"/>
                        <a:pt x="89" y="3"/>
                        <a:pt x="89" y="2"/>
                      </a:cubicBezTo>
                      <a:cubicBezTo>
                        <a:pt x="88" y="0"/>
                        <a:pt x="53" y="14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5"/>
                <p:cNvSpPr/>
                <p:nvPr/>
              </p:nvSpPr>
              <p:spPr bwMode="auto">
                <a:xfrm>
                  <a:off x="8329613" y="2867025"/>
                  <a:ext cx="177800" cy="1368425"/>
                </a:xfrm>
                <a:custGeom>
                  <a:avLst/>
                  <a:gdLst>
                    <a:gd name="T0" fmla="*/ 21 w 35"/>
                    <a:gd name="T1" fmla="*/ 267 h 269"/>
                    <a:gd name="T2" fmla="*/ 17 w 35"/>
                    <a:gd name="T3" fmla="*/ 269 h 269"/>
                    <a:gd name="T4" fmla="*/ 17 w 35"/>
                    <a:gd name="T5" fmla="*/ 226 h 269"/>
                    <a:gd name="T6" fmla="*/ 7 w 35"/>
                    <a:gd name="T7" fmla="*/ 189 h 269"/>
                    <a:gd name="T8" fmla="*/ 2 w 35"/>
                    <a:gd name="T9" fmla="*/ 174 h 269"/>
                    <a:gd name="T10" fmla="*/ 18 w 35"/>
                    <a:gd name="T11" fmla="*/ 89 h 269"/>
                    <a:gd name="T12" fmla="*/ 26 w 35"/>
                    <a:gd name="T13" fmla="*/ 49 h 269"/>
                    <a:gd name="T14" fmla="*/ 19 w 35"/>
                    <a:gd name="T15" fmla="*/ 2 h 269"/>
                    <a:gd name="T16" fmla="*/ 22 w 35"/>
                    <a:gd name="T17" fmla="*/ 0 h 269"/>
                    <a:gd name="T18" fmla="*/ 30 w 35"/>
                    <a:gd name="T19" fmla="*/ 50 h 269"/>
                    <a:gd name="T20" fmla="*/ 21 w 35"/>
                    <a:gd name="T21" fmla="*/ 90 h 269"/>
                    <a:gd name="T22" fmla="*/ 6 w 35"/>
                    <a:gd name="T23" fmla="*/ 173 h 269"/>
                    <a:gd name="T24" fmla="*/ 11 w 35"/>
                    <a:gd name="T25" fmla="*/ 187 h 269"/>
                    <a:gd name="T26" fmla="*/ 21 w 35"/>
                    <a:gd name="T27" fmla="*/ 226 h 269"/>
                    <a:gd name="T28" fmla="*/ 21 w 35"/>
                    <a:gd name="T29" fmla="*/ 267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" h="269">
                      <a:moveTo>
                        <a:pt x="21" y="267"/>
                      </a:moveTo>
                      <a:cubicBezTo>
                        <a:pt x="17" y="269"/>
                        <a:pt x="17" y="269"/>
                        <a:pt x="17" y="269"/>
                      </a:cubicBezTo>
                      <a:cubicBezTo>
                        <a:pt x="17" y="269"/>
                        <a:pt x="18" y="245"/>
                        <a:pt x="17" y="226"/>
                      </a:cubicBezTo>
                      <a:cubicBezTo>
                        <a:pt x="17" y="214"/>
                        <a:pt x="12" y="200"/>
                        <a:pt x="7" y="189"/>
                      </a:cubicBezTo>
                      <a:cubicBezTo>
                        <a:pt x="5" y="183"/>
                        <a:pt x="3" y="178"/>
                        <a:pt x="2" y="174"/>
                      </a:cubicBezTo>
                      <a:cubicBezTo>
                        <a:pt x="0" y="167"/>
                        <a:pt x="8" y="133"/>
                        <a:pt x="18" y="89"/>
                      </a:cubicBezTo>
                      <a:cubicBezTo>
                        <a:pt x="21" y="73"/>
                        <a:pt x="25" y="58"/>
                        <a:pt x="26" y="49"/>
                      </a:cubicBezTo>
                      <a:cubicBezTo>
                        <a:pt x="31" y="23"/>
                        <a:pt x="19" y="2"/>
                        <a:pt x="19" y="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3" y="1"/>
                        <a:pt x="35" y="22"/>
                        <a:pt x="30" y="50"/>
                      </a:cubicBezTo>
                      <a:cubicBezTo>
                        <a:pt x="29" y="59"/>
                        <a:pt x="25" y="73"/>
                        <a:pt x="21" y="90"/>
                      </a:cubicBezTo>
                      <a:cubicBezTo>
                        <a:pt x="14" y="122"/>
                        <a:pt x="4" y="166"/>
                        <a:pt x="6" y="173"/>
                      </a:cubicBezTo>
                      <a:cubicBezTo>
                        <a:pt x="7" y="177"/>
                        <a:pt x="9" y="182"/>
                        <a:pt x="11" y="187"/>
                      </a:cubicBezTo>
                      <a:cubicBezTo>
                        <a:pt x="15" y="199"/>
                        <a:pt x="21" y="213"/>
                        <a:pt x="21" y="226"/>
                      </a:cubicBezTo>
                      <a:cubicBezTo>
                        <a:pt x="22" y="245"/>
                        <a:pt x="21" y="267"/>
                        <a:pt x="21" y="2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6"/>
                <p:cNvSpPr/>
                <p:nvPr/>
              </p:nvSpPr>
              <p:spPr bwMode="auto">
                <a:xfrm>
                  <a:off x="8435976" y="2117725"/>
                  <a:ext cx="504825" cy="998537"/>
                </a:xfrm>
                <a:custGeom>
                  <a:avLst/>
                  <a:gdLst>
                    <a:gd name="T0" fmla="*/ 5 w 99"/>
                    <a:gd name="T1" fmla="*/ 4 h 196"/>
                    <a:gd name="T2" fmla="*/ 35 w 99"/>
                    <a:gd name="T3" fmla="*/ 16 h 196"/>
                    <a:gd name="T4" fmla="*/ 41 w 99"/>
                    <a:gd name="T5" fmla="*/ 54 h 196"/>
                    <a:gd name="T6" fmla="*/ 40 w 99"/>
                    <a:gd name="T7" fmla="*/ 97 h 196"/>
                    <a:gd name="T8" fmla="*/ 43 w 99"/>
                    <a:gd name="T9" fmla="*/ 106 h 196"/>
                    <a:gd name="T10" fmla="*/ 87 w 99"/>
                    <a:gd name="T11" fmla="*/ 170 h 196"/>
                    <a:gd name="T12" fmla="*/ 98 w 99"/>
                    <a:gd name="T13" fmla="*/ 182 h 196"/>
                    <a:gd name="T14" fmla="*/ 80 w 99"/>
                    <a:gd name="T15" fmla="*/ 196 h 196"/>
                    <a:gd name="T16" fmla="*/ 74 w 99"/>
                    <a:gd name="T17" fmla="*/ 177 h 196"/>
                    <a:gd name="T18" fmla="*/ 74 w 99"/>
                    <a:gd name="T19" fmla="*/ 173 h 196"/>
                    <a:gd name="T20" fmla="*/ 28 w 99"/>
                    <a:gd name="T21" fmla="*/ 127 h 196"/>
                    <a:gd name="T22" fmla="*/ 16 w 99"/>
                    <a:gd name="T23" fmla="*/ 116 h 196"/>
                    <a:gd name="T24" fmla="*/ 9 w 99"/>
                    <a:gd name="T25" fmla="*/ 101 h 196"/>
                    <a:gd name="T26" fmla="*/ 10 w 99"/>
                    <a:gd name="T27" fmla="*/ 50 h 196"/>
                    <a:gd name="T28" fmla="*/ 0 w 99"/>
                    <a:gd name="T29" fmla="*/ 41 h 196"/>
                    <a:gd name="T30" fmla="*/ 2 w 99"/>
                    <a:gd name="T31" fmla="*/ 13 h 196"/>
                    <a:gd name="T32" fmla="*/ 5 w 99"/>
                    <a:gd name="T33" fmla="*/ 4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9" h="196">
                      <a:moveTo>
                        <a:pt x="5" y="4"/>
                      </a:moveTo>
                      <a:cubicBezTo>
                        <a:pt x="5" y="4"/>
                        <a:pt x="26" y="0"/>
                        <a:pt x="35" y="16"/>
                      </a:cubicBezTo>
                      <a:cubicBezTo>
                        <a:pt x="43" y="32"/>
                        <a:pt x="41" y="48"/>
                        <a:pt x="41" y="54"/>
                      </a:cubicBezTo>
                      <a:cubicBezTo>
                        <a:pt x="40" y="61"/>
                        <a:pt x="42" y="88"/>
                        <a:pt x="40" y="97"/>
                      </a:cubicBezTo>
                      <a:cubicBezTo>
                        <a:pt x="40" y="97"/>
                        <a:pt x="39" y="103"/>
                        <a:pt x="43" y="106"/>
                      </a:cubicBezTo>
                      <a:cubicBezTo>
                        <a:pt x="47" y="109"/>
                        <a:pt x="83" y="147"/>
                        <a:pt x="87" y="170"/>
                      </a:cubicBezTo>
                      <a:cubicBezTo>
                        <a:pt x="87" y="170"/>
                        <a:pt x="96" y="181"/>
                        <a:pt x="98" y="182"/>
                      </a:cubicBezTo>
                      <a:cubicBezTo>
                        <a:pt x="99" y="182"/>
                        <a:pt x="80" y="196"/>
                        <a:pt x="80" y="196"/>
                      </a:cubicBezTo>
                      <a:cubicBezTo>
                        <a:pt x="80" y="196"/>
                        <a:pt x="73" y="182"/>
                        <a:pt x="74" y="177"/>
                      </a:cubicBezTo>
                      <a:cubicBezTo>
                        <a:pt x="74" y="173"/>
                        <a:pt x="74" y="173"/>
                        <a:pt x="74" y="173"/>
                      </a:cubicBezTo>
                      <a:cubicBezTo>
                        <a:pt x="74" y="173"/>
                        <a:pt x="45" y="145"/>
                        <a:pt x="28" y="127"/>
                      </a:cubicBezTo>
                      <a:cubicBezTo>
                        <a:pt x="22" y="122"/>
                        <a:pt x="18" y="117"/>
                        <a:pt x="16" y="116"/>
                      </a:cubicBezTo>
                      <a:cubicBezTo>
                        <a:pt x="11" y="109"/>
                        <a:pt x="9" y="105"/>
                        <a:pt x="9" y="101"/>
                      </a:cubicBezTo>
                      <a:cubicBezTo>
                        <a:pt x="9" y="96"/>
                        <a:pt x="9" y="54"/>
                        <a:pt x="10" y="50"/>
                      </a:cubicBezTo>
                      <a:cubicBezTo>
                        <a:pt x="11" y="48"/>
                        <a:pt x="0" y="41"/>
                        <a:pt x="0" y="4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5" y="4"/>
                        <a:pt x="5" y="4"/>
                        <a:pt x="5" y="4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37"/>
                <p:cNvSpPr/>
                <p:nvPr/>
              </p:nvSpPr>
              <p:spPr bwMode="auto">
                <a:xfrm>
                  <a:off x="8482013" y="2371725"/>
                  <a:ext cx="96838" cy="392112"/>
                </a:xfrm>
                <a:custGeom>
                  <a:avLst/>
                  <a:gdLst>
                    <a:gd name="T0" fmla="*/ 1 w 19"/>
                    <a:gd name="T1" fmla="*/ 0 h 77"/>
                    <a:gd name="T2" fmla="*/ 1 w 19"/>
                    <a:gd name="T3" fmla="*/ 0 h 77"/>
                    <a:gd name="T4" fmla="*/ 0 w 19"/>
                    <a:gd name="T5" fmla="*/ 50 h 77"/>
                    <a:gd name="T6" fmla="*/ 0 w 19"/>
                    <a:gd name="T7" fmla="*/ 50 h 77"/>
                    <a:gd name="T8" fmla="*/ 0 w 19"/>
                    <a:gd name="T9" fmla="*/ 50 h 77"/>
                    <a:gd name="T10" fmla="*/ 0 w 19"/>
                    <a:gd name="T11" fmla="*/ 50 h 77"/>
                    <a:gd name="T12" fmla="*/ 0 w 19"/>
                    <a:gd name="T13" fmla="*/ 51 h 77"/>
                    <a:gd name="T14" fmla="*/ 0 w 19"/>
                    <a:gd name="T15" fmla="*/ 51 h 77"/>
                    <a:gd name="T16" fmla="*/ 0 w 19"/>
                    <a:gd name="T17" fmla="*/ 51 h 77"/>
                    <a:gd name="T18" fmla="*/ 0 w 19"/>
                    <a:gd name="T19" fmla="*/ 51 h 77"/>
                    <a:gd name="T20" fmla="*/ 0 w 19"/>
                    <a:gd name="T21" fmla="*/ 51 h 77"/>
                    <a:gd name="T22" fmla="*/ 0 w 19"/>
                    <a:gd name="T23" fmla="*/ 51 h 77"/>
                    <a:gd name="T24" fmla="*/ 7 w 19"/>
                    <a:gd name="T25" fmla="*/ 66 h 77"/>
                    <a:gd name="T26" fmla="*/ 19 w 19"/>
                    <a:gd name="T27" fmla="*/ 77 h 77"/>
                    <a:gd name="T28" fmla="*/ 7 w 19"/>
                    <a:gd name="T29" fmla="*/ 50 h 77"/>
                    <a:gd name="T30" fmla="*/ 11 w 19"/>
                    <a:gd name="T31" fmla="*/ 3 h 77"/>
                    <a:gd name="T32" fmla="*/ 8 w 19"/>
                    <a:gd name="T33" fmla="*/ 3 h 77"/>
                    <a:gd name="T34" fmla="*/ 1 w 19"/>
                    <a:gd name="T3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" h="77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43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5"/>
                        <a:pt x="2" y="59"/>
                        <a:pt x="7" y="66"/>
                      </a:cubicBezTo>
                      <a:cubicBezTo>
                        <a:pt x="9" y="67"/>
                        <a:pt x="13" y="72"/>
                        <a:pt x="19" y="77"/>
                      </a:cubicBezTo>
                      <a:cubicBezTo>
                        <a:pt x="19" y="77"/>
                        <a:pt x="9" y="59"/>
                        <a:pt x="7" y="50"/>
                      </a:cubicBezTo>
                      <a:cubicBezTo>
                        <a:pt x="5" y="41"/>
                        <a:pt x="11" y="3"/>
                        <a:pt x="11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5" y="3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38"/>
                <p:cNvSpPr/>
                <p:nvPr/>
              </p:nvSpPr>
              <p:spPr bwMode="auto">
                <a:xfrm>
                  <a:off x="8813801" y="2998788"/>
                  <a:ext cx="188913" cy="163512"/>
                </a:xfrm>
                <a:custGeom>
                  <a:avLst/>
                  <a:gdLst>
                    <a:gd name="T0" fmla="*/ 26 w 37"/>
                    <a:gd name="T1" fmla="*/ 2 h 32"/>
                    <a:gd name="T2" fmla="*/ 9 w 37"/>
                    <a:gd name="T3" fmla="*/ 15 h 32"/>
                    <a:gd name="T4" fmla="*/ 1 w 37"/>
                    <a:gd name="T5" fmla="*/ 22 h 32"/>
                    <a:gd name="T6" fmla="*/ 1 w 37"/>
                    <a:gd name="T7" fmla="*/ 28 h 32"/>
                    <a:gd name="T8" fmla="*/ 8 w 37"/>
                    <a:gd name="T9" fmla="*/ 32 h 32"/>
                    <a:gd name="T10" fmla="*/ 28 w 37"/>
                    <a:gd name="T11" fmla="*/ 19 h 32"/>
                    <a:gd name="T12" fmla="*/ 36 w 37"/>
                    <a:gd name="T13" fmla="*/ 8 h 32"/>
                    <a:gd name="T14" fmla="*/ 26 w 37"/>
                    <a:gd name="T15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2">
                      <a:moveTo>
                        <a:pt x="26" y="2"/>
                      </a:moveTo>
                      <a:cubicBezTo>
                        <a:pt x="26" y="2"/>
                        <a:pt x="13" y="11"/>
                        <a:pt x="9" y="15"/>
                      </a:cubicBezTo>
                      <a:cubicBezTo>
                        <a:pt x="5" y="17"/>
                        <a:pt x="2" y="18"/>
                        <a:pt x="1" y="22"/>
                      </a:cubicBezTo>
                      <a:cubicBezTo>
                        <a:pt x="0" y="24"/>
                        <a:pt x="0" y="26"/>
                        <a:pt x="1" y="28"/>
                      </a:cubicBezTo>
                      <a:cubicBezTo>
                        <a:pt x="2" y="31"/>
                        <a:pt x="4" y="32"/>
                        <a:pt x="8" y="32"/>
                      </a:cubicBezTo>
                      <a:cubicBezTo>
                        <a:pt x="8" y="32"/>
                        <a:pt x="26" y="20"/>
                        <a:pt x="28" y="19"/>
                      </a:cubicBezTo>
                      <a:cubicBezTo>
                        <a:pt x="31" y="17"/>
                        <a:pt x="37" y="12"/>
                        <a:pt x="36" y="8"/>
                      </a:cubicBezTo>
                      <a:cubicBezTo>
                        <a:pt x="35" y="3"/>
                        <a:pt x="31" y="0"/>
                        <a:pt x="26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40"/>
                <p:cNvSpPr/>
                <p:nvPr/>
              </p:nvSpPr>
              <p:spPr bwMode="auto">
                <a:xfrm>
                  <a:off x="8813801" y="3100388"/>
                  <a:ext cx="55563" cy="61912"/>
                </a:xfrm>
                <a:custGeom>
                  <a:avLst/>
                  <a:gdLst>
                    <a:gd name="T0" fmla="*/ 4 w 11"/>
                    <a:gd name="T1" fmla="*/ 0 h 12"/>
                    <a:gd name="T2" fmla="*/ 1 w 11"/>
                    <a:gd name="T3" fmla="*/ 2 h 12"/>
                    <a:gd name="T4" fmla="*/ 1 w 11"/>
                    <a:gd name="T5" fmla="*/ 2 h 12"/>
                    <a:gd name="T6" fmla="*/ 1 w 11"/>
                    <a:gd name="T7" fmla="*/ 8 h 12"/>
                    <a:gd name="T8" fmla="*/ 1 w 11"/>
                    <a:gd name="T9" fmla="*/ 8 h 12"/>
                    <a:gd name="T10" fmla="*/ 8 w 11"/>
                    <a:gd name="T11" fmla="*/ 12 h 12"/>
                    <a:gd name="T12" fmla="*/ 9 w 11"/>
                    <a:gd name="T13" fmla="*/ 5 h 12"/>
                    <a:gd name="T14" fmla="*/ 4 w 11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2">
                      <a:moveTo>
                        <a:pt x="4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2" y="11"/>
                        <a:pt x="4" y="12"/>
                        <a:pt x="8" y="12"/>
                      </a:cubicBezTo>
                      <a:cubicBezTo>
                        <a:pt x="8" y="12"/>
                        <a:pt x="11" y="9"/>
                        <a:pt x="9" y="5"/>
                      </a:cubicBezTo>
                      <a:cubicBezTo>
                        <a:pt x="8" y="2"/>
                        <a:pt x="6" y="0"/>
                        <a:pt x="4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41"/>
                <p:cNvSpPr/>
                <p:nvPr/>
              </p:nvSpPr>
              <p:spPr bwMode="auto">
                <a:xfrm>
                  <a:off x="8859838" y="3044825"/>
                  <a:ext cx="173038" cy="136525"/>
                </a:xfrm>
                <a:custGeom>
                  <a:avLst/>
                  <a:gdLst>
                    <a:gd name="T0" fmla="*/ 10 w 34"/>
                    <a:gd name="T1" fmla="*/ 15 h 27"/>
                    <a:gd name="T2" fmla="*/ 10 w 34"/>
                    <a:gd name="T3" fmla="*/ 9 h 27"/>
                    <a:gd name="T4" fmla="*/ 17 w 34"/>
                    <a:gd name="T5" fmla="*/ 1 h 27"/>
                    <a:gd name="T6" fmla="*/ 24 w 34"/>
                    <a:gd name="T7" fmla="*/ 1 h 27"/>
                    <a:gd name="T8" fmla="*/ 30 w 34"/>
                    <a:gd name="T9" fmla="*/ 10 h 27"/>
                    <a:gd name="T10" fmla="*/ 30 w 34"/>
                    <a:gd name="T11" fmla="*/ 21 h 27"/>
                    <a:gd name="T12" fmla="*/ 16 w 34"/>
                    <a:gd name="T13" fmla="*/ 27 h 27"/>
                    <a:gd name="T14" fmla="*/ 0 w 34"/>
                    <a:gd name="T15" fmla="*/ 23 h 27"/>
                    <a:gd name="T16" fmla="*/ 10 w 34"/>
                    <a:gd name="T17" fmla="*/ 1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27">
                      <a:moveTo>
                        <a:pt x="10" y="15"/>
                      </a:moveTo>
                      <a:cubicBezTo>
                        <a:pt x="10" y="15"/>
                        <a:pt x="10" y="13"/>
                        <a:pt x="10" y="9"/>
                      </a:cubicBezTo>
                      <a:cubicBezTo>
                        <a:pt x="10" y="5"/>
                        <a:pt x="14" y="2"/>
                        <a:pt x="17" y="1"/>
                      </a:cubicBezTo>
                      <a:cubicBezTo>
                        <a:pt x="20" y="1"/>
                        <a:pt x="22" y="0"/>
                        <a:pt x="24" y="1"/>
                      </a:cubicBezTo>
                      <a:cubicBezTo>
                        <a:pt x="26" y="1"/>
                        <a:pt x="29" y="6"/>
                        <a:pt x="30" y="10"/>
                      </a:cubicBezTo>
                      <a:cubicBezTo>
                        <a:pt x="32" y="14"/>
                        <a:pt x="34" y="19"/>
                        <a:pt x="30" y="21"/>
                      </a:cubicBezTo>
                      <a:cubicBezTo>
                        <a:pt x="26" y="23"/>
                        <a:pt x="21" y="27"/>
                        <a:pt x="16" y="27"/>
                      </a:cubicBezTo>
                      <a:cubicBezTo>
                        <a:pt x="11" y="26"/>
                        <a:pt x="2" y="26"/>
                        <a:pt x="0" y="23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42"/>
                <p:cNvSpPr/>
                <p:nvPr/>
              </p:nvSpPr>
              <p:spPr bwMode="auto">
                <a:xfrm>
                  <a:off x="7566026" y="2133600"/>
                  <a:ext cx="554038" cy="1012825"/>
                </a:xfrm>
                <a:custGeom>
                  <a:avLst/>
                  <a:gdLst>
                    <a:gd name="T0" fmla="*/ 107 w 109"/>
                    <a:gd name="T1" fmla="*/ 5 h 199"/>
                    <a:gd name="T2" fmla="*/ 81 w 109"/>
                    <a:gd name="T3" fmla="*/ 14 h 199"/>
                    <a:gd name="T4" fmla="*/ 68 w 109"/>
                    <a:gd name="T5" fmla="*/ 49 h 199"/>
                    <a:gd name="T6" fmla="*/ 65 w 109"/>
                    <a:gd name="T7" fmla="*/ 90 h 199"/>
                    <a:gd name="T8" fmla="*/ 60 w 109"/>
                    <a:gd name="T9" fmla="*/ 98 h 199"/>
                    <a:gd name="T10" fmla="*/ 13 w 109"/>
                    <a:gd name="T11" fmla="*/ 173 h 199"/>
                    <a:gd name="T12" fmla="*/ 1 w 109"/>
                    <a:gd name="T13" fmla="*/ 184 h 199"/>
                    <a:gd name="T14" fmla="*/ 16 w 109"/>
                    <a:gd name="T15" fmla="*/ 199 h 199"/>
                    <a:gd name="T16" fmla="*/ 24 w 109"/>
                    <a:gd name="T17" fmla="*/ 182 h 199"/>
                    <a:gd name="T18" fmla="*/ 24 w 109"/>
                    <a:gd name="T19" fmla="*/ 178 h 199"/>
                    <a:gd name="T20" fmla="*/ 73 w 109"/>
                    <a:gd name="T21" fmla="*/ 132 h 199"/>
                    <a:gd name="T22" fmla="*/ 86 w 109"/>
                    <a:gd name="T23" fmla="*/ 120 h 199"/>
                    <a:gd name="T24" fmla="*/ 93 w 109"/>
                    <a:gd name="T25" fmla="*/ 96 h 199"/>
                    <a:gd name="T26" fmla="*/ 97 w 109"/>
                    <a:gd name="T27" fmla="*/ 49 h 199"/>
                    <a:gd name="T28" fmla="*/ 108 w 109"/>
                    <a:gd name="T29" fmla="*/ 41 h 199"/>
                    <a:gd name="T30" fmla="*/ 109 w 109"/>
                    <a:gd name="T31" fmla="*/ 14 h 199"/>
                    <a:gd name="T32" fmla="*/ 107 w 109"/>
                    <a:gd name="T33" fmla="*/ 5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9" h="199">
                      <a:moveTo>
                        <a:pt x="107" y="5"/>
                      </a:moveTo>
                      <a:cubicBezTo>
                        <a:pt x="107" y="5"/>
                        <a:pt x="91" y="0"/>
                        <a:pt x="81" y="14"/>
                      </a:cubicBezTo>
                      <a:cubicBezTo>
                        <a:pt x="71" y="28"/>
                        <a:pt x="68" y="43"/>
                        <a:pt x="68" y="49"/>
                      </a:cubicBezTo>
                      <a:cubicBezTo>
                        <a:pt x="68" y="55"/>
                        <a:pt x="63" y="81"/>
                        <a:pt x="65" y="90"/>
                      </a:cubicBezTo>
                      <a:cubicBezTo>
                        <a:pt x="65" y="90"/>
                        <a:pt x="64" y="96"/>
                        <a:pt x="60" y="98"/>
                      </a:cubicBezTo>
                      <a:cubicBezTo>
                        <a:pt x="56" y="100"/>
                        <a:pt x="19" y="152"/>
                        <a:pt x="13" y="173"/>
                      </a:cubicBezTo>
                      <a:cubicBezTo>
                        <a:pt x="13" y="173"/>
                        <a:pt x="3" y="183"/>
                        <a:pt x="1" y="184"/>
                      </a:cubicBezTo>
                      <a:cubicBezTo>
                        <a:pt x="0" y="184"/>
                        <a:pt x="16" y="199"/>
                        <a:pt x="16" y="199"/>
                      </a:cubicBezTo>
                      <a:cubicBezTo>
                        <a:pt x="16" y="199"/>
                        <a:pt x="24" y="186"/>
                        <a:pt x="24" y="182"/>
                      </a:cubicBezTo>
                      <a:cubicBezTo>
                        <a:pt x="24" y="178"/>
                        <a:pt x="24" y="178"/>
                        <a:pt x="24" y="178"/>
                      </a:cubicBezTo>
                      <a:cubicBezTo>
                        <a:pt x="24" y="178"/>
                        <a:pt x="55" y="147"/>
                        <a:pt x="73" y="132"/>
                      </a:cubicBezTo>
                      <a:cubicBezTo>
                        <a:pt x="79" y="127"/>
                        <a:pt x="85" y="121"/>
                        <a:pt x="86" y="120"/>
                      </a:cubicBezTo>
                      <a:cubicBezTo>
                        <a:pt x="92" y="114"/>
                        <a:pt x="93" y="101"/>
                        <a:pt x="93" y="96"/>
                      </a:cubicBezTo>
                      <a:cubicBezTo>
                        <a:pt x="93" y="92"/>
                        <a:pt x="98" y="52"/>
                        <a:pt x="97" y="49"/>
                      </a:cubicBezTo>
                      <a:cubicBezTo>
                        <a:pt x="97" y="46"/>
                        <a:pt x="108" y="41"/>
                        <a:pt x="108" y="41"/>
                      </a:cubicBezTo>
                      <a:cubicBezTo>
                        <a:pt x="109" y="14"/>
                        <a:pt x="109" y="14"/>
                        <a:pt x="109" y="14"/>
                      </a:cubicBezTo>
                      <a:cubicBezTo>
                        <a:pt x="107" y="5"/>
                        <a:pt x="107" y="5"/>
                        <a:pt x="107" y="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43"/>
                <p:cNvSpPr/>
                <p:nvPr/>
              </p:nvSpPr>
              <p:spPr bwMode="auto">
                <a:xfrm>
                  <a:off x="7937501" y="2382838"/>
                  <a:ext cx="122238" cy="422275"/>
                </a:xfrm>
                <a:custGeom>
                  <a:avLst/>
                  <a:gdLst>
                    <a:gd name="T0" fmla="*/ 24 w 24"/>
                    <a:gd name="T1" fmla="*/ 0 h 83"/>
                    <a:gd name="T2" fmla="*/ 16 w 24"/>
                    <a:gd name="T3" fmla="*/ 5 h 83"/>
                    <a:gd name="T4" fmla="*/ 8 w 24"/>
                    <a:gd name="T5" fmla="*/ 61 h 83"/>
                    <a:gd name="T6" fmla="*/ 0 w 24"/>
                    <a:gd name="T7" fmla="*/ 83 h 83"/>
                    <a:gd name="T8" fmla="*/ 13 w 24"/>
                    <a:gd name="T9" fmla="*/ 71 h 83"/>
                    <a:gd name="T10" fmla="*/ 20 w 24"/>
                    <a:gd name="T11" fmla="*/ 47 h 83"/>
                    <a:gd name="T12" fmla="*/ 24 w 24"/>
                    <a:gd name="T13" fmla="*/ 1 h 83"/>
                    <a:gd name="T14" fmla="*/ 24 w 24"/>
                    <a:gd name="T15" fmla="*/ 0 h 83"/>
                    <a:gd name="T16" fmla="*/ 24 w 24"/>
                    <a:gd name="T17" fmla="*/ 0 h 83"/>
                    <a:gd name="T18" fmla="*/ 24 w 24"/>
                    <a:gd name="T1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83">
                      <a:moveTo>
                        <a:pt x="24" y="0"/>
                      </a:moveTo>
                      <a:cubicBezTo>
                        <a:pt x="22" y="0"/>
                        <a:pt x="18" y="0"/>
                        <a:pt x="16" y="5"/>
                      </a:cubicBezTo>
                      <a:cubicBezTo>
                        <a:pt x="14" y="11"/>
                        <a:pt x="11" y="53"/>
                        <a:pt x="8" y="61"/>
                      </a:cubicBezTo>
                      <a:cubicBezTo>
                        <a:pt x="6" y="70"/>
                        <a:pt x="0" y="83"/>
                        <a:pt x="0" y="83"/>
                      </a:cubicBezTo>
                      <a:cubicBezTo>
                        <a:pt x="6" y="78"/>
                        <a:pt x="12" y="72"/>
                        <a:pt x="13" y="71"/>
                      </a:cubicBezTo>
                      <a:cubicBezTo>
                        <a:pt x="19" y="65"/>
                        <a:pt x="20" y="52"/>
                        <a:pt x="20" y="47"/>
                      </a:cubicBezTo>
                      <a:cubicBezTo>
                        <a:pt x="20" y="44"/>
                        <a:pt x="24" y="8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44"/>
                <p:cNvSpPr/>
                <p:nvPr/>
              </p:nvSpPr>
              <p:spPr bwMode="auto">
                <a:xfrm>
                  <a:off x="7504113" y="3024188"/>
                  <a:ext cx="173038" cy="168275"/>
                </a:xfrm>
                <a:custGeom>
                  <a:avLst/>
                  <a:gdLst>
                    <a:gd name="T0" fmla="*/ 12 w 34"/>
                    <a:gd name="T1" fmla="*/ 2 h 33"/>
                    <a:gd name="T2" fmla="*/ 26 w 34"/>
                    <a:gd name="T3" fmla="*/ 16 h 33"/>
                    <a:gd name="T4" fmla="*/ 34 w 34"/>
                    <a:gd name="T5" fmla="*/ 24 h 33"/>
                    <a:gd name="T6" fmla="*/ 33 w 34"/>
                    <a:gd name="T7" fmla="*/ 30 h 33"/>
                    <a:gd name="T8" fmla="*/ 26 w 34"/>
                    <a:gd name="T9" fmla="*/ 32 h 33"/>
                    <a:gd name="T10" fmla="*/ 8 w 34"/>
                    <a:gd name="T11" fmla="*/ 18 h 33"/>
                    <a:gd name="T12" fmla="*/ 1 w 34"/>
                    <a:gd name="T13" fmla="*/ 6 h 33"/>
                    <a:gd name="T14" fmla="*/ 12 w 34"/>
                    <a:gd name="T15" fmla="*/ 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33">
                      <a:moveTo>
                        <a:pt x="12" y="2"/>
                      </a:moveTo>
                      <a:cubicBezTo>
                        <a:pt x="12" y="2"/>
                        <a:pt x="23" y="13"/>
                        <a:pt x="26" y="16"/>
                      </a:cubicBezTo>
                      <a:cubicBezTo>
                        <a:pt x="30" y="19"/>
                        <a:pt x="33" y="20"/>
                        <a:pt x="34" y="24"/>
                      </a:cubicBezTo>
                      <a:cubicBezTo>
                        <a:pt x="34" y="26"/>
                        <a:pt x="34" y="28"/>
                        <a:pt x="33" y="30"/>
                      </a:cubicBezTo>
                      <a:cubicBezTo>
                        <a:pt x="32" y="32"/>
                        <a:pt x="30" y="33"/>
                        <a:pt x="26" y="32"/>
                      </a:cubicBezTo>
                      <a:cubicBezTo>
                        <a:pt x="26" y="32"/>
                        <a:pt x="10" y="19"/>
                        <a:pt x="8" y="18"/>
                      </a:cubicBezTo>
                      <a:cubicBezTo>
                        <a:pt x="6" y="16"/>
                        <a:pt x="0" y="11"/>
                        <a:pt x="1" y="6"/>
                      </a:cubicBezTo>
                      <a:cubicBezTo>
                        <a:pt x="3" y="2"/>
                        <a:pt x="7" y="0"/>
                        <a:pt x="12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46"/>
                <p:cNvSpPr/>
                <p:nvPr/>
              </p:nvSpPr>
              <p:spPr bwMode="auto">
                <a:xfrm>
                  <a:off x="7621588" y="3136900"/>
                  <a:ext cx="55563" cy="55562"/>
                </a:xfrm>
                <a:custGeom>
                  <a:avLst/>
                  <a:gdLst>
                    <a:gd name="T0" fmla="*/ 8 w 11"/>
                    <a:gd name="T1" fmla="*/ 0 h 11"/>
                    <a:gd name="T2" fmla="*/ 2 w 11"/>
                    <a:gd name="T3" fmla="*/ 4 h 11"/>
                    <a:gd name="T4" fmla="*/ 3 w 11"/>
                    <a:gd name="T5" fmla="*/ 10 h 11"/>
                    <a:gd name="T6" fmla="*/ 4 w 11"/>
                    <a:gd name="T7" fmla="*/ 11 h 11"/>
                    <a:gd name="T8" fmla="*/ 10 w 11"/>
                    <a:gd name="T9" fmla="*/ 8 h 11"/>
                    <a:gd name="T10" fmla="*/ 10 w 11"/>
                    <a:gd name="T11" fmla="*/ 8 h 11"/>
                    <a:gd name="T12" fmla="*/ 11 w 11"/>
                    <a:gd name="T13" fmla="*/ 2 h 11"/>
                    <a:gd name="T14" fmla="*/ 11 w 11"/>
                    <a:gd name="T15" fmla="*/ 2 h 11"/>
                    <a:gd name="T16" fmla="*/ 8 w 11"/>
                    <a:gd name="T1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1">
                      <a:moveTo>
                        <a:pt x="8" y="0"/>
                      </a:move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0" y="7"/>
                        <a:pt x="3" y="10"/>
                        <a:pt x="3" y="10"/>
                      </a:cubicBezTo>
                      <a:cubicBezTo>
                        <a:pt x="3" y="11"/>
                        <a:pt x="4" y="11"/>
                        <a:pt x="4" y="11"/>
                      </a:cubicBezTo>
                      <a:cubicBezTo>
                        <a:pt x="7" y="11"/>
                        <a:pt x="9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47"/>
                <p:cNvSpPr/>
                <p:nvPr/>
              </p:nvSpPr>
              <p:spPr bwMode="auto">
                <a:xfrm>
                  <a:off x="7469188" y="3070225"/>
                  <a:ext cx="161925" cy="131762"/>
                </a:xfrm>
                <a:custGeom>
                  <a:avLst/>
                  <a:gdLst>
                    <a:gd name="T0" fmla="*/ 23 w 32"/>
                    <a:gd name="T1" fmla="*/ 15 h 26"/>
                    <a:gd name="T2" fmla="*/ 23 w 32"/>
                    <a:gd name="T3" fmla="*/ 9 h 26"/>
                    <a:gd name="T4" fmla="*/ 18 w 32"/>
                    <a:gd name="T5" fmla="*/ 1 h 26"/>
                    <a:gd name="T6" fmla="*/ 11 w 32"/>
                    <a:gd name="T7" fmla="*/ 0 h 26"/>
                    <a:gd name="T8" fmla="*/ 4 w 32"/>
                    <a:gd name="T9" fmla="*/ 8 h 26"/>
                    <a:gd name="T10" fmla="*/ 4 w 32"/>
                    <a:gd name="T11" fmla="*/ 18 h 26"/>
                    <a:gd name="T12" fmla="*/ 16 w 32"/>
                    <a:gd name="T13" fmla="*/ 25 h 26"/>
                    <a:gd name="T14" fmla="*/ 32 w 32"/>
                    <a:gd name="T15" fmla="*/ 23 h 26"/>
                    <a:gd name="T16" fmla="*/ 23 w 32"/>
                    <a:gd name="T17" fmla="*/ 1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6">
                      <a:moveTo>
                        <a:pt x="23" y="15"/>
                      </a:moveTo>
                      <a:cubicBezTo>
                        <a:pt x="23" y="15"/>
                        <a:pt x="23" y="13"/>
                        <a:pt x="23" y="9"/>
                      </a:cubicBezTo>
                      <a:cubicBezTo>
                        <a:pt x="24" y="5"/>
                        <a:pt x="21" y="2"/>
                        <a:pt x="18" y="1"/>
                      </a:cubicBezTo>
                      <a:cubicBezTo>
                        <a:pt x="15" y="0"/>
                        <a:pt x="13" y="0"/>
                        <a:pt x="11" y="0"/>
                      </a:cubicBezTo>
                      <a:cubicBezTo>
                        <a:pt x="9" y="0"/>
                        <a:pt x="6" y="4"/>
                        <a:pt x="4" y="8"/>
                      </a:cubicBezTo>
                      <a:cubicBezTo>
                        <a:pt x="3" y="11"/>
                        <a:pt x="0" y="16"/>
                        <a:pt x="4" y="18"/>
                      </a:cubicBezTo>
                      <a:cubicBezTo>
                        <a:pt x="8" y="20"/>
                        <a:pt x="11" y="25"/>
                        <a:pt x="16" y="25"/>
                      </a:cubicBezTo>
                      <a:cubicBezTo>
                        <a:pt x="21" y="25"/>
                        <a:pt x="30" y="26"/>
                        <a:pt x="32" y="23"/>
                      </a:cubicBezTo>
                      <a:lnTo>
                        <a:pt x="23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48"/>
                <p:cNvSpPr/>
                <p:nvPr/>
              </p:nvSpPr>
              <p:spPr bwMode="auto">
                <a:xfrm>
                  <a:off x="8018463" y="2101850"/>
                  <a:ext cx="469900" cy="546100"/>
                </a:xfrm>
                <a:custGeom>
                  <a:avLst/>
                  <a:gdLst>
                    <a:gd name="T0" fmla="*/ 14 w 92"/>
                    <a:gd name="T1" fmla="*/ 9 h 107"/>
                    <a:gd name="T2" fmla="*/ 6 w 92"/>
                    <a:gd name="T3" fmla="*/ 47 h 107"/>
                    <a:gd name="T4" fmla="*/ 7 w 92"/>
                    <a:gd name="T5" fmla="*/ 107 h 107"/>
                    <a:gd name="T6" fmla="*/ 82 w 92"/>
                    <a:gd name="T7" fmla="*/ 106 h 107"/>
                    <a:gd name="T8" fmla="*/ 86 w 92"/>
                    <a:gd name="T9" fmla="*/ 103 h 107"/>
                    <a:gd name="T10" fmla="*/ 92 w 92"/>
                    <a:gd name="T11" fmla="*/ 54 h 107"/>
                    <a:gd name="T12" fmla="*/ 84 w 92"/>
                    <a:gd name="T13" fmla="*/ 29 h 107"/>
                    <a:gd name="T14" fmla="*/ 90 w 92"/>
                    <a:gd name="T15" fmla="*/ 5 h 107"/>
                    <a:gd name="T16" fmla="*/ 81 w 92"/>
                    <a:gd name="T17" fmla="*/ 2 h 107"/>
                    <a:gd name="T18" fmla="*/ 74 w 92"/>
                    <a:gd name="T19" fmla="*/ 2 h 107"/>
                    <a:gd name="T20" fmla="*/ 49 w 92"/>
                    <a:gd name="T21" fmla="*/ 34 h 107"/>
                    <a:gd name="T22" fmla="*/ 30 w 92"/>
                    <a:gd name="T23" fmla="*/ 3 h 107"/>
                    <a:gd name="T24" fmla="*/ 14 w 92"/>
                    <a:gd name="T25" fmla="*/ 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107">
                      <a:moveTo>
                        <a:pt x="14" y="9"/>
                      </a:moveTo>
                      <a:cubicBezTo>
                        <a:pt x="14" y="9"/>
                        <a:pt x="6" y="40"/>
                        <a:pt x="6" y="47"/>
                      </a:cubicBezTo>
                      <a:cubicBezTo>
                        <a:pt x="5" y="54"/>
                        <a:pt x="0" y="77"/>
                        <a:pt x="7" y="107"/>
                      </a:cubicBezTo>
                      <a:cubicBezTo>
                        <a:pt x="7" y="107"/>
                        <a:pt x="70" y="102"/>
                        <a:pt x="82" y="106"/>
                      </a:cubicBezTo>
                      <a:cubicBezTo>
                        <a:pt x="82" y="106"/>
                        <a:pt x="86" y="106"/>
                        <a:pt x="86" y="103"/>
                      </a:cubicBezTo>
                      <a:cubicBezTo>
                        <a:pt x="86" y="101"/>
                        <a:pt x="92" y="54"/>
                        <a:pt x="92" y="54"/>
                      </a:cubicBezTo>
                      <a:cubicBezTo>
                        <a:pt x="92" y="54"/>
                        <a:pt x="83" y="44"/>
                        <a:pt x="84" y="29"/>
                      </a:cubicBezTo>
                      <a:cubicBezTo>
                        <a:pt x="85" y="14"/>
                        <a:pt x="90" y="5"/>
                        <a:pt x="90" y="5"/>
                      </a:cubicBezTo>
                      <a:cubicBezTo>
                        <a:pt x="90" y="5"/>
                        <a:pt x="85" y="2"/>
                        <a:pt x="81" y="2"/>
                      </a:cubicBezTo>
                      <a:cubicBezTo>
                        <a:pt x="77" y="2"/>
                        <a:pt x="74" y="2"/>
                        <a:pt x="74" y="2"/>
                      </a:cubicBezTo>
                      <a:cubicBezTo>
                        <a:pt x="74" y="2"/>
                        <a:pt x="75" y="34"/>
                        <a:pt x="49" y="34"/>
                      </a:cubicBezTo>
                      <a:cubicBezTo>
                        <a:pt x="23" y="34"/>
                        <a:pt x="25" y="19"/>
                        <a:pt x="30" y="3"/>
                      </a:cubicBezTo>
                      <a:cubicBezTo>
                        <a:pt x="30" y="3"/>
                        <a:pt x="21" y="0"/>
                        <a:pt x="14" y="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ambria" panose="02040503050406030204" charset="0"/>
                <a:ea typeface="楷体" panose="02010609060101010101" charset="-122"/>
              </a:rPr>
              <a:t>基于二项检验结合克隆状态确定克隆、亚克隆时序关系</a:t>
            </a:r>
            <a:endParaRPr lang="zh-CN" altLang="en-US" dirty="0">
              <a:latin typeface="Cambria" panose="02040503050406030204" charset="0"/>
              <a:ea typeface="楷体" panose="02010609060101010101" charset="-122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500" y="4900084"/>
          <a:ext cx="11565255" cy="14668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6970"/>
                <a:gridCol w="1155700"/>
                <a:gridCol w="1156335"/>
                <a:gridCol w="1149985"/>
                <a:gridCol w="1163955"/>
                <a:gridCol w="1156335"/>
                <a:gridCol w="1156970"/>
                <a:gridCol w="1155700"/>
                <a:gridCol w="1156335"/>
                <a:gridCol w="1156970"/>
              </a:tblGrid>
              <a:tr h="36766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2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3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4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5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6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7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8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样本</a:t>
                      </a: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9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332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clonal</a:t>
                      </a:r>
                      <a:endParaRPr lang="en-US" altLang="zh-CN" sz="1800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B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subclonal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clonal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mbria" panose="02040503050406030204" charset="0"/>
                          <a:ea typeface="楷体" panose="02010609060101010101" charset="-122"/>
                        </a:rPr>
                        <a:t>时序</a:t>
                      </a:r>
                      <a:endParaRPr lang="zh-CN" altLang="en-US" dirty="0">
                        <a:latin typeface="Cambria" panose="02040503050406030204" charset="0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 &gt; B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 &gt; B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 &gt; B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 ? B</a:t>
                      </a:r>
                      <a:endParaRPr lang="en-US" altLang="zh-CN" dirty="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A &gt; B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 &gt; B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 &gt; B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 &gt; B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B &gt; A</a:t>
                      </a:r>
                      <a:endParaRPr lang="en-US" altLang="zh-CN" dirty="0">
                        <a:solidFill>
                          <a:srgbClr val="0000CC"/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27685" y="1172210"/>
                <a:ext cx="11351895" cy="355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假定两个遗传改变事件“A”和“B”在多个不同的样本中的克隆状态是不同的</a:t>
                </a:r>
                <a:endParaRPr lang="zh-CN" altLang="en-US"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zh-CN" altLang="en-US" sz="800"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同一个样本中，如果</a:t>
                </a:r>
                <a:r>
                  <a:rPr lang="zh-CN" altLang="en-US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事件“A”</a:t>
                </a:r>
                <a:r>
                  <a:rPr lang="zh-CN" altLang="en-US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为clonal，</a:t>
                </a:r>
                <a:r>
                  <a:rPr lang="zh-CN" altLang="en-US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事件“B”</a:t>
                </a:r>
                <a:r>
                  <a:rPr lang="zh-CN" altLang="en-US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为subclonal，那么在演进时序上A一定早于B(A &gt; B)，反之亦然。</a:t>
                </a:r>
                <a:endParaRPr lang="zh-CN" altLang="en-US"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800"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rgbClr val="0000CC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基于二项检验结合克隆状态确定克隆、亚克隆时序关系</a:t>
                </a:r>
                <a:r>
                  <a:rPr lang="en-US" altLang="zh-CN">
                    <a:solidFill>
                      <a:srgbClr val="0000CC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(</a:t>
                </a:r>
                <a:r>
                  <a:rPr lang="zh-CN" altLang="en-US">
                    <a:solidFill>
                      <a:srgbClr val="0000CC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模拟数据如下表</a:t>
                </a:r>
                <a:r>
                  <a:rPr lang="en-US" altLang="zh-CN">
                    <a:solidFill>
                      <a:srgbClr val="0000CC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)</a:t>
                </a:r>
                <a:r>
                  <a:rPr lang="zh-CN" altLang="en-US">
                    <a:solidFill>
                      <a:srgbClr val="0000CC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：</a:t>
                </a:r>
                <a:endParaRPr lang="zh-CN" altLang="en-US">
                  <a:solidFill>
                    <a:srgbClr val="0000CC"/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800">
                  <a:solidFill>
                    <a:srgbClr val="0000CC"/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solidFill>
                      <a:schemeClr val="tx1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每个样本等价于一次伯努力实验，每次实验有两种结果：①A早于B(A &gt; B)；② B早于A(B &gt; A)；我们假设自然条件下这</a:t>
                </a:r>
                <a:r>
                  <a:rPr lang="zh-CN" altLang="en-US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两种结果出现的概率是相等的</a:t>
                </a:r>
                <a:r>
                  <a:rPr lang="en-US" altLang="zh-CN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(P=0.5)</a:t>
                </a:r>
                <a:endParaRPr lang="en-US" altLang="zh-CN" sz="1600">
                  <a:solidFill>
                    <a:srgbClr val="FF0000"/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800">
                  <a:solidFill>
                    <a:schemeClr val="tx1"/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>
                    <a:solidFill>
                      <a:schemeClr val="tx1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情况</a:t>
                </a:r>
                <a:r>
                  <a:rPr lang="en-US" altLang="zh-CN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 &gt; B出现</a:t>
                </a:r>
                <a:r>
                  <a:rPr lang="zh-CN" altLang="en-US" sz="1600">
                    <a:solidFill>
                      <a:schemeClr val="tx1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的次数为</a:t>
                </a:r>
                <a:r>
                  <a:rPr lang="en-US" altLang="zh-CN" sz="1600">
                    <a:solidFill>
                      <a:schemeClr val="tx1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7</a:t>
                </a:r>
                <a:r>
                  <a:rPr lang="zh-CN" altLang="en-US" sz="1600">
                    <a:solidFill>
                      <a:schemeClr val="tx1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</a:t>
                </a:r>
                <a:r>
                  <a:rPr lang="en-US" altLang="zh-CN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 &gt; A出现</a:t>
                </a:r>
                <a:r>
                  <a:rPr lang="zh-CN" altLang="en-US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的次数为</a:t>
                </a:r>
                <a:r>
                  <a:rPr lang="en-US" altLang="zh-CN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</a:t>
                </a:r>
                <a:r>
                  <a:rPr lang="zh-CN" altLang="en-US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，二项检验计算</a:t>
                </a:r>
                <a:r>
                  <a:rPr lang="en-US" altLang="zh-CN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 &gt; B出现</a:t>
                </a:r>
                <a:r>
                  <a:rPr lang="zh-CN" altLang="en-US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的次数大于等于</a:t>
                </a:r>
                <a:r>
                  <a:rPr lang="en-US" altLang="zh-CN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7</a:t>
                </a:r>
                <a:r>
                  <a:rPr lang="zh-CN" altLang="en-US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的概率为</a:t>
                </a:r>
                <a:r>
                  <a:rPr lang="en-US" altLang="zh-CN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(k=7</a:t>
                </a:r>
                <a:r>
                  <a:rPr lang="zh-CN" altLang="en-US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:r>
                  <a:rPr lang="en-US" altLang="zh-CN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n=8)</a:t>
                </a:r>
                <a:r>
                  <a:rPr lang="zh-CN" altLang="en-US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 sz="1600">
                  <a:solidFill>
                    <a:schemeClr val="tx1"/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 indent="0" fontAlgn="auto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  <a:sym typeface="+mn-ea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𝑋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≥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charset="0"/>
                                        <a:ea typeface="楷体" panose="02010609060101010101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charset="0"/>
                                        <a:ea typeface="楷体" panose="02010609060101010101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𝑛−𝑖</m:t>
                              </m:r>
                            </m:sup>
                          </m:s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03516</m:t>
                          </m:r>
                        </m:e>
                      </m:nary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当</a:t>
                </a:r>
                <a:r>
                  <a:rPr lang="zh-CN" altLang="en-US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计算的</a:t>
                </a:r>
                <a:r>
                  <a:rPr lang="en-US" altLang="zh-CN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P</a:t>
                </a:r>
                <a:r>
                  <a:rPr lang="zh-CN" altLang="en-US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值与矫正后的</a:t>
                </a:r>
                <a:r>
                  <a:rPr lang="en-US" altLang="zh-CN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P</a:t>
                </a:r>
                <a:r>
                  <a:rPr lang="zh-CN" altLang="en-US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</a:t>
                </a:r>
                <a:r>
                  <a:rPr lang="zh-CN" altLang="en-US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均小于</a:t>
                </a:r>
                <a:r>
                  <a:rPr lang="en-US" altLang="zh-CN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cutoff</a:t>
                </a:r>
                <a:r>
                  <a:rPr lang="zh-CN" altLang="en-US" sz="1600">
                    <a:solidFill>
                      <a:srgbClr val="FF0000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值</a:t>
                </a:r>
                <a:r>
                  <a:rPr lang="en-US" altLang="zh-CN" sz="1600">
                    <a:solidFill>
                      <a:schemeClr val="tx1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(0.05)</a:t>
                </a:r>
                <a:r>
                  <a:rPr lang="zh-CN" altLang="en-US" sz="1600">
                    <a:solidFill>
                      <a:schemeClr val="tx1"/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时，我们认为该时序关系的出现不是随机的，而是具有一定意义的</a:t>
                </a:r>
                <a:endParaRPr lang="en-US" altLang="zh-CN" sz="1600">
                  <a:solidFill>
                    <a:schemeClr val="tx1"/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5" y="1172210"/>
                <a:ext cx="11351895" cy="3551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d308989-bc0d-406f-89eb-19439bea271c}"/>
  <p:tag name="TABLE_ENDDRAG_ORIGIN_RECT" val="910*159"/>
  <p:tag name="TABLE_ENDDRAG_RECT" val="38*355*910*159"/>
</p:tagLst>
</file>

<file path=ppt/tags/tag2.xml><?xml version="1.0" encoding="utf-8"?>
<p:tagLst xmlns:p="http://schemas.openxmlformats.org/presentationml/2006/main">
  <p:tag name="KSO_WPP_MARK_KEY" val="3d5e4392-7aa9-4133-a8c0-2d1cd1a1d099"/>
  <p:tag name="COMMONDATA" val="eyJoZGlkIjoiNjkyYWQwZjU0MzNkN2UzODA4Zjk1OGM0MThlMjk3ODEifQ=="/>
</p:tagLst>
</file>

<file path=ppt/theme/theme1.xml><?xml version="1.0" encoding="utf-8"?>
<a:theme xmlns:a="http://schemas.openxmlformats.org/drawingml/2006/main" name="主题1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6E4F"/>
      </a:accent1>
      <a:accent2>
        <a:srgbClr val="83B888"/>
      </a:accent2>
      <a:accent3>
        <a:srgbClr val="EDEFBF"/>
      </a:accent3>
      <a:accent4>
        <a:srgbClr val="27253D"/>
      </a:accent4>
      <a:accent5>
        <a:srgbClr val="FFB482"/>
      </a:accent5>
      <a:accent6>
        <a:srgbClr val="FFFFFF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633</Words>
  <Application>WPS 演示</Application>
  <PresentationFormat>宽屏</PresentationFormat>
  <Paragraphs>92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黑体</vt:lpstr>
      <vt:lpstr>Calibri</vt:lpstr>
      <vt:lpstr>Arial Unicode MS</vt:lpstr>
      <vt:lpstr>楷体</vt:lpstr>
      <vt:lpstr>Cambria</vt:lpstr>
      <vt:lpstr>Cambria Math</vt:lpstr>
      <vt:lpstr>MS Mincho</vt:lpstr>
      <vt:lpstr>Segoe Print</vt:lpstr>
      <vt:lpstr>主题1</vt:lpstr>
      <vt:lpstr>基于二项检验结合克隆状态确定克隆、亚克隆时序关系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忘คิดถึง</cp:lastModifiedBy>
  <cp:revision>70</cp:revision>
  <dcterms:created xsi:type="dcterms:W3CDTF">2020-07-05T03:48:00Z</dcterms:created>
  <dcterms:modified xsi:type="dcterms:W3CDTF">2023-02-17T07:19:48Z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DB27AA28BB5C41A6BE454942782395B8</vt:lpwstr>
  </property>
</Properties>
</file>