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60" r:id="rId4"/>
    <p:sldId id="261"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0911-2369-5A47-862B-BEC944C915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A3E14B-2809-A04D-9058-C1C4F648B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4DC862-A0C8-3F46-9465-1E39D2205AD1}"/>
              </a:ext>
            </a:extLst>
          </p:cNvPr>
          <p:cNvSpPr>
            <a:spLocks noGrp="1"/>
          </p:cNvSpPr>
          <p:nvPr>
            <p:ph type="dt" sz="half" idx="10"/>
          </p:nvPr>
        </p:nvSpPr>
        <p:spPr/>
        <p:txBody>
          <a:bodyPr/>
          <a:lstStyle/>
          <a:p>
            <a:fld id="{AB7114D1-F9C8-9E45-B7CB-BA8321EDFE3B}" type="datetimeFigureOut">
              <a:rPr lang="en-US" smtClean="0"/>
              <a:t>4/25/23</a:t>
            </a:fld>
            <a:endParaRPr lang="en-US"/>
          </a:p>
        </p:txBody>
      </p:sp>
      <p:sp>
        <p:nvSpPr>
          <p:cNvPr id="5" name="Footer Placeholder 4">
            <a:extLst>
              <a:ext uri="{FF2B5EF4-FFF2-40B4-BE49-F238E27FC236}">
                <a16:creationId xmlns:a16="http://schemas.microsoft.com/office/drawing/2014/main" id="{9A509FAC-981B-F74A-806E-B2149FEB6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BA3A7-4A3C-8B41-A879-1C89FBA86422}"/>
              </a:ext>
            </a:extLst>
          </p:cNvPr>
          <p:cNvSpPr>
            <a:spLocks noGrp="1"/>
          </p:cNvSpPr>
          <p:nvPr>
            <p:ph type="sldNum" sz="quarter" idx="12"/>
          </p:nvPr>
        </p:nvSpPr>
        <p:spPr/>
        <p:txBody>
          <a:bodyPr/>
          <a:lstStyle/>
          <a:p>
            <a:fld id="{2B4D6ADE-05C2-E84B-ACAA-3EA9C9447510}" type="slidenum">
              <a:rPr lang="en-US" smtClean="0"/>
              <a:t>‹#›</a:t>
            </a:fld>
            <a:endParaRPr lang="en-US"/>
          </a:p>
        </p:txBody>
      </p:sp>
    </p:spTree>
    <p:extLst>
      <p:ext uri="{BB962C8B-B14F-4D97-AF65-F5344CB8AC3E}">
        <p14:creationId xmlns:p14="http://schemas.microsoft.com/office/powerpoint/2010/main" val="57602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9A0C-589A-B146-8DC3-81B5FADCF5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5CF4F-693D-FB4A-B94E-E33C518722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BCB17-1F5B-254B-B940-62E014BCF4B5}"/>
              </a:ext>
            </a:extLst>
          </p:cNvPr>
          <p:cNvSpPr>
            <a:spLocks noGrp="1"/>
          </p:cNvSpPr>
          <p:nvPr>
            <p:ph type="dt" sz="half" idx="10"/>
          </p:nvPr>
        </p:nvSpPr>
        <p:spPr/>
        <p:txBody>
          <a:bodyPr/>
          <a:lstStyle/>
          <a:p>
            <a:fld id="{AB7114D1-F9C8-9E45-B7CB-BA8321EDFE3B}" type="datetimeFigureOut">
              <a:rPr lang="en-US" smtClean="0"/>
              <a:t>4/25/23</a:t>
            </a:fld>
            <a:endParaRPr lang="en-US"/>
          </a:p>
        </p:txBody>
      </p:sp>
      <p:sp>
        <p:nvSpPr>
          <p:cNvPr id="5" name="Footer Placeholder 4">
            <a:extLst>
              <a:ext uri="{FF2B5EF4-FFF2-40B4-BE49-F238E27FC236}">
                <a16:creationId xmlns:a16="http://schemas.microsoft.com/office/drawing/2014/main" id="{04924418-5ED9-0F44-B930-7C2F6BDA9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ABB4D-4A2D-674A-8FCD-E2D1FFA3D39C}"/>
              </a:ext>
            </a:extLst>
          </p:cNvPr>
          <p:cNvSpPr>
            <a:spLocks noGrp="1"/>
          </p:cNvSpPr>
          <p:nvPr>
            <p:ph type="sldNum" sz="quarter" idx="12"/>
          </p:nvPr>
        </p:nvSpPr>
        <p:spPr/>
        <p:txBody>
          <a:bodyPr/>
          <a:lstStyle/>
          <a:p>
            <a:fld id="{2B4D6ADE-05C2-E84B-ACAA-3EA9C9447510}" type="slidenum">
              <a:rPr lang="en-US" smtClean="0"/>
              <a:t>‹#›</a:t>
            </a:fld>
            <a:endParaRPr lang="en-US"/>
          </a:p>
        </p:txBody>
      </p:sp>
    </p:spTree>
    <p:extLst>
      <p:ext uri="{BB962C8B-B14F-4D97-AF65-F5344CB8AC3E}">
        <p14:creationId xmlns:p14="http://schemas.microsoft.com/office/powerpoint/2010/main" val="279887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47792D-DFFA-8047-850B-52ACDAAAC0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8915B-E977-7543-81C4-9AAF40B5A1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4A0F3-28F0-0A43-A66C-786C53A34FF2}"/>
              </a:ext>
            </a:extLst>
          </p:cNvPr>
          <p:cNvSpPr>
            <a:spLocks noGrp="1"/>
          </p:cNvSpPr>
          <p:nvPr>
            <p:ph type="dt" sz="half" idx="10"/>
          </p:nvPr>
        </p:nvSpPr>
        <p:spPr/>
        <p:txBody>
          <a:bodyPr/>
          <a:lstStyle/>
          <a:p>
            <a:fld id="{AB7114D1-F9C8-9E45-B7CB-BA8321EDFE3B}" type="datetimeFigureOut">
              <a:rPr lang="en-US" smtClean="0"/>
              <a:t>4/25/23</a:t>
            </a:fld>
            <a:endParaRPr lang="en-US"/>
          </a:p>
        </p:txBody>
      </p:sp>
      <p:sp>
        <p:nvSpPr>
          <p:cNvPr id="5" name="Footer Placeholder 4">
            <a:extLst>
              <a:ext uri="{FF2B5EF4-FFF2-40B4-BE49-F238E27FC236}">
                <a16:creationId xmlns:a16="http://schemas.microsoft.com/office/drawing/2014/main" id="{2FBE5E58-139F-944E-ACE7-AA139E999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1A39D-E099-084B-AD5F-996CC289BF42}"/>
              </a:ext>
            </a:extLst>
          </p:cNvPr>
          <p:cNvSpPr>
            <a:spLocks noGrp="1"/>
          </p:cNvSpPr>
          <p:nvPr>
            <p:ph type="sldNum" sz="quarter" idx="12"/>
          </p:nvPr>
        </p:nvSpPr>
        <p:spPr/>
        <p:txBody>
          <a:bodyPr/>
          <a:lstStyle/>
          <a:p>
            <a:fld id="{2B4D6ADE-05C2-E84B-ACAA-3EA9C9447510}" type="slidenum">
              <a:rPr lang="en-US" smtClean="0"/>
              <a:t>‹#›</a:t>
            </a:fld>
            <a:endParaRPr lang="en-US"/>
          </a:p>
        </p:txBody>
      </p:sp>
    </p:spTree>
    <p:extLst>
      <p:ext uri="{BB962C8B-B14F-4D97-AF65-F5344CB8AC3E}">
        <p14:creationId xmlns:p14="http://schemas.microsoft.com/office/powerpoint/2010/main" val="365122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11AB-6F0F-0A4D-A872-00A218E9D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5EC54-92A8-A54E-82E5-2E426494E9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46C65-159B-7348-9EAF-AFFEB12592C2}"/>
              </a:ext>
            </a:extLst>
          </p:cNvPr>
          <p:cNvSpPr>
            <a:spLocks noGrp="1"/>
          </p:cNvSpPr>
          <p:nvPr>
            <p:ph type="dt" sz="half" idx="10"/>
          </p:nvPr>
        </p:nvSpPr>
        <p:spPr/>
        <p:txBody>
          <a:bodyPr/>
          <a:lstStyle/>
          <a:p>
            <a:fld id="{AB7114D1-F9C8-9E45-B7CB-BA8321EDFE3B}" type="datetimeFigureOut">
              <a:rPr lang="en-US" smtClean="0"/>
              <a:t>4/25/23</a:t>
            </a:fld>
            <a:endParaRPr lang="en-US"/>
          </a:p>
        </p:txBody>
      </p:sp>
      <p:sp>
        <p:nvSpPr>
          <p:cNvPr id="5" name="Footer Placeholder 4">
            <a:extLst>
              <a:ext uri="{FF2B5EF4-FFF2-40B4-BE49-F238E27FC236}">
                <a16:creationId xmlns:a16="http://schemas.microsoft.com/office/drawing/2014/main" id="{7A402DFF-81FA-4E4B-9E83-81A332E82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C58B7-F053-5847-AF30-98B8C5B2E387}"/>
              </a:ext>
            </a:extLst>
          </p:cNvPr>
          <p:cNvSpPr>
            <a:spLocks noGrp="1"/>
          </p:cNvSpPr>
          <p:nvPr>
            <p:ph type="sldNum" sz="quarter" idx="12"/>
          </p:nvPr>
        </p:nvSpPr>
        <p:spPr/>
        <p:txBody>
          <a:bodyPr/>
          <a:lstStyle/>
          <a:p>
            <a:fld id="{2B4D6ADE-05C2-E84B-ACAA-3EA9C9447510}" type="slidenum">
              <a:rPr lang="en-US" smtClean="0"/>
              <a:t>‹#›</a:t>
            </a:fld>
            <a:endParaRPr lang="en-US"/>
          </a:p>
        </p:txBody>
      </p:sp>
    </p:spTree>
    <p:extLst>
      <p:ext uri="{BB962C8B-B14F-4D97-AF65-F5344CB8AC3E}">
        <p14:creationId xmlns:p14="http://schemas.microsoft.com/office/powerpoint/2010/main" val="196350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6836-426D-FF44-BEDA-439D67E1AD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AF535C-A496-074E-ABDA-0BF58C107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20474-85E0-5D43-91DD-2360E0E567BF}"/>
              </a:ext>
            </a:extLst>
          </p:cNvPr>
          <p:cNvSpPr>
            <a:spLocks noGrp="1"/>
          </p:cNvSpPr>
          <p:nvPr>
            <p:ph type="dt" sz="half" idx="10"/>
          </p:nvPr>
        </p:nvSpPr>
        <p:spPr/>
        <p:txBody>
          <a:bodyPr/>
          <a:lstStyle/>
          <a:p>
            <a:fld id="{AB7114D1-F9C8-9E45-B7CB-BA8321EDFE3B}" type="datetimeFigureOut">
              <a:rPr lang="en-US" smtClean="0"/>
              <a:t>4/25/23</a:t>
            </a:fld>
            <a:endParaRPr lang="en-US"/>
          </a:p>
        </p:txBody>
      </p:sp>
      <p:sp>
        <p:nvSpPr>
          <p:cNvPr id="5" name="Footer Placeholder 4">
            <a:extLst>
              <a:ext uri="{FF2B5EF4-FFF2-40B4-BE49-F238E27FC236}">
                <a16:creationId xmlns:a16="http://schemas.microsoft.com/office/drawing/2014/main" id="{680CF93A-A5B0-5249-B220-FCEEE95FB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F42AF-B79A-6A43-ABD6-F72EDF7570B8}"/>
              </a:ext>
            </a:extLst>
          </p:cNvPr>
          <p:cNvSpPr>
            <a:spLocks noGrp="1"/>
          </p:cNvSpPr>
          <p:nvPr>
            <p:ph type="sldNum" sz="quarter" idx="12"/>
          </p:nvPr>
        </p:nvSpPr>
        <p:spPr/>
        <p:txBody>
          <a:bodyPr/>
          <a:lstStyle/>
          <a:p>
            <a:fld id="{2B4D6ADE-05C2-E84B-ACAA-3EA9C9447510}" type="slidenum">
              <a:rPr lang="en-US" smtClean="0"/>
              <a:t>‹#›</a:t>
            </a:fld>
            <a:endParaRPr lang="en-US"/>
          </a:p>
        </p:txBody>
      </p:sp>
    </p:spTree>
    <p:extLst>
      <p:ext uri="{BB962C8B-B14F-4D97-AF65-F5344CB8AC3E}">
        <p14:creationId xmlns:p14="http://schemas.microsoft.com/office/powerpoint/2010/main" val="21174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BF22-882F-2340-B56D-8B4A464F2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6B9174-A2BE-A145-B604-3160F5D640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7BB0E-A9F0-1E4C-8DAB-46800B7B3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2D4355-B35A-474D-8A88-B03A86685EF8}"/>
              </a:ext>
            </a:extLst>
          </p:cNvPr>
          <p:cNvSpPr>
            <a:spLocks noGrp="1"/>
          </p:cNvSpPr>
          <p:nvPr>
            <p:ph type="dt" sz="half" idx="10"/>
          </p:nvPr>
        </p:nvSpPr>
        <p:spPr/>
        <p:txBody>
          <a:bodyPr/>
          <a:lstStyle/>
          <a:p>
            <a:fld id="{AB7114D1-F9C8-9E45-B7CB-BA8321EDFE3B}" type="datetimeFigureOut">
              <a:rPr lang="en-US" smtClean="0"/>
              <a:t>4/25/23</a:t>
            </a:fld>
            <a:endParaRPr lang="en-US"/>
          </a:p>
        </p:txBody>
      </p:sp>
      <p:sp>
        <p:nvSpPr>
          <p:cNvPr id="6" name="Footer Placeholder 5">
            <a:extLst>
              <a:ext uri="{FF2B5EF4-FFF2-40B4-BE49-F238E27FC236}">
                <a16:creationId xmlns:a16="http://schemas.microsoft.com/office/drawing/2014/main" id="{E0D14D34-99D4-324C-8EB2-ABA2CABAC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E6A4D1-AC43-6841-AB43-6C0D3C6FC84F}"/>
              </a:ext>
            </a:extLst>
          </p:cNvPr>
          <p:cNvSpPr>
            <a:spLocks noGrp="1"/>
          </p:cNvSpPr>
          <p:nvPr>
            <p:ph type="sldNum" sz="quarter" idx="12"/>
          </p:nvPr>
        </p:nvSpPr>
        <p:spPr/>
        <p:txBody>
          <a:bodyPr/>
          <a:lstStyle/>
          <a:p>
            <a:fld id="{2B4D6ADE-05C2-E84B-ACAA-3EA9C9447510}" type="slidenum">
              <a:rPr lang="en-US" smtClean="0"/>
              <a:t>‹#›</a:t>
            </a:fld>
            <a:endParaRPr lang="en-US"/>
          </a:p>
        </p:txBody>
      </p:sp>
    </p:spTree>
    <p:extLst>
      <p:ext uri="{BB962C8B-B14F-4D97-AF65-F5344CB8AC3E}">
        <p14:creationId xmlns:p14="http://schemas.microsoft.com/office/powerpoint/2010/main" val="137919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3556-4E99-8746-BDF7-5B4549C7C7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7AA5C-FCE8-884B-B7EB-055707533E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93079A-C41B-6148-B078-73C6D0F1E6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A951D6-A4FD-5148-A8A6-1DF631195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9F3885-DE5E-DC4A-BDE8-47FD8762B8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D84A88-F7A4-5844-A9FE-47DE0C1648F7}"/>
              </a:ext>
            </a:extLst>
          </p:cNvPr>
          <p:cNvSpPr>
            <a:spLocks noGrp="1"/>
          </p:cNvSpPr>
          <p:nvPr>
            <p:ph type="dt" sz="half" idx="10"/>
          </p:nvPr>
        </p:nvSpPr>
        <p:spPr/>
        <p:txBody>
          <a:bodyPr/>
          <a:lstStyle/>
          <a:p>
            <a:fld id="{AB7114D1-F9C8-9E45-B7CB-BA8321EDFE3B}" type="datetimeFigureOut">
              <a:rPr lang="en-US" smtClean="0"/>
              <a:t>4/25/23</a:t>
            </a:fld>
            <a:endParaRPr lang="en-US"/>
          </a:p>
        </p:txBody>
      </p:sp>
      <p:sp>
        <p:nvSpPr>
          <p:cNvPr id="8" name="Footer Placeholder 7">
            <a:extLst>
              <a:ext uri="{FF2B5EF4-FFF2-40B4-BE49-F238E27FC236}">
                <a16:creationId xmlns:a16="http://schemas.microsoft.com/office/drawing/2014/main" id="{54C48586-35B8-8F4E-855F-B659AB2A74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7E5EDE-EB1C-FA40-8DF0-CCBF391B1F6E}"/>
              </a:ext>
            </a:extLst>
          </p:cNvPr>
          <p:cNvSpPr>
            <a:spLocks noGrp="1"/>
          </p:cNvSpPr>
          <p:nvPr>
            <p:ph type="sldNum" sz="quarter" idx="12"/>
          </p:nvPr>
        </p:nvSpPr>
        <p:spPr/>
        <p:txBody>
          <a:bodyPr/>
          <a:lstStyle/>
          <a:p>
            <a:fld id="{2B4D6ADE-05C2-E84B-ACAA-3EA9C9447510}" type="slidenum">
              <a:rPr lang="en-US" smtClean="0"/>
              <a:t>‹#›</a:t>
            </a:fld>
            <a:endParaRPr lang="en-US"/>
          </a:p>
        </p:txBody>
      </p:sp>
    </p:spTree>
    <p:extLst>
      <p:ext uri="{BB962C8B-B14F-4D97-AF65-F5344CB8AC3E}">
        <p14:creationId xmlns:p14="http://schemas.microsoft.com/office/powerpoint/2010/main" val="23855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218F-6980-E248-9E48-520E6EE742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E3A143-9C26-3046-8819-7B1086EE9211}"/>
              </a:ext>
            </a:extLst>
          </p:cNvPr>
          <p:cNvSpPr>
            <a:spLocks noGrp="1"/>
          </p:cNvSpPr>
          <p:nvPr>
            <p:ph type="dt" sz="half" idx="10"/>
          </p:nvPr>
        </p:nvSpPr>
        <p:spPr/>
        <p:txBody>
          <a:bodyPr/>
          <a:lstStyle/>
          <a:p>
            <a:fld id="{AB7114D1-F9C8-9E45-B7CB-BA8321EDFE3B}" type="datetimeFigureOut">
              <a:rPr lang="en-US" smtClean="0"/>
              <a:t>4/25/23</a:t>
            </a:fld>
            <a:endParaRPr lang="en-US"/>
          </a:p>
        </p:txBody>
      </p:sp>
      <p:sp>
        <p:nvSpPr>
          <p:cNvPr id="4" name="Footer Placeholder 3">
            <a:extLst>
              <a:ext uri="{FF2B5EF4-FFF2-40B4-BE49-F238E27FC236}">
                <a16:creationId xmlns:a16="http://schemas.microsoft.com/office/drawing/2014/main" id="{31AA971A-366F-1D4F-8C6D-F8C3CB033A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8C14EB-E841-B447-80D0-EB909B00C8C4}"/>
              </a:ext>
            </a:extLst>
          </p:cNvPr>
          <p:cNvSpPr>
            <a:spLocks noGrp="1"/>
          </p:cNvSpPr>
          <p:nvPr>
            <p:ph type="sldNum" sz="quarter" idx="12"/>
          </p:nvPr>
        </p:nvSpPr>
        <p:spPr/>
        <p:txBody>
          <a:bodyPr/>
          <a:lstStyle/>
          <a:p>
            <a:fld id="{2B4D6ADE-05C2-E84B-ACAA-3EA9C9447510}" type="slidenum">
              <a:rPr lang="en-US" smtClean="0"/>
              <a:t>‹#›</a:t>
            </a:fld>
            <a:endParaRPr lang="en-US"/>
          </a:p>
        </p:txBody>
      </p:sp>
    </p:spTree>
    <p:extLst>
      <p:ext uri="{BB962C8B-B14F-4D97-AF65-F5344CB8AC3E}">
        <p14:creationId xmlns:p14="http://schemas.microsoft.com/office/powerpoint/2010/main" val="180456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4E6A0-794F-5B49-B6BC-8834EDBADCD2}"/>
              </a:ext>
            </a:extLst>
          </p:cNvPr>
          <p:cNvSpPr>
            <a:spLocks noGrp="1"/>
          </p:cNvSpPr>
          <p:nvPr>
            <p:ph type="dt" sz="half" idx="10"/>
          </p:nvPr>
        </p:nvSpPr>
        <p:spPr/>
        <p:txBody>
          <a:bodyPr/>
          <a:lstStyle/>
          <a:p>
            <a:fld id="{AB7114D1-F9C8-9E45-B7CB-BA8321EDFE3B}" type="datetimeFigureOut">
              <a:rPr lang="en-US" smtClean="0"/>
              <a:t>4/25/23</a:t>
            </a:fld>
            <a:endParaRPr lang="en-US"/>
          </a:p>
        </p:txBody>
      </p:sp>
      <p:sp>
        <p:nvSpPr>
          <p:cNvPr id="3" name="Footer Placeholder 2">
            <a:extLst>
              <a:ext uri="{FF2B5EF4-FFF2-40B4-BE49-F238E27FC236}">
                <a16:creationId xmlns:a16="http://schemas.microsoft.com/office/drawing/2014/main" id="{B9377020-9837-7546-AF4B-C3ACF12A85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5F53D6-BA32-AD46-8C28-FF5ABCA0F47B}"/>
              </a:ext>
            </a:extLst>
          </p:cNvPr>
          <p:cNvSpPr>
            <a:spLocks noGrp="1"/>
          </p:cNvSpPr>
          <p:nvPr>
            <p:ph type="sldNum" sz="quarter" idx="12"/>
          </p:nvPr>
        </p:nvSpPr>
        <p:spPr/>
        <p:txBody>
          <a:bodyPr/>
          <a:lstStyle/>
          <a:p>
            <a:fld id="{2B4D6ADE-05C2-E84B-ACAA-3EA9C9447510}" type="slidenum">
              <a:rPr lang="en-US" smtClean="0"/>
              <a:t>‹#›</a:t>
            </a:fld>
            <a:endParaRPr lang="en-US"/>
          </a:p>
        </p:txBody>
      </p:sp>
    </p:spTree>
    <p:extLst>
      <p:ext uri="{BB962C8B-B14F-4D97-AF65-F5344CB8AC3E}">
        <p14:creationId xmlns:p14="http://schemas.microsoft.com/office/powerpoint/2010/main" val="423828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D813-048C-B947-A679-51EE631F7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06D614-6607-8C41-A55B-A586CB1A1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AEDDA1-4F58-4349-A2F2-EA2A435F0D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E7AA99-601F-BF4A-8939-C6371561796C}"/>
              </a:ext>
            </a:extLst>
          </p:cNvPr>
          <p:cNvSpPr>
            <a:spLocks noGrp="1"/>
          </p:cNvSpPr>
          <p:nvPr>
            <p:ph type="dt" sz="half" idx="10"/>
          </p:nvPr>
        </p:nvSpPr>
        <p:spPr/>
        <p:txBody>
          <a:bodyPr/>
          <a:lstStyle/>
          <a:p>
            <a:fld id="{AB7114D1-F9C8-9E45-B7CB-BA8321EDFE3B}" type="datetimeFigureOut">
              <a:rPr lang="en-US" smtClean="0"/>
              <a:t>4/25/23</a:t>
            </a:fld>
            <a:endParaRPr lang="en-US"/>
          </a:p>
        </p:txBody>
      </p:sp>
      <p:sp>
        <p:nvSpPr>
          <p:cNvPr id="6" name="Footer Placeholder 5">
            <a:extLst>
              <a:ext uri="{FF2B5EF4-FFF2-40B4-BE49-F238E27FC236}">
                <a16:creationId xmlns:a16="http://schemas.microsoft.com/office/drawing/2014/main" id="{AAFFF5C3-FDD3-7D44-8539-E8A7941D7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2E5C7-0E04-254E-95AC-81A79309D496}"/>
              </a:ext>
            </a:extLst>
          </p:cNvPr>
          <p:cNvSpPr>
            <a:spLocks noGrp="1"/>
          </p:cNvSpPr>
          <p:nvPr>
            <p:ph type="sldNum" sz="quarter" idx="12"/>
          </p:nvPr>
        </p:nvSpPr>
        <p:spPr/>
        <p:txBody>
          <a:bodyPr/>
          <a:lstStyle/>
          <a:p>
            <a:fld id="{2B4D6ADE-05C2-E84B-ACAA-3EA9C9447510}" type="slidenum">
              <a:rPr lang="en-US" smtClean="0"/>
              <a:t>‹#›</a:t>
            </a:fld>
            <a:endParaRPr lang="en-US"/>
          </a:p>
        </p:txBody>
      </p:sp>
    </p:spTree>
    <p:extLst>
      <p:ext uri="{BB962C8B-B14F-4D97-AF65-F5344CB8AC3E}">
        <p14:creationId xmlns:p14="http://schemas.microsoft.com/office/powerpoint/2010/main" val="72497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EE6A-AFDB-204D-95CE-60A57CF6E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56A869-42DF-8243-8049-2BCCF66F4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072154-49E5-724B-8074-739829480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31EF5-9ED7-D54B-958D-9871ECFC71C9}"/>
              </a:ext>
            </a:extLst>
          </p:cNvPr>
          <p:cNvSpPr>
            <a:spLocks noGrp="1"/>
          </p:cNvSpPr>
          <p:nvPr>
            <p:ph type="dt" sz="half" idx="10"/>
          </p:nvPr>
        </p:nvSpPr>
        <p:spPr/>
        <p:txBody>
          <a:bodyPr/>
          <a:lstStyle/>
          <a:p>
            <a:fld id="{AB7114D1-F9C8-9E45-B7CB-BA8321EDFE3B}" type="datetimeFigureOut">
              <a:rPr lang="en-US" smtClean="0"/>
              <a:t>4/25/23</a:t>
            </a:fld>
            <a:endParaRPr lang="en-US"/>
          </a:p>
        </p:txBody>
      </p:sp>
      <p:sp>
        <p:nvSpPr>
          <p:cNvPr id="6" name="Footer Placeholder 5">
            <a:extLst>
              <a:ext uri="{FF2B5EF4-FFF2-40B4-BE49-F238E27FC236}">
                <a16:creationId xmlns:a16="http://schemas.microsoft.com/office/drawing/2014/main" id="{8E0C206F-8F36-AD46-9F8F-CEA7D448B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2E0BC-F9B9-264E-B868-B0B45D879809}"/>
              </a:ext>
            </a:extLst>
          </p:cNvPr>
          <p:cNvSpPr>
            <a:spLocks noGrp="1"/>
          </p:cNvSpPr>
          <p:nvPr>
            <p:ph type="sldNum" sz="quarter" idx="12"/>
          </p:nvPr>
        </p:nvSpPr>
        <p:spPr/>
        <p:txBody>
          <a:bodyPr/>
          <a:lstStyle/>
          <a:p>
            <a:fld id="{2B4D6ADE-05C2-E84B-ACAA-3EA9C9447510}" type="slidenum">
              <a:rPr lang="en-US" smtClean="0"/>
              <a:t>‹#›</a:t>
            </a:fld>
            <a:endParaRPr lang="en-US"/>
          </a:p>
        </p:txBody>
      </p:sp>
    </p:spTree>
    <p:extLst>
      <p:ext uri="{BB962C8B-B14F-4D97-AF65-F5344CB8AC3E}">
        <p14:creationId xmlns:p14="http://schemas.microsoft.com/office/powerpoint/2010/main" val="149291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C1E02-87D2-E448-944B-1716EECE8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5C128-CD03-A94D-A95E-1214F3D86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CDA61-5097-0741-A47B-FC949FBE85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114D1-F9C8-9E45-B7CB-BA8321EDFE3B}" type="datetimeFigureOut">
              <a:rPr lang="en-US" smtClean="0"/>
              <a:t>4/25/23</a:t>
            </a:fld>
            <a:endParaRPr lang="en-US"/>
          </a:p>
        </p:txBody>
      </p:sp>
      <p:sp>
        <p:nvSpPr>
          <p:cNvPr id="5" name="Footer Placeholder 4">
            <a:extLst>
              <a:ext uri="{FF2B5EF4-FFF2-40B4-BE49-F238E27FC236}">
                <a16:creationId xmlns:a16="http://schemas.microsoft.com/office/drawing/2014/main" id="{3E29E57F-E959-BC4D-AB04-0D72527C6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A4355C-3856-5949-8D14-801EBBC32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D6ADE-05C2-E84B-ACAA-3EA9C9447510}" type="slidenum">
              <a:rPr lang="en-US" smtClean="0"/>
              <a:t>‹#›</a:t>
            </a:fld>
            <a:endParaRPr lang="en-US"/>
          </a:p>
        </p:txBody>
      </p:sp>
    </p:spTree>
    <p:extLst>
      <p:ext uri="{BB962C8B-B14F-4D97-AF65-F5344CB8AC3E}">
        <p14:creationId xmlns:p14="http://schemas.microsoft.com/office/powerpoint/2010/main" val="23364430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3245-0E60-2F48-9AFE-FAD4D17C6405}"/>
              </a:ext>
            </a:extLst>
          </p:cNvPr>
          <p:cNvSpPr>
            <a:spLocks noGrp="1"/>
          </p:cNvSpPr>
          <p:nvPr>
            <p:ph type="ctrTitle"/>
          </p:nvPr>
        </p:nvSpPr>
        <p:spPr/>
        <p:txBody>
          <a:bodyPr/>
          <a:lstStyle/>
          <a:p>
            <a:r>
              <a:rPr lang="en-US" dirty="0"/>
              <a:t>HOTEL REVIEW ANALYSIS</a:t>
            </a:r>
          </a:p>
        </p:txBody>
      </p:sp>
      <p:sp>
        <p:nvSpPr>
          <p:cNvPr id="3" name="Subtitle 2">
            <a:extLst>
              <a:ext uri="{FF2B5EF4-FFF2-40B4-BE49-F238E27FC236}">
                <a16:creationId xmlns:a16="http://schemas.microsoft.com/office/drawing/2014/main" id="{2961623C-C0A0-154F-A4C0-514EFF83EA65}"/>
              </a:ext>
            </a:extLst>
          </p:cNvPr>
          <p:cNvSpPr>
            <a:spLocks noGrp="1"/>
          </p:cNvSpPr>
          <p:nvPr>
            <p:ph type="subTitle" idx="1"/>
          </p:nvPr>
        </p:nvSpPr>
        <p:spPr/>
        <p:txBody>
          <a:bodyPr/>
          <a:lstStyle/>
          <a:p>
            <a:r>
              <a:rPr lang="en-US" dirty="0"/>
              <a:t>MDA 720</a:t>
            </a:r>
          </a:p>
        </p:txBody>
      </p:sp>
    </p:spTree>
    <p:extLst>
      <p:ext uri="{BB962C8B-B14F-4D97-AF65-F5344CB8AC3E}">
        <p14:creationId xmlns:p14="http://schemas.microsoft.com/office/powerpoint/2010/main" val="216828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6548-5478-194E-8656-6F6C02CF97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7C1A86-4917-D74D-BE8A-D5AFC67DDAF8}"/>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hospitality industry is highly competitive, and customers are looking for quality and personalized services when choosing their accommodations.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this context, hotel reviews and online feedback play a crucial role in shaping the perception of potential customers.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Sentiment analysis is a technique that can be used to analyze large volumes of hotel reviews, classify them into positive, negative, or neutral categories, and identify the areas where the hotel can improve to enhance customer satisfaction.</a:t>
            </a:r>
            <a:r>
              <a:rPr lang="en-US" dirty="0">
                <a:effectLst/>
              </a:rPr>
              <a:t> </a:t>
            </a:r>
            <a:endParaRPr lang="en-US" dirty="0"/>
          </a:p>
        </p:txBody>
      </p:sp>
    </p:spTree>
    <p:extLst>
      <p:ext uri="{BB962C8B-B14F-4D97-AF65-F5344CB8AC3E}">
        <p14:creationId xmlns:p14="http://schemas.microsoft.com/office/powerpoint/2010/main" val="106095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033A-9A0A-6D4A-A64E-D871ACA9B172}"/>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Objective/Goals of the Project:</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E58C98A-85F7-A240-85E1-D5DCC9E12717}"/>
              </a:ext>
            </a:extLst>
          </p:cNvPr>
          <p:cNvSpPr>
            <a:spLocks noGrp="1"/>
          </p:cNvSpPr>
          <p:nvPr>
            <p:ph idx="1"/>
          </p:nvPr>
        </p:nvSpPr>
        <p:spPr/>
        <p:txBody>
          <a:bodyPr/>
          <a:lstStyle/>
          <a:p>
            <a:pPr marL="0" marR="0" indent="0">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goals of this project are:</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Wingdings"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collect a large dataset of hotel reviews from online platforms.</a:t>
            </a:r>
          </a:p>
          <a:p>
            <a:pPr marL="342900" marR="0" lvl="0" indent="-342900">
              <a:spcBef>
                <a:spcPts val="0"/>
              </a:spcBef>
              <a:spcAft>
                <a:spcPts val="0"/>
              </a:spcAft>
              <a:buFont typeface="Wingdings"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perform sentiment analysis on the reviews and classify them into positive, negative, or neutral categories.</a:t>
            </a:r>
          </a:p>
          <a:p>
            <a:pPr marL="342900" marR="0" lvl="0" indent="-342900">
              <a:spcBef>
                <a:spcPts val="0"/>
              </a:spcBef>
              <a:spcAft>
                <a:spcPts val="0"/>
              </a:spcAft>
              <a:buFont typeface="Wingdings"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identify the areas where the hotel can improve to enhance customer satisfaction.</a:t>
            </a:r>
          </a:p>
          <a:p>
            <a:pPr marL="342900" marR="0" lvl="0" indent="-342900">
              <a:spcBef>
                <a:spcPts val="0"/>
              </a:spcBef>
              <a:spcAft>
                <a:spcPts val="0"/>
              </a:spcAft>
              <a:buFont typeface="Wingdings"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provide recommendations for a new hotel business based on the analysis.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9143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E011-2623-4E4F-B33B-F38F6462C7D4}"/>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Collecting Data:</a:t>
            </a:r>
            <a:br>
              <a:rPr kumimoji="0" lang="en-US" altLang="en-US" sz="3200" b="0" i="0" u="none" strike="noStrike" cap="none" normalizeH="0" baseline="0" dirty="0">
                <a:ln>
                  <a:noFill/>
                </a:ln>
                <a:solidFill>
                  <a:schemeClr val="tx1"/>
                </a:solidFill>
                <a:effectLst/>
              </a:rPr>
            </a:br>
            <a:endParaRPr lang="en-US" dirty="0"/>
          </a:p>
        </p:txBody>
      </p:sp>
      <p:sp>
        <p:nvSpPr>
          <p:cNvPr id="3" name="Content Placeholder 2">
            <a:extLst>
              <a:ext uri="{FF2B5EF4-FFF2-40B4-BE49-F238E27FC236}">
                <a16:creationId xmlns:a16="http://schemas.microsoft.com/office/drawing/2014/main" id="{6F03AE99-A8AE-B04B-B8D9-619997AB68B7}"/>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initial step is to load the raw data. There is a positive and a negative section to each textual review. To begin with only raw text data and no other information, we group them together.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 can be found here:  https://</a:t>
            </a:r>
            <a:r>
              <a:rPr kumimoji="0" lang="en-US" altLang="en-US"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www.kaggle.com</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jiashenliu</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/515k-hotel-reviews-data-in-europe</a:t>
            </a:r>
            <a:endParaRPr kumimoji="0" lang="en-US" altLang="en-US" sz="1800" b="0" i="0" u="none" strike="noStrike" cap="none" normalizeH="0" baseline="0" dirty="0">
              <a:ln>
                <a:noFill/>
              </a:ln>
              <a:solidFill>
                <a:schemeClr val="tx1"/>
              </a:solidFill>
              <a:effectLst/>
            </a:endParaRPr>
          </a:p>
          <a:p>
            <a:endParaRPr lang="en-US" dirty="0"/>
          </a:p>
        </p:txBody>
      </p:sp>
      <p:sp>
        <p:nvSpPr>
          <p:cNvPr id="6" name="Rectangle 5">
            <a:extLst>
              <a:ext uri="{FF2B5EF4-FFF2-40B4-BE49-F238E27FC236}">
                <a16:creationId xmlns:a16="http://schemas.microsoft.com/office/drawing/2014/main" id="{DE8A6B38-46B1-DD4B-A199-3A46C4C64A2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1" descr="Table&#10;&#10;Description automatically generated with medium confidence">
            <a:extLst>
              <a:ext uri="{FF2B5EF4-FFF2-40B4-BE49-F238E27FC236}">
                <a16:creationId xmlns:a16="http://schemas.microsoft.com/office/drawing/2014/main" id="{BFA6363B-8E61-5443-8954-2D7F76285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912" y="4082534"/>
            <a:ext cx="5359400" cy="2082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8352472-FEA5-B849-B889-22ED73015C40}"/>
              </a:ext>
            </a:extLst>
          </p:cNvPr>
          <p:cNvSpPr>
            <a:spLocks noChangeArrowheads="1"/>
          </p:cNvSpPr>
          <p:nvPr/>
        </p:nvSpPr>
        <p:spPr bwMode="auto">
          <a:xfrm>
            <a:off x="0" y="2540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4334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C898-E2C2-AD43-8631-E2E874FD5A10}"/>
              </a:ext>
            </a:extLst>
          </p:cNvPr>
          <p:cNvSpPr>
            <a:spLocks noGrp="1"/>
          </p:cNvSpPr>
          <p:nvPr>
            <p:ph type="title"/>
          </p:nvPr>
        </p:nvSpPr>
        <p:spPr/>
        <p:txBody>
          <a:bodyPr/>
          <a:lstStyle/>
          <a:p>
            <a:r>
              <a:rPr lang="en-US" dirty="0"/>
              <a:t>Sentiment Analysis </a:t>
            </a:r>
          </a:p>
        </p:txBody>
      </p:sp>
      <p:sp>
        <p:nvSpPr>
          <p:cNvPr id="3" name="Content Placeholder 2">
            <a:extLst>
              <a:ext uri="{FF2B5EF4-FFF2-40B4-BE49-F238E27FC236}">
                <a16:creationId xmlns:a16="http://schemas.microsoft.com/office/drawing/2014/main" id="{6413D5B3-DA4A-5440-A938-574A30CBBC71}"/>
              </a:ext>
            </a:extLst>
          </p:cNvPr>
          <p:cNvSpPr>
            <a:spLocks noGrp="1"/>
          </p:cNvSpPr>
          <p:nvPr>
            <p:ph idx="1"/>
          </p:nvPr>
        </p:nvSpPr>
        <p:spPr/>
        <p: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Main Libraries used:</a:t>
            </a: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NLTK: Genism is the most well-known Python module for NLP techniques: a subject demonstrating and vector space displaying toolbox.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Scikit-learn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Python machine learning library that is used the most We will use some hotel reviews data in this case.</a:t>
            </a:r>
            <a:r>
              <a:rPr lang="en-US" dirty="0">
                <a:effectLst/>
              </a:rPr>
              <a:t> </a:t>
            </a:r>
          </a:p>
          <a:p>
            <a:pPr marL="0" indent="0">
              <a:buNone/>
            </a:pPr>
            <a:endParaRPr lang="en-US" dirty="0">
              <a:effectLst/>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each printed survey, we need to foresee if it relates to a decent survey or to a terrible one. The overall ratings for the reviews can be anywhere from 2.5/10 to 10/10. To simplify the issue, we will divide those into two groups: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challenge here is to be able to predict this information using only the raw textual data from the review. Good reviews have overall ratings greater than or equal to 5. </a:t>
            </a:r>
          </a:p>
          <a:p>
            <a:endParaRPr lang="en-US" dirty="0"/>
          </a:p>
        </p:txBody>
      </p:sp>
    </p:spTree>
    <p:extLst>
      <p:ext uri="{BB962C8B-B14F-4D97-AF65-F5344CB8AC3E}">
        <p14:creationId xmlns:p14="http://schemas.microsoft.com/office/powerpoint/2010/main" val="339065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F908-3C58-E94C-B03E-FEF0F5DBA3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228EC1-B51C-6D46-9359-004C453689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018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TotalTime>
  <Words>361</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HOTEL REVIEW ANALYSIS</vt:lpstr>
      <vt:lpstr>INTRODUCTION</vt:lpstr>
      <vt:lpstr>Objective/Goals of the Project: </vt:lpstr>
      <vt:lpstr>Collecting Data: </vt:lpstr>
      <vt:lpstr>Sentiment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REVIEW ANALYSIS</dc:title>
  <dc:creator>Zubair Hossain Mahamud</dc:creator>
  <cp:lastModifiedBy>Zubair Hossain Mahamud</cp:lastModifiedBy>
  <cp:revision>1</cp:revision>
  <dcterms:created xsi:type="dcterms:W3CDTF">2023-04-25T21:46:15Z</dcterms:created>
  <dcterms:modified xsi:type="dcterms:W3CDTF">2023-04-25T22:13:24Z</dcterms:modified>
</cp:coreProperties>
</file>