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f81f6ee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2f81f6ee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f81f6ee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f81f6ee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f81f6ee0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f81f6ee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f81f6ee0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f81f6ee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2f81f6ee0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2f81f6ee0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f81f6ee0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f81f6ee0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2f81f6ee0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2f81f6ee0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fdfd9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2fdfd9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fdfd9e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2fdfd9e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2fdfd9e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2fdfd9e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f81f6ee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f81f6ee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2d18cfa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2d18cfa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d18cfa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d18cfa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2d18cfa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2d18cfa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2d18cfa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2d18cfa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f81f6ee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f81f6ee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f81f6ee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f81f6ee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f81f6ee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f81f6ee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f81f6ee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f81f6ee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f81f6ee0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f81f6ee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f81f6ee0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f81f6ee0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f81f6ee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f81f6ee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eYW02d2MFwY39zWi76UsSgLFFFAfnlE/view" TargetMode="External"/><Relationship Id="rId4" Type="http://schemas.openxmlformats.org/officeDocument/2006/relationships/image" Target="../media/image30.jpg"/><Relationship Id="rId5" Type="http://schemas.openxmlformats.org/officeDocument/2006/relationships/hyperlink" Target="http://drive.google.com/file/d/1TtkpNk2JCgvMTnUWc0TaEugnAgLBvNkM/view" TargetMode="External"/><Relationship Id="rId6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lYNdNzi4HbpsIIbx0mNMNx-He22bZR8/view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drive.google.com/file/d/1VGsUuuWmeYhxlTmKI4SA0l_nahJ00RvG/view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TYKUaNsCA7OxKA2BNKaYHAZpJ-BzuSr-/view" TargetMode="External"/><Relationship Id="rId4" Type="http://schemas.openxmlformats.org/officeDocument/2006/relationships/image" Target="../media/image22.jpg"/><Relationship Id="rId5" Type="http://schemas.openxmlformats.org/officeDocument/2006/relationships/hyperlink" Target="http://drive.google.com/file/d/1U1C121mOxl35FE2XbCtQsLEZqUgMFCX9/view" TargetMode="External"/><Relationship Id="rId6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TUOrr7YiUClG7TwTOjeS6pN0BHRzleQB/view" TargetMode="External"/><Relationship Id="rId4" Type="http://schemas.openxmlformats.org/officeDocument/2006/relationships/image" Target="../media/image25.jpg"/><Relationship Id="rId5" Type="http://schemas.openxmlformats.org/officeDocument/2006/relationships/hyperlink" Target="http://drive.google.com/file/d/1U1mSVVvJNc3ECPgUZyz1FRIxQnXfWg-I/view" TargetMode="External"/><Relationship Id="rId6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UAsj0ljpdGgkp_cx-DmPZ_EP0p-IuTRF/view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://drive.google.com/file/d/1UNrv4b49spLEdeo5rsn3N7Y5gZAtzW18/view" TargetMode="External"/><Relationship Id="rId6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UHK3LDfuJJ2ws1IcZPKiP9SzISSir9E2/view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://drive.google.com/file/d/1UKJkCbvwYHvPY9OWtoU6AAqMyShsM4Ym/view" TargetMode="External"/><Relationship Id="rId6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re.ac.uk/download/pdf/158320152.pdf" TargetMode="External"/><Relationship Id="rId4" Type="http://schemas.openxmlformats.org/officeDocument/2006/relationships/hyperlink" Target="https://www.mathworks.com/matlabcentral/fileexchange/115205-wave3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8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Exploring the Dynamics of Waves: An Insight into the Wave Equation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 Medeiros Dos Reis  12/6/2023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Simulations - 1D Wave Equation - Reflect</a:t>
            </a:r>
            <a:endParaRPr/>
          </a:p>
        </p:txBody>
      </p:sp>
      <p:pic>
        <p:nvPicPr>
          <p:cNvPr id="157" name="Google Shape;157;p22" title="wave_1d_reflect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88" y="1998375"/>
            <a:ext cx="4062307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 title="wave_1d_reflect_not_middle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194" y="1998375"/>
            <a:ext cx="406230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Simulations - 1D Wave Equation - Absorb</a:t>
            </a:r>
            <a:endParaRPr/>
          </a:p>
        </p:txBody>
      </p:sp>
      <p:pic>
        <p:nvPicPr>
          <p:cNvPr id="164" name="Google Shape;164;p23" title="wave_1d_absorb_not_middle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750" y="2045575"/>
            <a:ext cx="4062307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 title="wave_1d_absorb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350" y="2045575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Extending to 2D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Extend our understanding to two dimensions, where waves propagate in both x and y directions. </a:t>
            </a:r>
            <a:endParaRPr sz="17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2847475"/>
            <a:ext cx="33337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Discretizing the 2D wave equation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equation in the previous slide can be discretized to </a:t>
            </a:r>
            <a:endParaRPr sz="17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5" y="2723913"/>
            <a:ext cx="86296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Discretizing the 2D wave equation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And for simplicity, we can let                        , then </a:t>
            </a:r>
            <a:r>
              <a:rPr lang="en" sz="1700"/>
              <a:t> </a:t>
            </a:r>
            <a:endParaRPr sz="17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650" y="2191550"/>
            <a:ext cx="900225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850" y="2650325"/>
            <a:ext cx="6619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 - Reflect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00"/>
              <a:t>And the boundary conditions are very similar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62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875" y="2688650"/>
            <a:ext cx="5098249" cy="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849725" y="4393150"/>
            <a:ext cx="584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the subscript f means the final point in that direction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 - Absorb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849625" y="4190025"/>
            <a:ext cx="731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did not include the discretization, since it follows the exact same form as in 1D, but with the same conditions in y as well.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75" y="2016375"/>
            <a:ext cx="7177850" cy="16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Simulations - 2D Wave Equation - Reflect</a:t>
            </a:r>
            <a:endParaRPr/>
          </a:p>
        </p:txBody>
      </p:sp>
      <p:pic>
        <p:nvPicPr>
          <p:cNvPr id="208" name="Google Shape;208;p29" title="wave_2d_reflect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38" y="1990525"/>
            <a:ext cx="38210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 title="wave_2d_reflect_not_middle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507" y="1990525"/>
            <a:ext cx="38210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Simulations - 2D Wave Equation - Absorb</a:t>
            </a:r>
            <a:endParaRPr/>
          </a:p>
        </p:txBody>
      </p:sp>
      <p:pic>
        <p:nvPicPr>
          <p:cNvPr id="215" name="Google Shape;215;p30" title="wave_2d_absorb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50" y="1982650"/>
            <a:ext cx="38210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 title="wave_2d_absorb_not_middle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9995" y="1982650"/>
            <a:ext cx="38210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Extending to 3D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equation can be extended in a similar fashion to 3D, or even ND space, but it is funny to think how waves would behave in higher dimensions and impossible to </a:t>
            </a:r>
            <a:r>
              <a:rPr lang="en" sz="1700"/>
              <a:t>visualize</a:t>
            </a:r>
            <a:r>
              <a:rPr lang="en" sz="1700"/>
              <a:t>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Therefore, only </a:t>
            </a:r>
            <a:r>
              <a:rPr lang="en" sz="1700"/>
              <a:t>simulations</a:t>
            </a:r>
            <a:r>
              <a:rPr lang="en" sz="1700"/>
              <a:t> in 3D, since we can plot those.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Math was also </a:t>
            </a:r>
            <a:r>
              <a:rPr lang="en" sz="1700"/>
              <a:t>omitted, same idea with more superscripts and subscripts.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Waves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Definition of Waves: Waves are oscillations that transfer energy through space. They are prevalent in nature and can manifest in various forms, from the ripples on a pond to the vibrations of a guitar string</a:t>
            </a:r>
            <a:r>
              <a:rPr lang="en"/>
              <a:t>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250" y="2820900"/>
            <a:ext cx="2322600" cy="2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Simulations - 3D Wave Equation - Reflect</a:t>
            </a:r>
            <a:endParaRPr/>
          </a:p>
        </p:txBody>
      </p:sp>
      <p:pic>
        <p:nvPicPr>
          <p:cNvPr id="228" name="Google Shape;228;p32" title="wave_3d_reflect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50" y="2053425"/>
            <a:ext cx="38210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 title="wave_3d_reflect_not_middle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195" y="2053425"/>
            <a:ext cx="38210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Simulations - 3D Wave Equation - Absorb</a:t>
            </a:r>
            <a:endParaRPr/>
          </a:p>
        </p:txBody>
      </p:sp>
      <p:pic>
        <p:nvPicPr>
          <p:cNvPr id="235" name="Google Shape;235;p33" title="wave_3d_absorb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50" y="1990525"/>
            <a:ext cx="38210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 title="wave_3d_absorb_not_middle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195" y="1990525"/>
            <a:ext cx="38210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r>
              <a:rPr lang="en"/>
              <a:t> 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https://core.ac.uk/download/pdf/158320152.pdf</a:t>
            </a:r>
            <a:r>
              <a:rPr lang="en"/>
              <a:t>. Discretization of the Mur’s boundary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https://www.mathworks.com/matlabcentral/fileexchange/115205-wave3d</a:t>
            </a:r>
            <a:r>
              <a:rPr lang="en"/>
              <a:t>. Plot 3D in Matlab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Textbook for this class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2938950" y="1646400"/>
            <a:ext cx="32661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Questions?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Understanding Waves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Applications: Waves play a crucial role in diverse fields such as physics, engineering, acoustics, and beyond. </a:t>
            </a:r>
            <a:endParaRPr sz="17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49" y="2983299"/>
            <a:ext cx="2248042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888" y="3040438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886" y="2983299"/>
            <a:ext cx="2143412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Overview of the Wave Equation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wave equation is a fundamental mathematical tool that describes the behavior of waves. It provides a concise framework for understanding how waves propagate. And can be mathematically represented by </a:t>
            </a:r>
            <a:endParaRPr sz="17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658" y="3264225"/>
            <a:ext cx="3580700" cy="10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One-Dimensional Wave Equation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In its simplest form, the one-dimensional wave equation is expressed as:</a:t>
            </a:r>
            <a:endParaRPr sz="17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138" y="2571750"/>
            <a:ext cx="3005725" cy="7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98925" y="3581775"/>
            <a:ext cx="7111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 u represents the wave function,  t is time, x is spatial position, and  c is the wave speed, and f is some disturbance.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Discretizing the Wave Equation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To solve the wave equation numerically, we begin by discretizing it. This involves breaking down the continuous wave equation into a finite set of points in both time and space.</a:t>
            </a:r>
            <a:endParaRPr sz="17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13" y="3155300"/>
            <a:ext cx="83343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419" y="4096700"/>
            <a:ext cx="7244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313650" y="4383200"/>
            <a:ext cx="415800" cy="30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 - Reflect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00"/>
              <a:t>Boundary conditions are essential for defining the behavior of waves and finding a solution. We'll explore two types: absorbing and reflecting.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700"/>
              <a:t>Reflecting Boundary: Causes waves to bounce back into the domain, emulating a closed or reflective boundary.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62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00" y="3713300"/>
            <a:ext cx="4571000" cy="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10610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 - Absorb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7650" y="182131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00"/>
              <a:t>Absorbing Boundary: Allows waves to exit the computational domain without reflecting back, simulating an open boundary.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62"/>
          </a:p>
        </p:txBody>
      </p:sp>
      <p:sp>
        <p:nvSpPr>
          <p:cNvPr id="141" name="Google Shape;141;p20"/>
          <p:cNvSpPr txBox="1"/>
          <p:nvPr/>
        </p:nvSpPr>
        <p:spPr>
          <a:xfrm>
            <a:off x="7200475" y="4718000"/>
            <a:ext cx="196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Denote CFL =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50" y="4684809"/>
            <a:ext cx="343525" cy="4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213" y="2660311"/>
            <a:ext cx="5221976" cy="5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829425" y="3378875"/>
            <a:ext cx="584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can be discretized to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1013" y="3753474"/>
            <a:ext cx="5221975" cy="130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Examples of Boundary Conditions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Absorbing Boundary Example: In oceanography, absorbing boundaries mimic waves dissipating as they reach the shore, providing accurate simulations of coastal regions.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Reflecting Boundary Example: In structural engineering, reflecting boundaries simulate waves bouncing back from structures, aiding in the study of wave interactions with buildings.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6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