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7" r:id="rId3"/>
    <p:sldId id="256"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BF4"/>
    <a:srgbClr val="75A7B4"/>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E8FA6-4A9C-43C2-8788-C64E7B6C87A5}"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0D894-53EC-4B73-BD71-B5E418BA678E}" type="slidenum">
              <a:rPr lang="en-US" smtClean="0"/>
              <a:t>‹#›</a:t>
            </a:fld>
            <a:endParaRPr lang="en-US" dirty="0"/>
          </a:p>
        </p:txBody>
      </p:sp>
    </p:spTree>
    <p:extLst>
      <p:ext uri="{BB962C8B-B14F-4D97-AF65-F5344CB8AC3E}">
        <p14:creationId xmlns:p14="http://schemas.microsoft.com/office/powerpoint/2010/main" val="38725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27052D-25AF-4B0A-B32B-30DF372BDC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535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10</a:t>
            </a:fld>
            <a:endParaRPr lang="en-US" dirty="0"/>
          </a:p>
        </p:txBody>
      </p:sp>
    </p:spTree>
    <p:extLst>
      <p:ext uri="{BB962C8B-B14F-4D97-AF65-F5344CB8AC3E}">
        <p14:creationId xmlns:p14="http://schemas.microsoft.com/office/powerpoint/2010/main" val="72274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2</a:t>
            </a:fld>
            <a:endParaRPr lang="en-US" dirty="0"/>
          </a:p>
        </p:txBody>
      </p:sp>
    </p:spTree>
    <p:extLst>
      <p:ext uri="{BB962C8B-B14F-4D97-AF65-F5344CB8AC3E}">
        <p14:creationId xmlns:p14="http://schemas.microsoft.com/office/powerpoint/2010/main" val="23718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3</a:t>
            </a:fld>
            <a:endParaRPr lang="en-US" dirty="0"/>
          </a:p>
        </p:txBody>
      </p:sp>
    </p:spTree>
    <p:extLst>
      <p:ext uri="{BB962C8B-B14F-4D97-AF65-F5344CB8AC3E}">
        <p14:creationId xmlns:p14="http://schemas.microsoft.com/office/powerpoint/2010/main" val="421636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4</a:t>
            </a:fld>
            <a:endParaRPr lang="en-US" dirty="0"/>
          </a:p>
        </p:txBody>
      </p:sp>
    </p:spTree>
    <p:extLst>
      <p:ext uri="{BB962C8B-B14F-4D97-AF65-F5344CB8AC3E}">
        <p14:creationId xmlns:p14="http://schemas.microsoft.com/office/powerpoint/2010/main" val="386230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5</a:t>
            </a:fld>
            <a:endParaRPr lang="en-US" dirty="0"/>
          </a:p>
        </p:txBody>
      </p:sp>
    </p:spTree>
    <p:extLst>
      <p:ext uri="{BB962C8B-B14F-4D97-AF65-F5344CB8AC3E}">
        <p14:creationId xmlns:p14="http://schemas.microsoft.com/office/powerpoint/2010/main" val="178025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6</a:t>
            </a:fld>
            <a:endParaRPr lang="en-US" dirty="0"/>
          </a:p>
        </p:txBody>
      </p:sp>
    </p:spTree>
    <p:extLst>
      <p:ext uri="{BB962C8B-B14F-4D97-AF65-F5344CB8AC3E}">
        <p14:creationId xmlns:p14="http://schemas.microsoft.com/office/powerpoint/2010/main" val="2540635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7</a:t>
            </a:fld>
            <a:endParaRPr lang="en-US" dirty="0"/>
          </a:p>
        </p:txBody>
      </p:sp>
    </p:spTree>
    <p:extLst>
      <p:ext uri="{BB962C8B-B14F-4D97-AF65-F5344CB8AC3E}">
        <p14:creationId xmlns:p14="http://schemas.microsoft.com/office/powerpoint/2010/main" val="304072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8</a:t>
            </a:fld>
            <a:endParaRPr lang="en-US" dirty="0"/>
          </a:p>
        </p:txBody>
      </p:sp>
    </p:spTree>
    <p:extLst>
      <p:ext uri="{BB962C8B-B14F-4D97-AF65-F5344CB8AC3E}">
        <p14:creationId xmlns:p14="http://schemas.microsoft.com/office/powerpoint/2010/main" val="13768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9</a:t>
            </a:fld>
            <a:endParaRPr lang="en-US" dirty="0"/>
          </a:p>
        </p:txBody>
      </p:sp>
    </p:spTree>
    <p:extLst>
      <p:ext uri="{BB962C8B-B14F-4D97-AF65-F5344CB8AC3E}">
        <p14:creationId xmlns:p14="http://schemas.microsoft.com/office/powerpoint/2010/main" val="184608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4EE7-244A-DE88-195D-52E6A738E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AE8CE-83C6-E887-7D22-645A56653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62C33-7C50-5650-9305-2D05AE6F266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5FABACA2-C3FC-2396-08DB-4981EE662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1FA7F4-0E1F-E656-F076-4C53F1D856B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5183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EA1E-C434-3D4E-97A7-A550CC3BD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4761F-29B1-97D5-A22B-812351DC5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37969-6710-29F2-1E9F-509A655A3310}"/>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10A19A45-CF47-D454-99BE-72F760B89D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C8EF-D43A-9548-A598-64AB6C2CE902}"/>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7714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681C9-806E-088E-84F7-25034B017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D7190-92A4-8C08-43D6-1871F2911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6F39E-14C2-6443-9CC9-630B15E01A1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3F6A46AB-6773-BE8B-19BB-0A49D31A3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5B4FA-CF4A-820C-A8B1-E9C3BEBF580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42944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9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2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050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7566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0385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90116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9318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72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76BC-6F8B-382C-CB9B-64D81B4C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9EA43-F9C0-3D54-F8C2-7D1D1E12D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7DCB-8285-2E75-C854-32C5F479DDC1}"/>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73C91EB9-5A53-0AED-7500-2E9109767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55DD0C-A618-ECE3-DD55-BF1A8A9A20A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34118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466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5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755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525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83564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363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46300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27412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210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CBF2-35FA-F855-04DB-5B5C26B7C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C8E8F-FF1E-0DE2-404B-AF1C48B23511}"/>
              </a:ext>
            </a:extLst>
          </p:cNvPr>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a:extLst>
              <a:ext uri="{FF2B5EF4-FFF2-40B4-BE49-F238E27FC236}">
                <a16:creationId xmlns:a16="http://schemas.microsoft.com/office/drawing/2014/main" id="{1A76F5D1-9C65-AD5B-518A-D6EE4CD6FD2F}"/>
              </a:ext>
            </a:extLst>
          </p:cNvPr>
          <p:cNvSpPr>
            <a:spLocks noGrp="1"/>
          </p:cNvSpPr>
          <p:nvPr>
            <p:ph type="ftr" sz="quarter" idx="11"/>
          </p:nvPr>
        </p:nvSpPr>
        <p:spPr/>
        <p:txBody>
          <a:bodyPr/>
          <a:lstStyle/>
          <a:p>
            <a:endParaRPr lang="en-US" spc="50" dirty="0"/>
          </a:p>
        </p:txBody>
      </p:sp>
      <p:sp>
        <p:nvSpPr>
          <p:cNvPr id="5" name="Slide Number Placeholder 4">
            <a:extLst>
              <a:ext uri="{FF2B5EF4-FFF2-40B4-BE49-F238E27FC236}">
                <a16:creationId xmlns:a16="http://schemas.microsoft.com/office/drawing/2014/main" id="{C06B66AB-FD11-E73B-AB42-0D132586E68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922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D6E2-1ABF-FB40-B903-12E9DA54D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0DBA5-199A-DF1E-EC12-0793FB3EF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63474-0DDE-6BB3-AF10-3550909D776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4644AC5F-F059-E365-9479-907F5EA20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A797A-E5F1-5B4E-5BCC-1A89F2EAA200}"/>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22013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CB9C-6FCC-97B1-EA7A-283BD668B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DD2A-8051-2A06-EC9D-790058A75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19759-979F-9994-954C-3FF4BADA4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107FB-51A7-B7EE-3D1A-FE93968CF117}"/>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C2A8A7B6-4D72-714D-9D7F-F429EE125B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273A4-4C4B-4DBC-67A6-870EFFF3274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900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CAF-1430-0220-1E67-98AFACAC2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FCB3A-9E30-2523-1AE3-EB3DBD4F9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F9EA-C965-A625-775F-926F0E4B16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B2458-726D-7078-CC4C-D6890FD9A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51ACA-9EF0-1230-E20E-8054E7423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EF2D0-9260-F44A-B97B-D1ECA0D22109}"/>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8" name="Footer Placeholder 7">
            <a:extLst>
              <a:ext uri="{FF2B5EF4-FFF2-40B4-BE49-F238E27FC236}">
                <a16:creationId xmlns:a16="http://schemas.microsoft.com/office/drawing/2014/main" id="{7430CD0E-0FDA-5CC4-6170-061C47CC58B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6A1C7C-2253-31CE-4F91-A760FB74F48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04182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94F6-24FB-4E6C-CE7F-F680C070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0A9E8-97D2-7C98-32FA-EDCB7DB24642}"/>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4" name="Footer Placeholder 3">
            <a:extLst>
              <a:ext uri="{FF2B5EF4-FFF2-40B4-BE49-F238E27FC236}">
                <a16:creationId xmlns:a16="http://schemas.microsoft.com/office/drawing/2014/main" id="{422C8B45-8BDB-629F-7899-53D81C8747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8D59A5-B393-9DA5-328F-A749E7D284F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29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C76EA-3CA8-CF13-2AD8-61523E7E241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3" name="Footer Placeholder 2">
            <a:extLst>
              <a:ext uri="{FF2B5EF4-FFF2-40B4-BE49-F238E27FC236}">
                <a16:creationId xmlns:a16="http://schemas.microsoft.com/office/drawing/2014/main" id="{4C8FF41C-8EDC-8771-B3C9-DFAE7C2C5C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B38A6B-FD95-B94D-DFFE-17687DFE41B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3633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5544-5B2A-A5F6-6ACE-893A73920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33D92-93E7-CE2D-F4C2-D35AE46A7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52FC1-6EA4-F1C9-F8D3-345737C50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EF37A-07D4-61CD-BA70-B5CD99CD610C}"/>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59CB2F-5B98-F3E2-B77D-D9EAE79AD4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800B1-97AE-16FA-355D-F68CEB6A70B3}"/>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543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ABA-9D80-6BD1-B434-EB7BB12D1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B5C478-AC7D-5820-5319-1F39DFF9E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9DDF2BA-2746-26F0-B915-873CC85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4F49-C9F7-FD0A-9CC7-F0CDB6387FEA}"/>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34067B-D36C-5EBF-09D7-4E1215B1F9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2B3742-9ECD-0EF0-7326-515E8C92B7E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80021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5D4D7-FC0A-1D1E-9D53-62E9D414E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FEEA9-07C6-16FD-B6DE-94D456480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47BA1-D0DB-D7F4-D32C-D27843346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6BC616D8-1172-B430-EB76-9C3EF050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24560F-2CE8-E945-710E-BFD591AE9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586D9-A86D-4531-89E4-E99D8C7DF08F}" type="slidenum">
              <a:rPr lang="en-US" smtClean="0"/>
              <a:t>‹#›</a:t>
            </a:fld>
            <a:endParaRPr lang="en-US" dirty="0"/>
          </a:p>
        </p:txBody>
      </p:sp>
    </p:spTree>
    <p:extLst>
      <p:ext uri="{BB962C8B-B14F-4D97-AF65-F5344CB8AC3E}">
        <p14:creationId xmlns:p14="http://schemas.microsoft.com/office/powerpoint/2010/main" val="133774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spc="50"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6988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A5E-D35A-5920-FEFC-FC8C408636CF}"/>
              </a:ext>
            </a:extLst>
          </p:cNvPr>
          <p:cNvSpPr>
            <a:spLocks noGrp="1"/>
          </p:cNvSpPr>
          <p:nvPr>
            <p:ph type="ctrTitle"/>
          </p:nvPr>
        </p:nvSpPr>
        <p:spPr>
          <a:xfrm>
            <a:off x="755903" y="3399769"/>
            <a:ext cx="10640754" cy="775845"/>
          </a:xfrm>
        </p:spPr>
        <p:txBody>
          <a:bodyPr anchor="b">
            <a:normAutofit/>
          </a:bodyPr>
          <a:lstStyle/>
          <a:p>
            <a:r>
              <a:rPr lang="en-US" sz="4000" dirty="0">
                <a:solidFill>
                  <a:schemeClr val="tx2"/>
                </a:solidFill>
              </a:rPr>
              <a:t>Triviagame – </a:t>
            </a:r>
            <a:r>
              <a:rPr lang="en-US" sz="4000" dirty="0">
                <a:solidFill>
                  <a:srgbClr val="76DBF4"/>
                </a:solidFill>
              </a:rPr>
              <a:t>code</a:t>
            </a:r>
            <a:r>
              <a:rPr lang="en-US" sz="4000" dirty="0">
                <a:solidFill>
                  <a:schemeClr val="tx2"/>
                </a:solidFill>
              </a:rPr>
              <a:t> explanation</a:t>
            </a:r>
          </a:p>
        </p:txBody>
      </p:sp>
    </p:spTree>
    <p:extLst>
      <p:ext uri="{BB962C8B-B14F-4D97-AF65-F5344CB8AC3E}">
        <p14:creationId xmlns:p14="http://schemas.microsoft.com/office/powerpoint/2010/main" val="333377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Finally, The Start Button Is Clicked</a:t>
            </a:r>
          </a:p>
        </p:txBody>
      </p:sp>
      <p:sp>
        <p:nvSpPr>
          <p:cNvPr id="4" name="TextBox 3">
            <a:extLst>
              <a:ext uri="{FF2B5EF4-FFF2-40B4-BE49-F238E27FC236}">
                <a16:creationId xmlns:a16="http://schemas.microsoft.com/office/drawing/2014/main" id="{7012E80B-A0FE-E3F1-EF21-57400FE387FB}"/>
              </a:ext>
            </a:extLst>
          </p:cNvPr>
          <p:cNvSpPr txBox="1"/>
          <p:nvPr/>
        </p:nvSpPr>
        <p:spPr>
          <a:xfrm>
            <a:off x="5713958" y="1859339"/>
            <a:ext cx="5949418" cy="3139321"/>
          </a:xfrm>
          <a:prstGeom prst="rect">
            <a:avLst/>
          </a:prstGeom>
          <a:noFill/>
        </p:spPr>
        <p:txBody>
          <a:bodyPr wrap="square">
            <a:spAutoFit/>
          </a:bodyPr>
          <a:lstStyle/>
          <a:p>
            <a:r>
              <a:rPr lang="en-US" dirty="0">
                <a:solidFill>
                  <a:srgbClr val="76DBF4"/>
                </a:solidFill>
                <a:latin typeface="Century Gothic" panose="020B0502020202020204" pitchFamily="34" charset="0"/>
              </a:rPr>
              <a:t>All players that joined the server and disconnected are removed from the playerList. If there are no players connected the game doesn’t start. A question are sent and after the correct amount of time answers to those questions are sent. After a waiting period the next questions are sent. After all the questions are finished, scores are sent to the still connected players. The scores are displayed for 5 seconds and then every player is disconnected before the server socket is closed. The game can be started again.</a:t>
            </a:r>
          </a:p>
        </p:txBody>
      </p:sp>
      <p:pic>
        <p:nvPicPr>
          <p:cNvPr id="5" name="Picture 4">
            <a:extLst>
              <a:ext uri="{FF2B5EF4-FFF2-40B4-BE49-F238E27FC236}">
                <a16:creationId xmlns:a16="http://schemas.microsoft.com/office/drawing/2014/main" id="{1B93064B-E8B0-C052-A92B-2B38D9997E9E}"/>
              </a:ext>
            </a:extLst>
          </p:cNvPr>
          <p:cNvPicPr>
            <a:picLocks noChangeAspect="1"/>
          </p:cNvPicPr>
          <p:nvPr/>
        </p:nvPicPr>
        <p:blipFill>
          <a:blip r:embed="rId3"/>
          <a:stretch>
            <a:fillRect/>
          </a:stretch>
        </p:blipFill>
        <p:spPr>
          <a:xfrm>
            <a:off x="356557" y="774641"/>
            <a:ext cx="5038750" cy="5933286"/>
          </a:xfrm>
          <a:prstGeom prst="rect">
            <a:avLst/>
          </a:prstGeom>
        </p:spPr>
      </p:pic>
    </p:spTree>
    <p:extLst>
      <p:ext uri="{BB962C8B-B14F-4D97-AF65-F5344CB8AC3E}">
        <p14:creationId xmlns:p14="http://schemas.microsoft.com/office/powerpoint/2010/main" val="65338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348470-70B3-D949-8527-D5BADA801C58}"/>
              </a:ext>
            </a:extLst>
          </p:cNvPr>
          <p:cNvPicPr>
            <a:picLocks noChangeAspect="1"/>
          </p:cNvPicPr>
          <p:nvPr/>
        </p:nvPicPr>
        <p:blipFill>
          <a:blip r:embed="rId3"/>
          <a:stretch>
            <a:fillRect/>
          </a:stretch>
        </p:blipFill>
        <p:spPr>
          <a:xfrm>
            <a:off x="0" y="914255"/>
            <a:ext cx="7445996" cy="4504828"/>
          </a:xfrm>
          <a:prstGeom prst="rect">
            <a:avLst/>
          </a:prstGeom>
        </p:spPr>
      </p:pic>
      <p:sp>
        <p:nvSpPr>
          <p:cNvPr id="7" name="TextBox 6">
            <a:extLst>
              <a:ext uri="{FF2B5EF4-FFF2-40B4-BE49-F238E27FC236}">
                <a16:creationId xmlns:a16="http://schemas.microsoft.com/office/drawing/2014/main" id="{485D4D20-B2C7-2152-F4AA-268D173E2DD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Server</a:t>
            </a:r>
          </a:p>
        </p:txBody>
      </p:sp>
      <p:pic>
        <p:nvPicPr>
          <p:cNvPr id="10" name="Picture 9">
            <a:extLst>
              <a:ext uri="{FF2B5EF4-FFF2-40B4-BE49-F238E27FC236}">
                <a16:creationId xmlns:a16="http://schemas.microsoft.com/office/drawing/2014/main" id="{C5CF39F7-C178-4D52-FE1C-8C54278F7CEE}"/>
              </a:ext>
            </a:extLst>
          </p:cNvPr>
          <p:cNvPicPr>
            <a:picLocks noChangeAspect="1"/>
          </p:cNvPicPr>
          <p:nvPr/>
        </p:nvPicPr>
        <p:blipFill rotWithShape="1">
          <a:blip r:embed="rId4"/>
          <a:srcRect l="395" r="2478"/>
          <a:stretch/>
        </p:blipFill>
        <p:spPr>
          <a:xfrm>
            <a:off x="5552447" y="1117993"/>
            <a:ext cx="6639553" cy="294305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0" y="5657671"/>
            <a:ext cx="11335019" cy="1015663"/>
          </a:xfrm>
          <a:prstGeom prst="rect">
            <a:avLst/>
          </a:prstGeom>
          <a:noFill/>
        </p:spPr>
        <p:txBody>
          <a:bodyPr wrap="square">
            <a:spAutoFit/>
          </a:bodyPr>
          <a:lstStyle/>
          <a:p>
            <a:r>
              <a:rPr lang="en-US" sz="2000" dirty="0">
                <a:solidFill>
                  <a:srgbClr val="76DBF4"/>
                </a:solidFill>
                <a:latin typeface="Century Gothic" panose="020B0502020202020204" pitchFamily="34" charset="0"/>
              </a:rPr>
              <a:t>Server starts a TCP socket and accepts all connections. If the game hasn’t started creates a player object with the address of the connection and adds it to the list of players. Or notifies the client that the game is ongoing and closes the connection.</a:t>
            </a:r>
          </a:p>
        </p:txBody>
      </p:sp>
    </p:spTree>
    <p:extLst>
      <p:ext uri="{BB962C8B-B14F-4D97-AF65-F5344CB8AC3E}">
        <p14:creationId xmlns:p14="http://schemas.microsoft.com/office/powerpoint/2010/main" val="31465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DDF09-EE0F-371C-867F-6FD01E99DEAF}"/>
              </a:ext>
            </a:extLst>
          </p:cNvPr>
          <p:cNvPicPr>
            <a:picLocks noChangeAspect="1"/>
          </p:cNvPicPr>
          <p:nvPr/>
        </p:nvPicPr>
        <p:blipFill>
          <a:blip r:embed="rId3"/>
          <a:stretch>
            <a:fillRect/>
          </a:stretch>
        </p:blipFill>
        <p:spPr>
          <a:xfrm>
            <a:off x="428490" y="712490"/>
            <a:ext cx="5936618" cy="532932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1" y="6145510"/>
            <a:ext cx="11335019" cy="646331"/>
          </a:xfrm>
          <a:prstGeom prst="rect">
            <a:avLst/>
          </a:prstGeom>
          <a:noFill/>
        </p:spPr>
        <p:txBody>
          <a:bodyPr wrap="square">
            <a:spAutoFit/>
          </a:bodyPr>
          <a:lstStyle/>
          <a:p>
            <a:r>
              <a:rPr lang="en-US" dirty="0">
                <a:solidFill>
                  <a:srgbClr val="76DBF4"/>
                </a:solidFill>
                <a:latin typeface="Century Gothic" panose="020B0502020202020204" pitchFamily="34" charset="0"/>
              </a:rPr>
              <a:t>Client tries to connect to the given address. If it can it starts listening to the server and responds accordingly to received messages </a:t>
            </a:r>
          </a:p>
        </p:txBody>
      </p:sp>
      <p:pic>
        <p:nvPicPr>
          <p:cNvPr id="6" name="Picture 5">
            <a:extLst>
              <a:ext uri="{FF2B5EF4-FFF2-40B4-BE49-F238E27FC236}">
                <a16:creationId xmlns:a16="http://schemas.microsoft.com/office/drawing/2014/main" id="{E7ADBC06-5152-F3B6-BF71-712FD3DBEA08}"/>
              </a:ext>
            </a:extLst>
          </p:cNvPr>
          <p:cNvPicPr>
            <a:picLocks noChangeAspect="1"/>
          </p:cNvPicPr>
          <p:nvPr/>
        </p:nvPicPr>
        <p:blipFill>
          <a:blip r:embed="rId4"/>
          <a:stretch>
            <a:fillRect/>
          </a:stretch>
        </p:blipFill>
        <p:spPr>
          <a:xfrm>
            <a:off x="6365108" y="2224804"/>
            <a:ext cx="5225838" cy="2304693"/>
          </a:xfrm>
          <a:prstGeom prst="rect">
            <a:avLst/>
          </a:prstGeom>
        </p:spPr>
      </p:pic>
      <p:sp>
        <p:nvSpPr>
          <p:cNvPr id="13" name="TextBox 12">
            <a:extLst>
              <a:ext uri="{FF2B5EF4-FFF2-40B4-BE49-F238E27FC236}">
                <a16:creationId xmlns:a16="http://schemas.microsoft.com/office/drawing/2014/main" id="{C62912F2-6AD7-BBF5-05EA-DDBB272F5FE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Client</a:t>
            </a:r>
          </a:p>
        </p:txBody>
      </p:sp>
    </p:spTree>
    <p:extLst>
      <p:ext uri="{BB962C8B-B14F-4D97-AF65-F5344CB8AC3E}">
        <p14:creationId xmlns:p14="http://schemas.microsoft.com/office/powerpoint/2010/main" val="20867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5"/>
          <a:stretch>
            <a:fillRect/>
          </a:stretch>
        </p:blipFill>
        <p:spPr>
          <a:xfrm>
            <a:off x="6096000" y="852487"/>
            <a:ext cx="5210175" cy="3257550"/>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83641" y="4247541"/>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18680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78135" y="5229224"/>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pic>
        <p:nvPicPr>
          <p:cNvPr id="4" name="Picture 3">
            <a:extLst>
              <a:ext uri="{FF2B5EF4-FFF2-40B4-BE49-F238E27FC236}">
                <a16:creationId xmlns:a16="http://schemas.microsoft.com/office/drawing/2014/main" id="{ED37D85B-FE9B-7EF6-7A96-F192A8F1F4B5}"/>
              </a:ext>
            </a:extLst>
          </p:cNvPr>
          <p:cNvPicPr>
            <a:picLocks noChangeAspect="1"/>
          </p:cNvPicPr>
          <p:nvPr/>
        </p:nvPicPr>
        <p:blipFill>
          <a:blip r:embed="rId5"/>
          <a:stretch>
            <a:fillRect/>
          </a:stretch>
        </p:blipFill>
        <p:spPr>
          <a:xfrm>
            <a:off x="494749" y="3900308"/>
            <a:ext cx="5649932" cy="1328916"/>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6"/>
          <a:stretch>
            <a:fillRect/>
          </a:stretch>
        </p:blipFill>
        <p:spPr>
          <a:xfrm>
            <a:off x="6096000" y="852487"/>
            <a:ext cx="5210175" cy="3257550"/>
          </a:xfrm>
          <a:prstGeom prst="rect">
            <a:avLst/>
          </a:prstGeom>
        </p:spPr>
      </p:pic>
    </p:spTree>
    <p:extLst>
      <p:ext uri="{BB962C8B-B14F-4D97-AF65-F5344CB8AC3E}">
        <p14:creationId xmlns:p14="http://schemas.microsoft.com/office/powerpoint/2010/main" val="4280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E29BCF-F508-F284-2CFB-DA49807ACD18}"/>
              </a:ext>
            </a:extLst>
          </p:cNvPr>
          <p:cNvPicPr>
            <a:picLocks noChangeAspect="1"/>
          </p:cNvPicPr>
          <p:nvPr/>
        </p:nvPicPr>
        <p:blipFill>
          <a:blip r:embed="rId3"/>
          <a:stretch>
            <a:fillRect/>
          </a:stretch>
        </p:blipFill>
        <p:spPr>
          <a:xfrm>
            <a:off x="548640" y="774641"/>
            <a:ext cx="9091084" cy="5895786"/>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Client Receive And Display Images</a:t>
            </a:r>
          </a:p>
        </p:txBody>
      </p:sp>
      <p:sp>
        <p:nvSpPr>
          <p:cNvPr id="11" name="TextBox 10">
            <a:extLst>
              <a:ext uri="{FF2B5EF4-FFF2-40B4-BE49-F238E27FC236}">
                <a16:creationId xmlns:a16="http://schemas.microsoft.com/office/drawing/2014/main" id="{AB1E45F9-78AF-04CF-3962-C896D1C5F8FA}"/>
              </a:ext>
            </a:extLst>
          </p:cNvPr>
          <p:cNvSpPr txBox="1"/>
          <p:nvPr/>
        </p:nvSpPr>
        <p:spPr>
          <a:xfrm>
            <a:off x="5621868" y="1842346"/>
            <a:ext cx="5743785" cy="2031325"/>
          </a:xfrm>
          <a:prstGeom prst="rect">
            <a:avLst/>
          </a:prstGeom>
          <a:noFill/>
        </p:spPr>
        <p:txBody>
          <a:bodyPr wrap="square">
            <a:spAutoFit/>
          </a:bodyPr>
          <a:lstStyle/>
          <a:p>
            <a:r>
              <a:rPr lang="en-US" dirty="0">
                <a:solidFill>
                  <a:srgbClr val="76DBF4"/>
                </a:solidFill>
                <a:latin typeface="Century Gothic" panose="020B0502020202020204" pitchFamily="34" charset="0"/>
              </a:rPr>
              <a:t>First the size of the Image is received. Until that many bites are received the bytes are written unto BytesIO object. The BytesIO object is then given as a file for Pillow (an Imaging Library) to open. The Pillow image is resized to be fitted inside the tkinter label while retaining its aspect ratio.</a:t>
            </a:r>
          </a:p>
        </p:txBody>
      </p:sp>
    </p:spTree>
    <p:extLst>
      <p:ext uri="{BB962C8B-B14F-4D97-AF65-F5344CB8AC3E}">
        <p14:creationId xmlns:p14="http://schemas.microsoft.com/office/powerpoint/2010/main" val="359950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3" name="Picture 2">
            <a:extLst>
              <a:ext uri="{FF2B5EF4-FFF2-40B4-BE49-F238E27FC236}">
                <a16:creationId xmlns:a16="http://schemas.microsoft.com/office/drawing/2014/main" id="{1466EDD3-9FD5-4C50-27CC-8A4DC9207C03}"/>
              </a:ext>
            </a:extLst>
          </p:cNvPr>
          <p:cNvPicPr>
            <a:picLocks noChangeAspect="1"/>
          </p:cNvPicPr>
          <p:nvPr/>
        </p:nvPicPr>
        <p:blipFill rotWithShape="1">
          <a:blip r:embed="rId3"/>
          <a:srcRect t="563" r="14505"/>
          <a:stretch/>
        </p:blipFill>
        <p:spPr>
          <a:xfrm>
            <a:off x="223983" y="1113307"/>
            <a:ext cx="3833245" cy="5547230"/>
          </a:xfrm>
          <a:prstGeom prst="rect">
            <a:avLst/>
          </a:prstGeom>
        </p:spPr>
      </p:pic>
      <p:sp>
        <p:nvSpPr>
          <p:cNvPr id="8" name="TextBox 7">
            <a:extLst>
              <a:ext uri="{FF2B5EF4-FFF2-40B4-BE49-F238E27FC236}">
                <a16:creationId xmlns:a16="http://schemas.microsoft.com/office/drawing/2014/main" id="{7D98E14B-726E-6427-A74C-C5CACCCC18FB}"/>
              </a:ext>
            </a:extLst>
          </p:cNvPr>
          <p:cNvSpPr txBox="1"/>
          <p:nvPr/>
        </p:nvSpPr>
        <p:spPr>
          <a:xfrm>
            <a:off x="155789" y="669469"/>
            <a:ext cx="1334345" cy="369332"/>
          </a:xfrm>
          <a:prstGeom prst="rect">
            <a:avLst/>
          </a:prstGeom>
          <a:noFill/>
        </p:spPr>
        <p:txBody>
          <a:bodyPr wrap="square">
            <a:spAutoFit/>
          </a:bodyPr>
          <a:lstStyle/>
          <a:p>
            <a:r>
              <a:rPr lang="en-US" dirty="0">
                <a:solidFill>
                  <a:srgbClr val="76DBF4"/>
                </a:solidFill>
                <a:latin typeface="Century Gothic" panose="020B0502020202020204" pitchFamily="34" charset="0"/>
              </a:rPr>
              <a:t>config.txt</a:t>
            </a:r>
          </a:p>
        </p:txBody>
      </p:sp>
      <p:sp>
        <p:nvSpPr>
          <p:cNvPr id="9" name="TextBox 8">
            <a:extLst>
              <a:ext uri="{FF2B5EF4-FFF2-40B4-BE49-F238E27FC236}">
                <a16:creationId xmlns:a16="http://schemas.microsoft.com/office/drawing/2014/main" id="{883CF387-F850-CD15-41A7-B3A5C540033D}"/>
              </a:ext>
            </a:extLst>
          </p:cNvPr>
          <p:cNvSpPr txBox="1"/>
          <p:nvPr/>
        </p:nvSpPr>
        <p:spPr>
          <a:xfrm>
            <a:off x="4483947" y="1424881"/>
            <a:ext cx="6929120" cy="4247317"/>
          </a:xfrm>
          <a:prstGeom prst="rect">
            <a:avLst/>
          </a:prstGeom>
          <a:noFill/>
        </p:spPr>
        <p:txBody>
          <a:bodyPr wrap="square">
            <a:spAutoFit/>
          </a:bodyPr>
          <a:lstStyle/>
          <a:p>
            <a:r>
              <a:rPr lang="en-US" dirty="0">
                <a:solidFill>
                  <a:srgbClr val="76DBF4"/>
                </a:solidFill>
                <a:latin typeface="Century Gothic" panose="020B0502020202020204" pitchFamily="34" charset="0"/>
              </a:rPr>
              <a:t>The config file is read by the server. And divided into two lists:</a:t>
            </a:r>
          </a:p>
          <a:p>
            <a:r>
              <a:rPr lang="en-US" dirty="0">
                <a:solidFill>
                  <a:srgbClr val="76DBF4"/>
                </a:solidFill>
                <a:latin typeface="Century Gothic" panose="020B0502020202020204" pitchFamily="34" charset="0"/>
              </a:rPr>
              <a:t>configList and questionDataList.</a:t>
            </a:r>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Configurations are read and applied to the game and there are default configs if no config is given. </a:t>
            </a:r>
          </a:p>
          <a:p>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If a question starts with “!IMAGE” that means the question should be asked with the corresponding image. The path for this image should be given in the next line. </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correct answer should be the next line and the remaining 3 incorrect answers should be the next lines.</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answers are shuffled individually before being sent to the clients.</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376544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6" name="Picture 5">
            <a:extLst>
              <a:ext uri="{FF2B5EF4-FFF2-40B4-BE49-F238E27FC236}">
                <a16:creationId xmlns:a16="http://schemas.microsoft.com/office/drawing/2014/main" id="{378AF31D-A902-6384-5CD6-ADBA5651F269}"/>
              </a:ext>
            </a:extLst>
          </p:cNvPr>
          <p:cNvPicPr>
            <a:picLocks noChangeAspect="1"/>
          </p:cNvPicPr>
          <p:nvPr/>
        </p:nvPicPr>
        <p:blipFill>
          <a:blip r:embed="rId3"/>
          <a:stretch>
            <a:fillRect/>
          </a:stretch>
        </p:blipFill>
        <p:spPr>
          <a:xfrm>
            <a:off x="241290" y="2939627"/>
            <a:ext cx="9511467" cy="3562266"/>
          </a:xfrm>
          <a:prstGeom prst="rect">
            <a:avLst/>
          </a:prstGeom>
        </p:spPr>
      </p:pic>
      <p:pic>
        <p:nvPicPr>
          <p:cNvPr id="10" name="Picture 9">
            <a:extLst>
              <a:ext uri="{FF2B5EF4-FFF2-40B4-BE49-F238E27FC236}">
                <a16:creationId xmlns:a16="http://schemas.microsoft.com/office/drawing/2014/main" id="{E13C0CED-2A94-8D06-5B12-77E00E6C2B74}"/>
              </a:ext>
            </a:extLst>
          </p:cNvPr>
          <p:cNvPicPr>
            <a:picLocks noChangeAspect="1"/>
          </p:cNvPicPr>
          <p:nvPr/>
        </p:nvPicPr>
        <p:blipFill>
          <a:blip r:embed="rId4"/>
          <a:stretch>
            <a:fillRect/>
          </a:stretch>
        </p:blipFill>
        <p:spPr>
          <a:xfrm>
            <a:off x="241290" y="938817"/>
            <a:ext cx="7320298" cy="1836634"/>
          </a:xfrm>
          <a:prstGeom prst="rect">
            <a:avLst/>
          </a:prstGeom>
        </p:spPr>
      </p:pic>
      <p:sp>
        <p:nvSpPr>
          <p:cNvPr id="14" name="TextBox 13">
            <a:extLst>
              <a:ext uri="{FF2B5EF4-FFF2-40B4-BE49-F238E27FC236}">
                <a16:creationId xmlns:a16="http://schemas.microsoft.com/office/drawing/2014/main" id="{004499C6-0195-6CBD-ED6C-DD357609AAAF}"/>
              </a:ext>
            </a:extLst>
          </p:cNvPr>
          <p:cNvSpPr txBox="1"/>
          <p:nvPr/>
        </p:nvSpPr>
        <p:spPr>
          <a:xfrm>
            <a:off x="6096000" y="2228671"/>
            <a:ext cx="5357706" cy="1200329"/>
          </a:xfrm>
          <a:prstGeom prst="rect">
            <a:avLst/>
          </a:prstGeom>
          <a:noFill/>
        </p:spPr>
        <p:txBody>
          <a:bodyPr wrap="square">
            <a:spAutoFit/>
          </a:bodyPr>
          <a:lstStyle/>
          <a:p>
            <a:r>
              <a:rPr lang="en-US" dirty="0">
                <a:solidFill>
                  <a:srgbClr val="76DBF4"/>
                </a:solidFill>
                <a:latin typeface="Century Gothic" panose="020B0502020202020204" pitchFamily="34" charset="0"/>
              </a:rPr>
              <a:t>Questions and their images are sent to every player. And then how much time the client has for answering is sent. Starting the countdown.</a:t>
            </a:r>
          </a:p>
        </p:txBody>
      </p:sp>
    </p:spTree>
    <p:extLst>
      <p:ext uri="{BB962C8B-B14F-4D97-AF65-F5344CB8AC3E}">
        <p14:creationId xmlns:p14="http://schemas.microsoft.com/office/powerpoint/2010/main" val="6939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Client Side For Receiving Questions</a:t>
            </a:r>
          </a:p>
        </p:txBody>
      </p:sp>
      <p:pic>
        <p:nvPicPr>
          <p:cNvPr id="12" name="Picture 11">
            <a:extLst>
              <a:ext uri="{FF2B5EF4-FFF2-40B4-BE49-F238E27FC236}">
                <a16:creationId xmlns:a16="http://schemas.microsoft.com/office/drawing/2014/main" id="{285C819E-3B69-C9C2-D0BB-B8D592357221}"/>
              </a:ext>
            </a:extLst>
          </p:cNvPr>
          <p:cNvPicPr>
            <a:picLocks noChangeAspect="1"/>
          </p:cNvPicPr>
          <p:nvPr/>
        </p:nvPicPr>
        <p:blipFill>
          <a:blip r:embed="rId3"/>
          <a:stretch>
            <a:fillRect/>
          </a:stretch>
        </p:blipFill>
        <p:spPr>
          <a:xfrm>
            <a:off x="528319" y="774641"/>
            <a:ext cx="7125547" cy="5842948"/>
          </a:xfrm>
          <a:prstGeom prst="rect">
            <a:avLst/>
          </a:prstGeom>
        </p:spPr>
      </p:pic>
    </p:spTree>
    <p:extLst>
      <p:ext uri="{BB962C8B-B14F-4D97-AF65-F5344CB8AC3E}">
        <p14:creationId xmlns:p14="http://schemas.microsoft.com/office/powerpoint/2010/main" val="369524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656</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Gothic</vt:lpstr>
      <vt:lpstr>Wingdings 3</vt:lpstr>
      <vt:lpstr>Office Theme</vt:lpstr>
      <vt:lpstr>Slice</vt:lpstr>
      <vt:lpstr>Triviagame – code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Triviagame – code explanation</dc:title>
  <dc:creator>HİLMİ MERT ACAR</dc:creator>
  <cp:lastModifiedBy>HİLMİ MERT ACAR</cp:lastModifiedBy>
  <cp:revision>3</cp:revision>
  <dcterms:created xsi:type="dcterms:W3CDTF">2022-06-02T12:00:51Z</dcterms:created>
  <dcterms:modified xsi:type="dcterms:W3CDTF">2022-06-02T14:54:44Z</dcterms:modified>
</cp:coreProperties>
</file>