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17c3f7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17c3f7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7c3f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7c3f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17c3f7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17c3f7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b17c3f7a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b17c3f7a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ca5ce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ca5ce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b17c3f7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b17c3f7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17c3f7a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17c3f7a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17c3f7a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b17c3f7a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9ca5ce5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9ca5ce5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B2B2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ca5ce5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9ca5ce5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267900" y="11511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Time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Ashley Nguyen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Holly Miesbauer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0" y="344775"/>
            <a:ext cx="3043774" cy="43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34175" y="2324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Are higher grossing movies more popular?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8621" l="9265" r="54695" t="11994"/>
          <a:stretch/>
        </p:blipFill>
        <p:spPr>
          <a:xfrm>
            <a:off x="808025" y="934225"/>
            <a:ext cx="6751826" cy="394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2819751" y="4048798"/>
            <a:ext cx="373500" cy="32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33650" y="2424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Are higher grossing movies more popular?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8310" l="12573" r="53352" t="11931"/>
          <a:stretch/>
        </p:blipFill>
        <p:spPr>
          <a:xfrm>
            <a:off x="893500" y="882025"/>
            <a:ext cx="7062600" cy="39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2874775" y="1903575"/>
            <a:ext cx="380700" cy="27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220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Are higher grossing movies more popular?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7184" l="9942" r="55220" t="12455"/>
          <a:stretch/>
        </p:blipFill>
        <p:spPr>
          <a:xfrm>
            <a:off x="753650" y="871625"/>
            <a:ext cx="6946074" cy="4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data shows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Bubble Chart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Provides insight but not causality 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Runtime vs. popularity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90 -120 minutes</a:t>
            </a:r>
            <a:endParaRPr sz="21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286625" y="2061900"/>
            <a:ext cx="25533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Popular movie genres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Hidden Gems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Overall popularity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69100" y="226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influences  movie popularity?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349075" y="1872175"/>
            <a:ext cx="4570500" cy="24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long it runs?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much money it earned?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Are certain genres more popular than others?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0" y="2880125"/>
            <a:ext cx="2699725" cy="18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000" y="444900"/>
            <a:ext cx="2085468" cy="18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24525" y="142875"/>
            <a:ext cx="58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Webscrape from IMBD Charts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975" y="849900"/>
            <a:ext cx="4854175" cy="40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83700" y="1877800"/>
            <a:ext cx="267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Gathered top 100 most popular movies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runtime </a:t>
            </a:r>
            <a:r>
              <a:rPr lang="en"/>
              <a:t>effect</a:t>
            </a:r>
            <a:r>
              <a:rPr lang="en"/>
              <a:t> movie popularity?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1897550"/>
            <a:ext cx="8839199" cy="196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longer movies more popular?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6174925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500625" y="1065588"/>
            <a:ext cx="2561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Longest runtime from top 20 popular movies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Longer runtime resulted in lower IMBD rating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Worth the time? Longer runtime negative, unless good rating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enough to tell a story in an engaging way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(screendaily)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Runtime, Differing Popularity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650" y="1051175"/>
            <a:ext cx="5600199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69475" y="1514075"/>
            <a:ext cx="267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Ages 18-55+ preferred runtimes of 91-120 minutes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45% of sample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(statistica)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Both movies have preferred runtime but differing rating (other factors?)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runtime have any other dependencies?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215675" y="1237150"/>
            <a:ext cx="2835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Huge difference in runtime, but similar popularity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 dependency?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Adults have longer attention spans vs children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Keep children engaged or will be bored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(woombie)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5" y="1237150"/>
            <a:ext cx="5731876" cy="33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57275" y="111400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certain movie genres more popular than others?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400"/>
            <a:ext cx="8839200" cy="36979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29300" y="1343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higher grossing movies more popular?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773950"/>
            <a:ext cx="5799501" cy="40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