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8" r:id="rId15"/>
    <p:sldId id="264" r:id="rId16"/>
    <p:sldId id="265" r:id="rId17"/>
    <p:sldId id="260" r:id="rId18"/>
    <p:sldId id="261" r:id="rId19"/>
    <p:sldId id="262" r:id="rId20"/>
    <p:sldId id="263" r:id="rId21"/>
    <p:sldId id="281" r:id="rId22"/>
    <p:sldId id="282" r:id="rId23"/>
    <p:sldId id="283" r:id="rId24"/>
    <p:sldId id="284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0.xml"/><Relationship Id="rId10" Type="http://schemas.openxmlformats.org/officeDocument/2006/relationships/image" Target="../media/image2.png"/><Relationship Id="rId4" Type="http://schemas.openxmlformats.org/officeDocument/2006/relationships/tags" Target="../tags/tag69.xml"/><Relationship Id="rId9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2.xml"/><Relationship Id="rId10" Type="http://schemas.openxmlformats.org/officeDocument/2006/relationships/image" Target="../media/image2.png"/><Relationship Id="rId4" Type="http://schemas.openxmlformats.org/officeDocument/2006/relationships/tags" Target="../tags/tag81.xml"/><Relationship Id="rId9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5.png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5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2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file:///C:\Users\1V994W2\PycharmProjects\PPT_Background_Generation/pic_temp/0_pic_quater_right_up.png" TargetMode="Externa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5.png"/><Relationship Id="rId5" Type="http://schemas.openxmlformats.org/officeDocument/2006/relationships/tags" Target="../tags/tag10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2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file:///C:\Users\1V994W2\PycharmProjects\PPT_Background_Generation/pic_temp/0_pic_quater_right_up.png" TargetMode="Externa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5.png"/><Relationship Id="rId5" Type="http://schemas.openxmlformats.org/officeDocument/2006/relationships/tags" Target="../tags/tag11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5.pn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9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image" Target="../media/image2.png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7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133.xml"/><Relationship Id="rId10" Type="http://schemas.openxmlformats.org/officeDocument/2006/relationships/image" Target="../media/image5.png"/><Relationship Id="rId4" Type="http://schemas.openxmlformats.org/officeDocument/2006/relationships/tags" Target="../tags/tag132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8.xml"/><Relationship Id="rId10" Type="http://schemas.openxmlformats.org/officeDocument/2006/relationships/image" Target="../media/image4.png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46.xml"/><Relationship Id="rId10" Type="http://schemas.openxmlformats.org/officeDocument/2006/relationships/image" Target="../media/image5.png"/><Relationship Id="rId4" Type="http://schemas.openxmlformats.org/officeDocument/2006/relationships/tags" Target="../tags/tag45.xml"/><Relationship Id="rId9" Type="http://schemas.openxmlformats.org/officeDocument/2006/relationships/image" Target="file:///C:\Users\1V994W2\Documents\Tencent%20Files\574576071\FileRecv\&#25340;&#35013;&#32032;&#26448;\&#31616;&#32422;&#28385;&#29256;-60\\3\subject_holdleft_233,183,62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55.xml"/><Relationship Id="rId10" Type="http://schemas.openxmlformats.org/officeDocument/2006/relationships/image" Target="../media/image5.png"/><Relationship Id="rId4" Type="http://schemas.openxmlformats.org/officeDocument/2006/relationships/tags" Target="../tags/tag54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.png"/><Relationship Id="rId5" Type="http://schemas.openxmlformats.org/officeDocument/2006/relationships/tags" Target="../tags/tag63.xml"/><Relationship Id="rId10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tags" Target="../tags/tag62.xml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1883410"/>
            <a:ext cx="6350000" cy="134239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1524000" y="3409950"/>
            <a:ext cx="9144000" cy="1312545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zh-CN" altLang="en-US" u="none" strike="noStrike" kern="1200" cap="none" spc="3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116814" y="2263827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38859" y="3954197"/>
            <a:ext cx="3545840" cy="44958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u="none" strike="noStrike" kern="1200" cap="none" spc="3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55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2412"/>
            <a:ext cx="720090" cy="60558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4957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95427"/>
            <a:ext cx="1620202" cy="1362573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1152"/>
            <a:ext cx="1620202" cy="13568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03" y="911225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3612445" y="2943225"/>
            <a:ext cx="5683250" cy="971550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2412"/>
            <a:ext cx="720090" cy="6055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558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304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ee.com/enterpris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3201035" y="2086610"/>
            <a:ext cx="7000240" cy="15957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 dirty="0">
                <a:solidFill>
                  <a:schemeClr val="lt1"/>
                </a:solidFill>
                <a:ea typeface="微软雅黑" panose="020B0503020204020204" charset="-122"/>
              </a:rPr>
              <a:t>软件需求分析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1" y="1672543"/>
            <a:ext cx="11104418" cy="4657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210"/>
            <a:ext cx="10515600" cy="494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1" y="1485282"/>
            <a:ext cx="10862397" cy="503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软件需求分析很重要</a:t>
            </a:r>
            <a:r>
              <a:rPr lang="zh-CN" altLang="en-US" dirty="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图0：产品经理和程序员的互怼日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38" y="1545792"/>
            <a:ext cx="53721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 descr="https://5b0988e595225.cdn.sohucs.com/images/20180803/4578b7259fa143e4b356f08eeabe92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12" y="881361"/>
            <a:ext cx="5580207" cy="539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图11：产品经理和程序员的互怼日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41" y="475961"/>
            <a:ext cx="3733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有时候产品经理对自己产品需求构建的蓝图是这样的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图6：产品经理和程序员的互怼日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4" y="1933187"/>
            <a:ext cx="3432752" cy="39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经过评审需求会议，预期会达到这样的效果。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图7：产品经理和程序员的互怼日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24" y="1861792"/>
            <a:ext cx="2975552" cy="37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</a:t>
            </a:r>
            <a:r>
              <a:rPr lang="zh-CN" altLang="en-US" dirty="0" smtClean="0"/>
              <a:t>实际能做出的效果</a:t>
            </a:r>
            <a:r>
              <a:rPr lang="zh-CN" altLang="en-US" dirty="0"/>
              <a:t>却是这样的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8" name="Picture 4" descr="https://timgsa.baidu.com/timg?image&amp;quality=80&amp;size=b9999_10000&amp;sec=1604074400084&amp;di=e4c1ace869fa6f2fee83a12826bb17c9&amp;imgtype=0&amp;src=http%3A%2F%2Fimg01.cztv.com%2F201412%2F11%2F21cfb39aa68711b962c0f9bb84508d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2" y="1933719"/>
            <a:ext cx="39528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3612515" y="2943225"/>
            <a:ext cx="6196330" cy="9715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从游戏制作看需求分析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到线上可能会变成这样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图9：产品经理和程序员的互怼日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1812491"/>
            <a:ext cx="530542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zh-CN" altLang="en-US" dirty="0" smtClean="0"/>
              <a:t>项目管理平台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Gitee</a:t>
            </a:r>
            <a:r>
              <a:rPr lang="zh-CN" altLang="en-US" dirty="0" smtClean="0"/>
              <a:t>企业版</a:t>
            </a:r>
            <a:endParaRPr lang="en-US" altLang="zh-CN" dirty="0" smtClean="0"/>
          </a:p>
          <a:p>
            <a:r>
              <a:rPr lang="en-US" altLang="zh-CN" dirty="0" err="1" smtClean="0"/>
              <a:t>Redmine</a:t>
            </a:r>
            <a:endParaRPr lang="en-US" altLang="zh-CN" dirty="0" smtClean="0"/>
          </a:p>
          <a:p>
            <a:r>
              <a:rPr lang="zh-CN" altLang="en-US" dirty="0" smtClean="0"/>
              <a:t>禅道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需求和任务管理</a:t>
            </a:r>
            <a:endParaRPr lang="en-US" altLang="zh-CN" dirty="0" smtClean="0"/>
          </a:p>
          <a:p>
            <a:r>
              <a:rPr lang="zh-CN" altLang="en-US" dirty="0"/>
              <a:t>缺陷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/>
              <a:t>版本</a:t>
            </a:r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Gitee</a:t>
            </a:r>
            <a:r>
              <a:rPr lang="zh-CN" altLang="en-US" dirty="0" smtClean="0">
                <a:hlinkClick r:id="rId2"/>
              </a:rPr>
              <a:t>企业版：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://gitee.com/enterprises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8" y="1500243"/>
            <a:ext cx="11485930" cy="5231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初次项目报告内容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r>
              <a:rPr lang="zh-CN" altLang="en-US" dirty="0" smtClean="0"/>
              <a:t>新系统的大致想法</a:t>
            </a:r>
            <a:endParaRPr lang="en-US" altLang="zh-CN" dirty="0" smtClean="0"/>
          </a:p>
          <a:p>
            <a:r>
              <a:rPr lang="zh-CN" altLang="en-US" dirty="0" smtClean="0"/>
              <a:t>新系统相比竞品的优势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项目成员分类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策划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美术</a:t>
            </a:r>
            <a:endParaRPr lang="en-US" altLang="zh-CN" dirty="0" smtClean="0"/>
          </a:p>
          <a:p>
            <a:r>
              <a:rPr lang="zh-CN" altLang="en-US" dirty="0" smtClean="0"/>
              <a:t>其他成员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营销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GAC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timgsa.baidu.com/timg?image&amp;quality=80&amp;size=b9999_10000&amp;sec=1604245427086&amp;di=c2188d73bdfaa717651d9ecb61061966&amp;imgtype=0&amp;src=http%3A%2F%2Fwww.qiming888.com%2Fd%2Ffile%2Fwangmingdaquan%2Fshangganwangming%2F2019-09-21%2Fa158705d205f47544024e39bff3214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593706"/>
            <a:ext cx="797559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4" name="Picture 6" descr="王者荣耀梦泪李白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10" y="1689876"/>
            <a:ext cx="7977043" cy="448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想法</a:t>
            </a:r>
            <a:endParaRPr lang="en-US" altLang="zh-CN" dirty="0" smtClean="0"/>
          </a:p>
          <a:p>
            <a:r>
              <a:rPr lang="zh-CN" altLang="en-US" dirty="0"/>
              <a:t>竞</a:t>
            </a:r>
            <a:r>
              <a:rPr lang="zh-CN" altLang="en-US" dirty="0" smtClean="0"/>
              <a:t>品分析</a:t>
            </a:r>
            <a:endParaRPr lang="en-US" altLang="zh-CN" dirty="0" smtClean="0"/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  <a:p>
            <a:r>
              <a:rPr lang="zh-CN" altLang="en-US" dirty="0" smtClean="0"/>
              <a:t>需求文档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能展示核心系统</a:t>
            </a:r>
            <a:endParaRPr lang="zh-CN" altLang="en-US" dirty="0"/>
          </a:p>
        </p:txBody>
      </p:sp>
      <p:pic>
        <p:nvPicPr>
          <p:cNvPr id="3074" name="Picture 2" descr="https://ss2.bdstatic.com/70cFvnSh_Q1YnxGkpoWK1HF6hhy/it/u=3275201194,1305733310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89031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通过评审正式开发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漫长的开发期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647700"/>
            <a:ext cx="3076575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2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66"/>
  <p:tag name="KSO_WM_SLIDE_ID" val="custom20204366_3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4366"/>
  <p:tag name="KSO_WM_UNIT_ID" val="custom20204366_32*a*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50_1"/>
  <p:tag name="KSO_WM_TEMPLATE_CATEGORY" val="custom"/>
  <p:tag name="KSO_WM_TEMPLATE_INDEX" val="20184565"/>
  <p:tag name="KSO_WM_SLIDE_ID" val="custom20184565_1"/>
  <p:tag name="KSO_WM_SLIDE_INDEX" val="1"/>
  <p:tag name="KSO_WM_TEMPLATE_SUBCATEGORY" val="0"/>
  <p:tag name="KSO_WM_TEMPLATE_THUMBS_INDEX" val="1、9、12、15、18、21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5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4565_1*a*1"/>
  <p:tag name="KSO_WM_UNIT_PRESET_TEXT" val="稳重简约商务总结"/>
  <p:tag name="KSO_WM_UNIT_NOCLEAR" val="0"/>
  <p:tag name="KSO_WM_UNIT_DIAGRAM_ISNUMVISUAL" val="0"/>
  <p:tag name="KSO_WM_UNIT_DIAGRAM_ISREFERUNI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6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13、14、15、16、17、18、21、26、29、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自定义 86">
      <a:dk1>
        <a:srgbClr val="000000"/>
      </a:dk1>
      <a:lt1>
        <a:srgbClr val="FFFFFF"/>
      </a:lt1>
      <a:dk2>
        <a:srgbClr val="221F19"/>
      </a:dk2>
      <a:lt2>
        <a:srgbClr val="FFFFFF"/>
      </a:lt2>
      <a:accent1>
        <a:srgbClr val="E8B73D"/>
      </a:accent1>
      <a:accent2>
        <a:srgbClr val="92D050"/>
      </a:accent2>
      <a:accent3>
        <a:srgbClr val="47D293"/>
      </a:accent3>
      <a:accent4>
        <a:srgbClr val="38CEC1"/>
      </a:accent4>
      <a:accent5>
        <a:srgbClr val="3DC5E7"/>
      </a:accent5>
      <a:accent6>
        <a:srgbClr val="00B0F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自定义</PresentationFormat>
  <Paragraphs>46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1_Office 主题​​</vt:lpstr>
      <vt:lpstr>软件需求分析</vt:lpstr>
      <vt:lpstr>从游戏制作看需求分析</vt:lpstr>
      <vt:lpstr>项目成员分类</vt:lpstr>
      <vt:lpstr>UI</vt:lpstr>
      <vt:lpstr>美术</vt:lpstr>
      <vt:lpstr>项目立项</vt:lpstr>
      <vt:lpstr>Demo制作</vt:lpstr>
      <vt:lpstr>通过评审正式开发</vt:lpstr>
      <vt:lpstr>内测</vt:lpstr>
      <vt:lpstr>公测</vt:lpstr>
      <vt:lpstr>运营期</vt:lpstr>
      <vt:lpstr>运营期</vt:lpstr>
      <vt:lpstr>软件需求分析很重要！</vt:lpstr>
      <vt:lpstr>PowerPoint 演示文稿</vt:lpstr>
      <vt:lpstr>PowerPoint 演示文稿</vt:lpstr>
      <vt:lpstr>PowerPoint 演示文稿</vt:lpstr>
      <vt:lpstr>有时候产品经理对自己产品需求构建的蓝图是这样的</vt:lpstr>
      <vt:lpstr>经过评审需求会议，预期会达到这样的效果。</vt:lpstr>
      <vt:lpstr>但实际能做出的效果却是这样的</vt:lpstr>
      <vt:lpstr>到线上可能会变成这样</vt:lpstr>
      <vt:lpstr>项目管理平台</vt:lpstr>
      <vt:lpstr>PowerPoint 演示文稿</vt:lpstr>
      <vt:lpstr>主要功能</vt:lpstr>
      <vt:lpstr>Gitee企业版：https://gitee.com/enterprises</vt:lpstr>
      <vt:lpstr>初次项目报告内容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bobo</dc:creator>
  <cp:lastModifiedBy>xiang</cp:lastModifiedBy>
  <cp:revision>44</cp:revision>
  <dcterms:created xsi:type="dcterms:W3CDTF">2020-10-30T11:53:00Z</dcterms:created>
  <dcterms:modified xsi:type="dcterms:W3CDTF">2020-11-01T14:41:39Z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