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7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1A71F-78E3-4B94-89A1-9EB9F8759A7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1BCF3-E834-4235-9E3A-2B4B95C5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732A-5A99-E898-CE61-14AA0C8B2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474CB-AE92-EE06-F38D-D973A0F2C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69C68-9024-650D-60DA-6EE4D37E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A501-102D-46C1-9509-D4323119DB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45C56-24EA-E3FA-2965-D048BA50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9B7B2-5BB1-6E53-24E6-477EDD7B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2378-9D9A-492E-9C14-7E42A164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3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BBF-FBE7-7FBD-8093-23F5CB97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C4E5E-38B0-4DC1-05CB-5A6DB385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9B29-2973-244E-2A3B-E228E518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A501-102D-46C1-9509-D4323119DB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B74B-2C47-7296-1654-05E75A3B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CCCF-666D-141D-3649-948842C5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2378-9D9A-492E-9C14-7E42A164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0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5304-6A8B-29E7-6DF9-4125B4AE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495CF-E043-450C-0798-B45E5CC39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1A9F-6AD8-9724-92DD-B98F9F61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A501-102D-46C1-9509-D4323119DB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6E8FD-C5FC-D0D7-8AF1-BEE781AE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FFFC-8016-80EF-FB0E-311D5832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2378-9D9A-492E-9C14-7E42A164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330200" y="-249933"/>
            <a:ext cx="12981939" cy="736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513183" y="179867"/>
            <a:ext cx="11165635" cy="64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49200" y="948233"/>
            <a:ext cx="729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864367" y="1665900"/>
            <a:ext cx="9284400" cy="3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522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1267">
                <a:solidFill>
                  <a:schemeClr val="dk2"/>
                </a:solidFill>
              </a:defRPr>
            </a:lvl1pPr>
            <a:lvl2pPr marL="1219170" lvl="1" indent="-385224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1267">
                <a:solidFill>
                  <a:schemeClr val="dk2"/>
                </a:solidFill>
              </a:defRPr>
            </a:lvl2pPr>
            <a:lvl3pPr marL="1828754" lvl="2" indent="-385224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1267">
                <a:solidFill>
                  <a:schemeClr val="dk2"/>
                </a:solidFill>
              </a:defRPr>
            </a:lvl3pPr>
            <a:lvl4pPr marL="2438339" lvl="3" indent="-385224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1267">
                <a:solidFill>
                  <a:schemeClr val="dk2"/>
                </a:solidFill>
              </a:defRPr>
            </a:lvl4pPr>
            <a:lvl5pPr marL="3047924" lvl="4" indent="-385224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1267">
                <a:solidFill>
                  <a:schemeClr val="dk2"/>
                </a:solidFill>
              </a:defRPr>
            </a:lvl5pPr>
            <a:lvl6pPr marL="3657509" lvl="5" indent="-385224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1267">
                <a:solidFill>
                  <a:schemeClr val="dk2"/>
                </a:solidFill>
              </a:defRPr>
            </a:lvl6pPr>
            <a:lvl7pPr marL="4267093" lvl="6" indent="-385224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1267">
                <a:solidFill>
                  <a:schemeClr val="dk2"/>
                </a:solidFill>
              </a:defRPr>
            </a:lvl7pPr>
            <a:lvl8pPr marL="4876678" lvl="7" indent="-385224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1267">
                <a:solidFill>
                  <a:schemeClr val="dk2"/>
                </a:solidFill>
              </a:defRPr>
            </a:lvl8pPr>
            <a:lvl9pPr marL="5486263" lvl="8" indent="-385224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950"/>
              <a:buChar char="■"/>
              <a:defRPr sz="12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504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BE8F-DAFE-0737-C647-3A2125BD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A796-2638-A438-6A3F-4C3AA0D9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4601-2BD3-5B74-4802-F774BABF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A501-102D-46C1-9509-D4323119DB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A341-E067-B2C0-A2E8-3D80224D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D378-8C97-FF41-CA8E-6982F9DF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2378-9D9A-492E-9C14-7E42A164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BC61-80F6-7D17-8AF6-4E5C0E19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E187-0152-4A47-9001-632C0E71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0BC4-DCCC-B77F-8BCB-9804CAB1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A501-102D-46C1-9509-D4323119DB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46EC-C813-884B-5BAE-54D3841E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3D32-A0B8-3D3C-5432-8F74A373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2378-9D9A-492E-9C14-7E42A164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C2B2-5762-2D52-047A-35EBB41A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13FA-9005-0CE3-5A96-23A110F85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2AF0C-F912-7D5C-88FC-0E95C908D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F96A6-5AF6-AC13-9F7F-B7AD4D5C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A501-102D-46C1-9509-D4323119DB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13C7F-3C40-2DAA-1A79-CBB122B8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44CC-B465-69BF-210E-0074AEBA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2378-9D9A-492E-9C14-7E42A164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5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6DAE-4671-16FA-58EA-85DCE575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6E838-6C24-38C4-BE25-9BB30757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6BEE3-107B-8DD9-ECF1-FDC92D1D2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40754-2C7B-B2CA-E890-2193E3068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9C412-65CA-A709-CEA5-BF088FFD9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AAF8B-12A0-A6F0-219B-1C3BF1DF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A501-102D-46C1-9509-D4323119DB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18F06-6C2D-0E9B-81D3-0C62526F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AF3E2-4601-982F-77A1-8184D2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2378-9D9A-492E-9C14-7E42A164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F15-B105-6FEF-7C90-3A5CA652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C02BB-1130-5769-5E25-92259268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A501-102D-46C1-9509-D4323119DB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A9663-3A18-5FFD-8900-9802A6E5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3A507-1D04-1136-BC63-ED5505E9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2378-9D9A-492E-9C14-7E42A164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9F1FF-B6D4-80C5-4A3D-5173FF68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A501-102D-46C1-9509-D4323119DB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9EC7D-3338-5035-04D7-E9B1F398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0A02E-0EAE-7E07-ACED-17884599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2378-9D9A-492E-9C14-7E42A164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E342-6D39-2BF8-8F7B-C976D2B2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B793-4D55-C071-357C-D1C0460C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52234-2A68-41F9-DFAB-C4057886D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64D5-1E64-E05B-E183-9B4289E1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A501-102D-46C1-9509-D4323119DB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2C5EE-DB7A-6C08-483B-1F927E80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91D4F-D3B3-6227-5B0A-0EF8BDB5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2378-9D9A-492E-9C14-7E42A164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C1ED-53AC-6AE3-5324-2FA71A4B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52EBF-BA29-EB8B-7078-918505188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E2C67-C809-A0F9-F7FD-25318E3D3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9FBFB-25F6-EF33-C40F-DBAF3D2D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A501-102D-46C1-9509-D4323119DB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FBA4E-AF75-E0E1-7DCA-2D7A659C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7B85B-18F0-235F-DCDE-8BFFF987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2378-9D9A-492E-9C14-7E42A164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D005F-92CA-59A4-8C6B-ED3D3859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91D6F-8322-6739-0CD9-9598872E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85443-7ACC-C5B9-A152-59D2BA0F1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A501-102D-46C1-9509-D4323119DB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D21D-BCDE-B63D-9AD8-AFA98A9B3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065C-D402-62CC-55B4-D8D45EFB8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2378-9D9A-492E-9C14-7E42A164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2449200" y="948233"/>
            <a:ext cx="7293600" cy="7636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User  Control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1864367" y="3138616"/>
            <a:ext cx="9284400" cy="28144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lang="en-US"/>
          </a:p>
          <a:p>
            <a:pPr marL="0" indent="0">
              <a:spcAft>
                <a:spcPts val="2133"/>
              </a:spcAft>
              <a:buNone/>
            </a:pPr>
            <a:r>
              <a:rPr lang="en-US"/>
              <a:t>User control là một thể hiển của System.Windows.Forms.ContainerControl</a:t>
            </a: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927B7-DD3D-97B7-BDBA-BB53626E1223}"/>
              </a:ext>
            </a:extLst>
          </p:cNvPr>
          <p:cNvSpPr/>
          <p:nvPr/>
        </p:nvSpPr>
        <p:spPr>
          <a:xfrm>
            <a:off x="2273643" y="1563551"/>
            <a:ext cx="2150076" cy="43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 Control là gì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77FED-2E4D-EE8F-5F29-4EECAF7BEFC3}"/>
              </a:ext>
            </a:extLst>
          </p:cNvPr>
          <p:cNvSpPr txBox="1"/>
          <p:nvPr/>
        </p:nvSpPr>
        <p:spPr>
          <a:xfrm>
            <a:off x="2636108" y="1991919"/>
            <a:ext cx="487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1200">
                <a:latin typeface="+mj-lt"/>
              </a:rPr>
              <a:t>User control là một thể hiển của System.Windows.Forms.ContainerControl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User 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 Control</dc:title>
  <dc:creator>Hiếu Mai</dc:creator>
  <cp:lastModifiedBy>Hiếu Mai</cp:lastModifiedBy>
  <cp:revision>1</cp:revision>
  <dcterms:created xsi:type="dcterms:W3CDTF">2022-09-13T05:27:18Z</dcterms:created>
  <dcterms:modified xsi:type="dcterms:W3CDTF">2022-09-13T05:32:12Z</dcterms:modified>
</cp:coreProperties>
</file>