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MVAirport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273421-0A2F-435E-A7B0-AD4EA60E82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DMV Airports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43C7221-3F35-43E5-A515-3792485B3E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7/31/2022 7:03:07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2" name="slide2">
            <a:extLst>
              <a:ext uri="{FF2B5EF4-FFF2-40B4-BE49-F238E27FC236}">
                <a16:creationId xmlns:a16="http://schemas.microsoft.com/office/drawing/2014/main" id="{B6DD6821-3D64-494B-8229-3E0907AA00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2202844E-7D58-47AE-9E61-F1C9734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E0C1F77F-F5BE-46FC-B556-A50AF00721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6FD8B09F-2F71-4DF1-8D3B-5435C5347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25D6091B-1514-43BD-AC20-75CC9BA72A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7CE7584E-DEEC-4677-8F5E-C05D4D194E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2022-07-31T19:03:08Z</dcterms:created>
  <dcterms:modified xsi:type="dcterms:W3CDTF">2022-07-31T19:03:08Z</dcterms:modified>
</cp:coreProperties>
</file>