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7D"/>
    <a:srgbClr val="0086EA"/>
    <a:srgbClr val="13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860E-CEC1-4B3B-A485-7664368B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34E80-92DD-46D4-8241-884332B9F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40EF-223B-419A-A140-4678F5C0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67BE-2183-4B99-93D3-8E0C092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0F27-36E5-4935-AF47-DC66FCD0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97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D1AA-3E2A-4C73-A2FC-E66CA265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BD78-AB8B-4763-82AC-C9F729F4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86FE-81E0-4EAD-A03C-B1451D6F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5928-6514-4828-9720-FAB7E30F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60FA-DA98-4405-B95C-D113A24A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51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D6AAB-230A-48D2-BB2A-DB5A059FF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D91B3-60CF-4386-95A9-59BADC164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A776-E2E4-42AA-804D-D19385D4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586B-E421-40DF-A7BE-8E52253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91A4-942F-438B-B835-BF40199A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92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4741-08A7-4C82-A78D-88E9C7FE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085F-5763-4E78-9043-B1AE1B53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A634-4AB5-4BF5-B837-01555057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4452-CE85-4F85-AF64-4CFA6529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DC28-1A75-4BD6-9DE3-C715395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6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6660-423C-44FF-8E47-EEF63593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12390-079E-44C9-ACEE-635E8844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1A59-71A2-4C57-9934-786C6898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1EA9-9F13-492D-8876-676CAC56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2369-3AE0-4C7F-B77B-04E455E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1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3DE6-8D59-4E0E-B160-E18DEFB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726D-6272-48BB-8BB9-E59AC320C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DAD17-68CC-4DEC-82A9-710071300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A222-8294-4DAF-AEDA-35F9E13D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BB710-BBDC-4FFD-80F4-A59AD801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97AE-BE46-447F-A3AA-04AC586D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33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C425-9CFD-4DEF-B20B-BE406FB3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B8D5-B0D2-4D6A-8751-7CA45CFB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7D130-4F0E-4521-BAE6-B1D6B12C0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0D9AD-EB54-4649-8D16-245A58D42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5408C-350E-4774-8313-F370C0DE8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52A35-51C8-48C6-9ADA-4E4C41B3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7CDAC-8E5C-4F32-B2AE-956150DE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E28C4-2322-4511-B10B-9A73F3A2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3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94A7-5C80-48E4-A57D-F125B95B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1C281-99B4-43B1-85CB-97E70EE0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56672-7B0C-46FE-9CC9-C77BC6F6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A8F80-150B-479A-8587-26E3D8D8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50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13895-6470-4799-9041-6F09A144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C20F2-E4F0-415F-931B-7ED23255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D186-E865-4BC4-800E-A0B08B8F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72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A89-611C-4877-AF2C-63E57FD8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B6D1-5835-477C-81BE-6352ECD4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A557D-77D5-487B-854F-191C68B42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96087-6476-4649-8E4D-19721445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B46E3-2543-460F-B2A9-319EA3BD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A6E5-5FFF-463A-904C-4BEC1315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31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511-8708-4E24-BBE8-168E9F5C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85A99-938C-4566-B03E-44E3FB033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E9665-63A7-426D-BED5-4BB3F1F0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B474-EA90-481C-A6E9-22B2C0D1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143A0-D367-4B05-AF57-4BC24BB9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2F08-CD0F-42E0-A949-190AE4C3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74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rgbClr val="11FF7D"/>
            </a:gs>
            <a:gs pos="78500">
              <a:srgbClr val="13A5A5"/>
            </a:gs>
            <a:gs pos="57000">
              <a:srgbClr val="0086EA"/>
            </a:gs>
            <a:gs pos="29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66FA0-07D6-467B-B961-8C590F8E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A4E9-E200-447F-BDD7-4E99EA36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230B-DE37-4F59-8B68-17D1DDDB0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1179-2C59-4DE7-8B5C-E05E08990304}" type="datetimeFigureOut">
              <a:rPr lang="en-CA" smtClean="0"/>
              <a:t>2017-06-28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5F69-E7DD-4E36-9699-3930CD5A2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DAF1-69CA-449C-A900-C8C17878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B30B-E1B0-4F5A-9798-6CC5C6108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7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droid">
            <a:extLst>
              <a:ext uri="{FF2B5EF4-FFF2-40B4-BE49-F238E27FC236}">
                <a16:creationId xmlns:a16="http://schemas.microsoft.com/office/drawing/2014/main" id="{C2A910C2-8CBD-4DB7-90D4-C16867037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838" y="0"/>
            <a:ext cx="6274340" cy="62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C997C1-69E8-433E-B7BD-E9F269350DD0}"/>
              </a:ext>
            </a:extLst>
          </p:cNvPr>
          <p:cNvSpPr txBox="1"/>
          <p:nvPr/>
        </p:nvSpPr>
        <p:spPr>
          <a:xfrm>
            <a:off x="4370961" y="4046707"/>
            <a:ext cx="7821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AppInventor</a:t>
            </a:r>
            <a:endParaRPr lang="en-CA" sz="8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6751C7-3462-41F2-A7E7-AAC5E16A4F27}"/>
              </a:ext>
            </a:extLst>
          </p:cNvPr>
          <p:cNvSpPr txBox="1"/>
          <p:nvPr/>
        </p:nvSpPr>
        <p:spPr>
          <a:xfrm>
            <a:off x="1478605" y="1692612"/>
            <a:ext cx="6517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Arial Narrow" panose="020B0606020202030204" pitchFamily="34" charset="0"/>
              </a:rPr>
              <a:t>Do the tutorial with the cat app</a:t>
            </a:r>
          </a:p>
          <a:p>
            <a:pPr marL="342900" indent="-342900">
              <a:buAutoNum type="arabicPeriod"/>
            </a:pPr>
            <a:endParaRPr lang="en-CA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Arial Narrow" panose="020B0606020202030204" pitchFamily="34" charset="0"/>
              </a:rPr>
              <a:t>Design your own app (either individually or in teams)</a:t>
            </a:r>
          </a:p>
          <a:p>
            <a:pPr marL="342900" indent="-342900">
              <a:buAutoNum type="arabicPeriod"/>
            </a:pPr>
            <a:endParaRPr lang="en-CA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Arial Narrow" panose="020B0606020202030204" pitchFamily="34" charset="0"/>
              </a:rPr>
              <a:t>Create your app!</a:t>
            </a:r>
          </a:p>
        </p:txBody>
      </p:sp>
    </p:spTree>
    <p:extLst>
      <p:ext uri="{BB962C8B-B14F-4D97-AF65-F5344CB8AC3E}">
        <p14:creationId xmlns:p14="http://schemas.microsoft.com/office/powerpoint/2010/main" val="428162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B3A9-9505-458B-9F4C-FD989C7A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5400" dirty="0">
                <a:solidFill>
                  <a:schemeClr val="bg1"/>
                </a:solidFill>
                <a:latin typeface="OCR A Extended" panose="02010509020102010303" pitchFamily="50" charset="0"/>
              </a:rPr>
              <a:t>Your app must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7BA1-8620-4CE6-8988-751051A7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Arial Narrow" panose="020B0606020202030204" pitchFamily="34" charset="0"/>
              </a:rPr>
              <a:t>At least 2 separate pages</a:t>
            </a:r>
          </a:p>
          <a:p>
            <a:endParaRPr lang="en-CA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Arial Narrow" panose="020B0606020202030204" pitchFamily="34" charset="0"/>
              </a:rPr>
              <a:t>At least 2 different types of media </a:t>
            </a:r>
          </a:p>
          <a:p>
            <a:endParaRPr lang="en-CA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Arial Narrow" panose="020B0606020202030204" pitchFamily="34" charset="0"/>
              </a:rPr>
              <a:t>At least one entry field</a:t>
            </a:r>
          </a:p>
          <a:p>
            <a:endParaRPr lang="en-CA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Arial Narrow" panose="020B0606020202030204" pitchFamily="34" charset="0"/>
              </a:rPr>
              <a:t>At least 3 buttons</a:t>
            </a:r>
          </a:p>
          <a:p>
            <a:pPr marL="0" indent="0">
              <a:buNone/>
            </a:pPr>
            <a:endParaRPr lang="en-CA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Your app must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Madeeha Khan</dc:creator>
  <cp:lastModifiedBy>Madeeha Khan</cp:lastModifiedBy>
  <cp:revision>3</cp:revision>
  <dcterms:created xsi:type="dcterms:W3CDTF">2017-06-28T17:08:59Z</dcterms:created>
  <dcterms:modified xsi:type="dcterms:W3CDTF">2017-06-28T18:25:04Z</dcterms:modified>
</cp:coreProperties>
</file>