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76" r:id="rId12"/>
    <p:sldId id="264" r:id="rId13"/>
    <p:sldId id="273" r:id="rId14"/>
    <p:sldId id="265" r:id="rId15"/>
    <p:sldId id="266" r:id="rId16"/>
    <p:sldId id="267" r:id="rId17"/>
    <p:sldId id="268" r:id="rId18"/>
    <p:sldId id="269" r:id="rId19"/>
    <p:sldId id="270" r:id="rId20"/>
    <p:sldId id="277" r:id="rId21"/>
    <p:sldId id="271" r:id="rId22"/>
  </p:sldIdLst>
  <p:sldSz cx="18288000" cy="10287000"/>
  <p:notesSz cx="18288000" cy="10287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954"/>
    <a:srgbClr val="7DABE9"/>
    <a:srgbClr val="53A272"/>
    <a:srgbClr val="FF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8FFEE-A7BA-4CBE-92D3-83B4F4B2A3BB}" v="493" dt="2021-08-20T15:32:15.8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14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7131" y="3026279"/>
            <a:ext cx="613373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52954"/>
                </a:solidFill>
                <a:latin typeface="Verdana"/>
                <a:cs typeface="Fredoka One" panose="02000000000000000000" pitchFamily="2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Nunito" pitchFamily="2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Verdana"/>
                <a:cs typeface="Fredoka One" panose="02000000000000000000" pitchFamily="2" charset="0"/>
              </a:defRPr>
            </a:lvl1pPr>
          </a:lstStyle>
          <a:p>
            <a:r>
              <a:rPr lang="vi-VN"/>
              <a:t>AAA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954"/>
                </a:solidFill>
                <a:latin typeface="Nunito" pitchFamily="2" charset="0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DA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843171" y="1035242"/>
            <a:ext cx="5800536" cy="7850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516697"/>
            <a:ext cx="9111021" cy="477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A794A"/>
                </a:solidFill>
                <a:latin typeface="Verdana"/>
                <a:cs typeface="Fredoka One" panose="02000000000000000000" pitchFamily="2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347" y="991937"/>
            <a:ext cx="890930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A794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5500" y="4593018"/>
            <a:ext cx="146969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9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Fredoka"/>
          <a:ea typeface="+mj-ea"/>
          <a:cs typeface="FrankRuehl" panose="020B0604020202020204" pitchFamily="34" charset="-79"/>
        </a:defRPr>
      </a:lvl1pPr>
    </p:titleStyle>
    <p:bodyStyle>
      <a:lvl1pPr marL="0">
        <a:defRPr>
          <a:latin typeface="Nunito" pitchFamily="2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E7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25824"/>
            <a:ext cx="18287998" cy="9653707"/>
            <a:chOff x="0" y="625824"/>
            <a:chExt cx="18287998" cy="9653707"/>
          </a:xfrm>
        </p:grpSpPr>
        <p:sp>
          <p:nvSpPr>
            <p:cNvPr id="4" name="object 4"/>
            <p:cNvSpPr/>
            <p:nvPr/>
          </p:nvSpPr>
          <p:spPr>
            <a:xfrm>
              <a:off x="0" y="625824"/>
              <a:ext cx="18287998" cy="9653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8847" y="4526254"/>
              <a:ext cx="3266440" cy="2673350"/>
            </a:xfrm>
            <a:custGeom>
              <a:avLst/>
              <a:gdLst/>
              <a:ahLst/>
              <a:cxnLst/>
              <a:rect l="l" t="t" r="r" b="b"/>
              <a:pathLst>
                <a:path w="3266440" h="2673350">
                  <a:moveTo>
                    <a:pt x="1349641" y="2630754"/>
                  </a:moveTo>
                  <a:lnTo>
                    <a:pt x="941539" y="144843"/>
                  </a:lnTo>
                  <a:lnTo>
                    <a:pt x="221221" y="187337"/>
                  </a:lnTo>
                  <a:lnTo>
                    <a:pt x="95415" y="307657"/>
                  </a:lnTo>
                  <a:lnTo>
                    <a:pt x="30441" y="417626"/>
                  </a:lnTo>
                  <a:lnTo>
                    <a:pt x="5549" y="580136"/>
                  </a:lnTo>
                  <a:lnTo>
                    <a:pt x="0" y="858062"/>
                  </a:lnTo>
                  <a:lnTo>
                    <a:pt x="28219" y="1335633"/>
                  </a:lnTo>
                  <a:lnTo>
                    <a:pt x="93853" y="1922716"/>
                  </a:lnTo>
                  <a:lnTo>
                    <a:pt x="160172" y="2420632"/>
                  </a:lnTo>
                  <a:lnTo>
                    <a:pt x="190436" y="2630754"/>
                  </a:lnTo>
                  <a:lnTo>
                    <a:pt x="1349641" y="2630754"/>
                  </a:lnTo>
                  <a:close/>
                </a:path>
                <a:path w="3266440" h="2673350">
                  <a:moveTo>
                    <a:pt x="3265932" y="900506"/>
                  </a:moveTo>
                  <a:lnTo>
                    <a:pt x="3260382" y="622592"/>
                  </a:lnTo>
                  <a:lnTo>
                    <a:pt x="3235502" y="460082"/>
                  </a:lnTo>
                  <a:lnTo>
                    <a:pt x="3170542" y="350113"/>
                  </a:lnTo>
                  <a:lnTo>
                    <a:pt x="3044774" y="229781"/>
                  </a:lnTo>
                  <a:lnTo>
                    <a:pt x="3021736" y="201193"/>
                  </a:lnTo>
                  <a:lnTo>
                    <a:pt x="2945536" y="136004"/>
                  </a:lnTo>
                  <a:lnTo>
                    <a:pt x="2805569" y="65036"/>
                  </a:lnTo>
                  <a:lnTo>
                    <a:pt x="2591181" y="19126"/>
                  </a:lnTo>
                  <a:lnTo>
                    <a:pt x="2462441" y="8064"/>
                  </a:lnTo>
                  <a:lnTo>
                    <a:pt x="2352992" y="2387"/>
                  </a:lnTo>
                  <a:lnTo>
                    <a:pt x="2202980" y="292"/>
                  </a:lnTo>
                  <a:lnTo>
                    <a:pt x="1952510" y="0"/>
                  </a:lnTo>
                  <a:lnTo>
                    <a:pt x="1916290" y="2673172"/>
                  </a:lnTo>
                  <a:lnTo>
                    <a:pt x="3075495" y="2673172"/>
                  </a:lnTo>
                  <a:lnTo>
                    <a:pt x="3105772" y="2463050"/>
                  </a:lnTo>
                  <a:lnTo>
                    <a:pt x="3172104" y="1965147"/>
                  </a:lnTo>
                  <a:lnTo>
                    <a:pt x="3237738" y="1378077"/>
                  </a:lnTo>
                  <a:lnTo>
                    <a:pt x="3265932" y="900506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9354" y="1177859"/>
              <a:ext cx="13037949" cy="8480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03494" y="7677911"/>
              <a:ext cx="7825740" cy="1550670"/>
            </a:xfrm>
            <a:custGeom>
              <a:avLst/>
              <a:gdLst/>
              <a:ahLst/>
              <a:cxnLst/>
              <a:rect l="l" t="t" r="r" b="b"/>
              <a:pathLst>
                <a:path w="7825740" h="1550670">
                  <a:moveTo>
                    <a:pt x="5616537" y="1550085"/>
                  </a:moveTo>
                  <a:lnTo>
                    <a:pt x="5377815" y="957567"/>
                  </a:lnTo>
                  <a:lnTo>
                    <a:pt x="2424900" y="957567"/>
                  </a:lnTo>
                  <a:lnTo>
                    <a:pt x="2248090" y="1550085"/>
                  </a:lnTo>
                  <a:lnTo>
                    <a:pt x="5616537" y="1550085"/>
                  </a:lnTo>
                  <a:close/>
                </a:path>
                <a:path w="7825740" h="1550670">
                  <a:moveTo>
                    <a:pt x="7825156" y="591553"/>
                  </a:moveTo>
                  <a:lnTo>
                    <a:pt x="7778382" y="537540"/>
                  </a:lnTo>
                  <a:lnTo>
                    <a:pt x="7665783" y="409003"/>
                  </a:lnTo>
                  <a:lnTo>
                    <a:pt x="7528941" y="256197"/>
                  </a:lnTo>
                  <a:lnTo>
                    <a:pt x="7409421" y="129400"/>
                  </a:lnTo>
                  <a:lnTo>
                    <a:pt x="7330313" y="54622"/>
                  </a:lnTo>
                  <a:lnTo>
                    <a:pt x="7261593" y="16217"/>
                  </a:lnTo>
                  <a:lnTo>
                    <a:pt x="7165162" y="2057"/>
                  </a:lnTo>
                  <a:lnTo>
                    <a:pt x="7002907" y="0"/>
                  </a:lnTo>
                  <a:lnTo>
                    <a:pt x="776046" y="0"/>
                  </a:lnTo>
                  <a:lnTo>
                    <a:pt x="615670" y="1600"/>
                  </a:lnTo>
                  <a:lnTo>
                    <a:pt x="532371" y="12712"/>
                  </a:lnTo>
                  <a:lnTo>
                    <a:pt x="499313" y="42887"/>
                  </a:lnTo>
                  <a:lnTo>
                    <a:pt x="489648" y="101650"/>
                  </a:lnTo>
                  <a:lnTo>
                    <a:pt x="0" y="628497"/>
                  </a:lnTo>
                  <a:lnTo>
                    <a:pt x="7825156" y="591553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9271" y="4187189"/>
              <a:ext cx="497840" cy="795655"/>
            </a:xfrm>
            <a:custGeom>
              <a:avLst/>
              <a:gdLst/>
              <a:ahLst/>
              <a:cxnLst/>
              <a:rect l="l" t="t" r="r" b="b"/>
              <a:pathLst>
                <a:path w="497840" h="795654">
                  <a:moveTo>
                    <a:pt x="422402" y="300088"/>
                  </a:moveTo>
                  <a:lnTo>
                    <a:pt x="419735" y="286893"/>
                  </a:lnTo>
                  <a:lnTo>
                    <a:pt x="412483" y="276136"/>
                  </a:lnTo>
                  <a:lnTo>
                    <a:pt x="401726" y="268884"/>
                  </a:lnTo>
                  <a:lnTo>
                    <a:pt x="392176" y="266966"/>
                  </a:lnTo>
                  <a:lnTo>
                    <a:pt x="392315" y="247078"/>
                  </a:lnTo>
                  <a:lnTo>
                    <a:pt x="389940" y="174345"/>
                  </a:lnTo>
                  <a:lnTo>
                    <a:pt x="382130" y="117703"/>
                  </a:lnTo>
                  <a:lnTo>
                    <a:pt x="365531" y="73025"/>
                  </a:lnTo>
                  <a:lnTo>
                    <a:pt x="341934" y="39624"/>
                  </a:lnTo>
                  <a:lnTo>
                    <a:pt x="280962" y="3810"/>
                  </a:lnTo>
                  <a:lnTo>
                    <a:pt x="247180" y="0"/>
                  </a:lnTo>
                  <a:lnTo>
                    <a:pt x="213601" y="4648"/>
                  </a:lnTo>
                  <a:lnTo>
                    <a:pt x="182029" y="17056"/>
                  </a:lnTo>
                  <a:lnTo>
                    <a:pt x="154266" y="36525"/>
                  </a:lnTo>
                  <a:lnTo>
                    <a:pt x="105879" y="83502"/>
                  </a:lnTo>
                  <a:lnTo>
                    <a:pt x="84353" y="126606"/>
                  </a:lnTo>
                  <a:lnTo>
                    <a:pt x="84861" y="190576"/>
                  </a:lnTo>
                  <a:lnTo>
                    <a:pt x="97167" y="266827"/>
                  </a:lnTo>
                  <a:lnTo>
                    <a:pt x="86956" y="268884"/>
                  </a:lnTo>
                  <a:lnTo>
                    <a:pt x="76212" y="276136"/>
                  </a:lnTo>
                  <a:lnTo>
                    <a:pt x="68973" y="286893"/>
                  </a:lnTo>
                  <a:lnTo>
                    <a:pt x="66319" y="300088"/>
                  </a:lnTo>
                  <a:lnTo>
                    <a:pt x="68973" y="313258"/>
                  </a:lnTo>
                  <a:lnTo>
                    <a:pt x="76212" y="324027"/>
                  </a:lnTo>
                  <a:lnTo>
                    <a:pt x="86956" y="331292"/>
                  </a:lnTo>
                  <a:lnTo>
                    <a:pt x="90525" y="332016"/>
                  </a:lnTo>
                  <a:lnTo>
                    <a:pt x="90474" y="332562"/>
                  </a:lnTo>
                  <a:lnTo>
                    <a:pt x="92710" y="442620"/>
                  </a:lnTo>
                  <a:lnTo>
                    <a:pt x="101155" y="499338"/>
                  </a:lnTo>
                  <a:lnTo>
                    <a:pt x="119354" y="544195"/>
                  </a:lnTo>
                  <a:lnTo>
                    <a:pt x="145237" y="577850"/>
                  </a:lnTo>
                  <a:lnTo>
                    <a:pt x="176695" y="600951"/>
                  </a:lnTo>
                  <a:lnTo>
                    <a:pt x="247992" y="618159"/>
                  </a:lnTo>
                  <a:lnTo>
                    <a:pt x="283654" y="613587"/>
                  </a:lnTo>
                  <a:lnTo>
                    <a:pt x="344589" y="581342"/>
                  </a:lnTo>
                  <a:lnTo>
                    <a:pt x="383755" y="541439"/>
                  </a:lnTo>
                  <a:lnTo>
                    <a:pt x="401802" y="500062"/>
                  </a:lnTo>
                  <a:lnTo>
                    <a:pt x="403199" y="431927"/>
                  </a:lnTo>
                  <a:lnTo>
                    <a:pt x="394322" y="332803"/>
                  </a:lnTo>
                  <a:lnTo>
                    <a:pt x="401726" y="331292"/>
                  </a:lnTo>
                  <a:lnTo>
                    <a:pt x="412483" y="324027"/>
                  </a:lnTo>
                  <a:lnTo>
                    <a:pt x="419735" y="313258"/>
                  </a:lnTo>
                  <a:lnTo>
                    <a:pt x="422402" y="300088"/>
                  </a:lnTo>
                  <a:close/>
                </a:path>
                <a:path w="497840" h="795654">
                  <a:moveTo>
                    <a:pt x="497370" y="498487"/>
                  </a:moveTo>
                  <a:lnTo>
                    <a:pt x="496798" y="452920"/>
                  </a:lnTo>
                  <a:lnTo>
                    <a:pt x="496912" y="378764"/>
                  </a:lnTo>
                  <a:lnTo>
                    <a:pt x="494258" y="364782"/>
                  </a:lnTo>
                  <a:lnTo>
                    <a:pt x="486727" y="353275"/>
                  </a:lnTo>
                  <a:lnTo>
                    <a:pt x="475437" y="345427"/>
                  </a:lnTo>
                  <a:lnTo>
                    <a:pt x="461518" y="342417"/>
                  </a:lnTo>
                  <a:lnTo>
                    <a:pt x="447230" y="345186"/>
                  </a:lnTo>
                  <a:lnTo>
                    <a:pt x="435902" y="352755"/>
                  </a:lnTo>
                  <a:lnTo>
                    <a:pt x="428180" y="364007"/>
                  </a:lnTo>
                  <a:lnTo>
                    <a:pt x="425221" y="377825"/>
                  </a:lnTo>
                  <a:lnTo>
                    <a:pt x="425704" y="499808"/>
                  </a:lnTo>
                  <a:lnTo>
                    <a:pt x="424980" y="516305"/>
                  </a:lnTo>
                  <a:lnTo>
                    <a:pt x="408749" y="570547"/>
                  </a:lnTo>
                  <a:lnTo>
                    <a:pt x="362331" y="617829"/>
                  </a:lnTo>
                  <a:lnTo>
                    <a:pt x="295922" y="637552"/>
                  </a:lnTo>
                  <a:lnTo>
                    <a:pt x="254533" y="638644"/>
                  </a:lnTo>
                  <a:lnTo>
                    <a:pt x="248678" y="639673"/>
                  </a:lnTo>
                  <a:lnTo>
                    <a:pt x="242824" y="638644"/>
                  </a:lnTo>
                  <a:lnTo>
                    <a:pt x="201396" y="637552"/>
                  </a:lnTo>
                  <a:lnTo>
                    <a:pt x="165430" y="630593"/>
                  </a:lnTo>
                  <a:lnTo>
                    <a:pt x="110210" y="599262"/>
                  </a:lnTo>
                  <a:lnTo>
                    <a:pt x="77038" y="541401"/>
                  </a:lnTo>
                  <a:lnTo>
                    <a:pt x="71678" y="499808"/>
                  </a:lnTo>
                  <a:lnTo>
                    <a:pt x="72186" y="452170"/>
                  </a:lnTo>
                  <a:lnTo>
                    <a:pt x="71653" y="370332"/>
                  </a:lnTo>
                  <a:lnTo>
                    <a:pt x="68529" y="356501"/>
                  </a:lnTo>
                  <a:lnTo>
                    <a:pt x="60591" y="345338"/>
                  </a:lnTo>
                  <a:lnTo>
                    <a:pt x="49047" y="337896"/>
                  </a:lnTo>
                  <a:lnTo>
                    <a:pt x="35128" y="335178"/>
                  </a:lnTo>
                  <a:lnTo>
                    <a:pt x="21234" y="338277"/>
                  </a:lnTo>
                  <a:lnTo>
                    <a:pt x="9994" y="346189"/>
                  </a:lnTo>
                  <a:lnTo>
                    <a:pt x="2540" y="357746"/>
                  </a:lnTo>
                  <a:lnTo>
                    <a:pt x="0" y="371741"/>
                  </a:lnTo>
                  <a:lnTo>
                    <a:pt x="469" y="411429"/>
                  </a:lnTo>
                  <a:lnTo>
                    <a:pt x="25" y="498487"/>
                  </a:lnTo>
                  <a:lnTo>
                    <a:pt x="3530" y="541147"/>
                  </a:lnTo>
                  <a:lnTo>
                    <a:pt x="15163" y="581863"/>
                  </a:lnTo>
                  <a:lnTo>
                    <a:pt x="34264" y="618909"/>
                  </a:lnTo>
                  <a:lnTo>
                    <a:pt x="60147" y="650544"/>
                  </a:lnTo>
                  <a:lnTo>
                    <a:pt x="93738" y="676757"/>
                  </a:lnTo>
                  <a:lnTo>
                    <a:pt x="133197" y="695540"/>
                  </a:lnTo>
                  <a:lnTo>
                    <a:pt x="178384" y="706856"/>
                  </a:lnTo>
                  <a:lnTo>
                    <a:pt x="223862" y="710247"/>
                  </a:lnTo>
                  <a:lnTo>
                    <a:pt x="217119" y="795324"/>
                  </a:lnTo>
                  <a:lnTo>
                    <a:pt x="290842" y="795324"/>
                  </a:lnTo>
                  <a:lnTo>
                    <a:pt x="277228" y="709968"/>
                  </a:lnTo>
                  <a:lnTo>
                    <a:pt x="318985" y="706856"/>
                  </a:lnTo>
                  <a:lnTo>
                    <a:pt x="364159" y="695540"/>
                  </a:lnTo>
                  <a:lnTo>
                    <a:pt x="403618" y="676757"/>
                  </a:lnTo>
                  <a:lnTo>
                    <a:pt x="437222" y="650544"/>
                  </a:lnTo>
                  <a:lnTo>
                    <a:pt x="463105" y="618909"/>
                  </a:lnTo>
                  <a:lnTo>
                    <a:pt x="482206" y="581863"/>
                  </a:lnTo>
                  <a:lnTo>
                    <a:pt x="493864" y="541147"/>
                  </a:lnTo>
                  <a:lnTo>
                    <a:pt x="497370" y="498487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53421" y="4819347"/>
              <a:ext cx="108778" cy="725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0855" y="3714152"/>
              <a:ext cx="12795250" cy="5661025"/>
            </a:xfrm>
            <a:custGeom>
              <a:avLst/>
              <a:gdLst/>
              <a:ahLst/>
              <a:cxnLst/>
              <a:rect l="l" t="t" r="r" b="b"/>
              <a:pathLst>
                <a:path w="12795250" h="5661025">
                  <a:moveTo>
                    <a:pt x="3509162" y="3929799"/>
                  </a:moveTo>
                  <a:lnTo>
                    <a:pt x="3446462" y="3886187"/>
                  </a:lnTo>
                  <a:lnTo>
                    <a:pt x="2826905" y="4777625"/>
                  </a:lnTo>
                  <a:lnTo>
                    <a:pt x="2889618" y="4821250"/>
                  </a:lnTo>
                  <a:lnTo>
                    <a:pt x="3509162" y="3929799"/>
                  </a:lnTo>
                  <a:close/>
                </a:path>
                <a:path w="12795250" h="5661025">
                  <a:moveTo>
                    <a:pt x="3962247" y="3953992"/>
                  </a:moveTo>
                  <a:lnTo>
                    <a:pt x="3899522" y="3910342"/>
                  </a:lnTo>
                  <a:lnTo>
                    <a:pt x="3279749" y="4801616"/>
                  </a:lnTo>
                  <a:lnTo>
                    <a:pt x="3342462" y="4845266"/>
                  </a:lnTo>
                  <a:lnTo>
                    <a:pt x="3962247" y="3953992"/>
                  </a:lnTo>
                  <a:close/>
                </a:path>
                <a:path w="12795250" h="5661025">
                  <a:moveTo>
                    <a:pt x="4390872" y="3922623"/>
                  </a:moveTo>
                  <a:lnTo>
                    <a:pt x="4320756" y="3892334"/>
                  </a:lnTo>
                  <a:lnTo>
                    <a:pt x="3977246" y="4688357"/>
                  </a:lnTo>
                  <a:lnTo>
                    <a:pt x="4047363" y="4718647"/>
                  </a:lnTo>
                  <a:lnTo>
                    <a:pt x="4390872" y="3922623"/>
                  </a:lnTo>
                  <a:close/>
                </a:path>
                <a:path w="12795250" h="5661025">
                  <a:moveTo>
                    <a:pt x="4939017" y="3921607"/>
                  </a:moveTo>
                  <a:lnTo>
                    <a:pt x="4867770" y="3894086"/>
                  </a:lnTo>
                  <a:lnTo>
                    <a:pt x="4523664" y="4785423"/>
                  </a:lnTo>
                  <a:lnTo>
                    <a:pt x="4594911" y="4812944"/>
                  </a:lnTo>
                  <a:lnTo>
                    <a:pt x="4939017" y="3921607"/>
                  </a:lnTo>
                  <a:close/>
                </a:path>
                <a:path w="12795250" h="5661025">
                  <a:moveTo>
                    <a:pt x="5188420" y="5615648"/>
                  </a:moveTo>
                  <a:lnTo>
                    <a:pt x="4951628" y="5604484"/>
                  </a:lnTo>
                  <a:lnTo>
                    <a:pt x="4644453" y="5599061"/>
                  </a:lnTo>
                  <a:lnTo>
                    <a:pt x="3808196" y="5589384"/>
                  </a:lnTo>
                  <a:lnTo>
                    <a:pt x="2573782" y="5584622"/>
                  </a:lnTo>
                  <a:lnTo>
                    <a:pt x="1567967" y="5587987"/>
                  </a:lnTo>
                  <a:lnTo>
                    <a:pt x="785329" y="5595544"/>
                  </a:lnTo>
                  <a:lnTo>
                    <a:pt x="725665" y="5595328"/>
                  </a:lnTo>
                  <a:lnTo>
                    <a:pt x="667804" y="5594439"/>
                  </a:lnTo>
                  <a:lnTo>
                    <a:pt x="611822" y="5592762"/>
                  </a:lnTo>
                  <a:lnTo>
                    <a:pt x="557822" y="5590235"/>
                  </a:lnTo>
                  <a:lnTo>
                    <a:pt x="505853" y="5586755"/>
                  </a:lnTo>
                  <a:lnTo>
                    <a:pt x="456018" y="5582259"/>
                  </a:lnTo>
                  <a:lnTo>
                    <a:pt x="399249" y="5575300"/>
                  </a:lnTo>
                  <a:lnTo>
                    <a:pt x="345948" y="5566791"/>
                  </a:lnTo>
                  <a:lnTo>
                    <a:pt x="296291" y="5556923"/>
                  </a:lnTo>
                  <a:lnTo>
                    <a:pt x="250444" y="5545848"/>
                  </a:lnTo>
                  <a:lnTo>
                    <a:pt x="208597" y="5533720"/>
                  </a:lnTo>
                  <a:lnTo>
                    <a:pt x="162191" y="5517286"/>
                  </a:lnTo>
                  <a:lnTo>
                    <a:pt x="122529" y="5500154"/>
                  </a:lnTo>
                  <a:lnTo>
                    <a:pt x="64528" y="5466118"/>
                  </a:lnTo>
                  <a:lnTo>
                    <a:pt x="31318" y="5435866"/>
                  </a:lnTo>
                  <a:lnTo>
                    <a:pt x="23761" y="5423433"/>
                  </a:lnTo>
                  <a:lnTo>
                    <a:pt x="16573" y="5420588"/>
                  </a:lnTo>
                  <a:lnTo>
                    <a:pt x="3352" y="5425821"/>
                  </a:lnTo>
                  <a:lnTo>
                    <a:pt x="0" y="5433542"/>
                  </a:lnTo>
                  <a:lnTo>
                    <a:pt x="3517" y="5442432"/>
                  </a:lnTo>
                  <a:lnTo>
                    <a:pt x="46532" y="5489422"/>
                  </a:lnTo>
                  <a:lnTo>
                    <a:pt x="107670" y="5529224"/>
                  </a:lnTo>
                  <a:lnTo>
                    <a:pt x="148882" y="5549163"/>
                  </a:lnTo>
                  <a:lnTo>
                    <a:pt x="196964" y="5568061"/>
                  </a:lnTo>
                  <a:lnTo>
                    <a:pt x="240093" y="5582170"/>
                  </a:lnTo>
                  <a:lnTo>
                    <a:pt x="287185" y="5595277"/>
                  </a:lnTo>
                  <a:lnTo>
                    <a:pt x="338061" y="5607202"/>
                  </a:lnTo>
                  <a:lnTo>
                    <a:pt x="392544" y="5617794"/>
                  </a:lnTo>
                  <a:lnTo>
                    <a:pt x="450456" y="5626900"/>
                  </a:lnTo>
                  <a:lnTo>
                    <a:pt x="493814" y="5632412"/>
                  </a:lnTo>
                  <a:lnTo>
                    <a:pt x="538772" y="5637187"/>
                  </a:lnTo>
                  <a:lnTo>
                    <a:pt x="585266" y="5641213"/>
                  </a:lnTo>
                  <a:lnTo>
                    <a:pt x="633234" y="5644502"/>
                  </a:lnTo>
                  <a:lnTo>
                    <a:pt x="682599" y="5647055"/>
                  </a:lnTo>
                  <a:lnTo>
                    <a:pt x="733323" y="5648858"/>
                  </a:lnTo>
                  <a:lnTo>
                    <a:pt x="785329" y="5649938"/>
                  </a:lnTo>
                  <a:lnTo>
                    <a:pt x="1418590" y="5656491"/>
                  </a:lnTo>
                  <a:lnTo>
                    <a:pt x="2573782" y="5660809"/>
                  </a:lnTo>
                  <a:lnTo>
                    <a:pt x="3642309" y="5657266"/>
                  </a:lnTo>
                  <a:lnTo>
                    <a:pt x="4480699" y="5648858"/>
                  </a:lnTo>
                  <a:lnTo>
                    <a:pt x="5182298" y="5635955"/>
                  </a:lnTo>
                  <a:lnTo>
                    <a:pt x="5188102" y="5630176"/>
                  </a:lnTo>
                  <a:lnTo>
                    <a:pt x="5188420" y="5615648"/>
                  </a:lnTo>
                  <a:close/>
                </a:path>
                <a:path w="12795250" h="5661025">
                  <a:moveTo>
                    <a:pt x="5409717" y="3923030"/>
                  </a:moveTo>
                  <a:lnTo>
                    <a:pt x="5340007" y="3891788"/>
                  </a:lnTo>
                  <a:lnTo>
                    <a:pt x="4983581" y="4687697"/>
                  </a:lnTo>
                  <a:lnTo>
                    <a:pt x="5053279" y="4718939"/>
                  </a:lnTo>
                  <a:lnTo>
                    <a:pt x="5409717" y="3923030"/>
                  </a:lnTo>
                  <a:close/>
                </a:path>
                <a:path w="12795250" h="5661025">
                  <a:moveTo>
                    <a:pt x="5824105" y="3919944"/>
                  </a:moveTo>
                  <a:lnTo>
                    <a:pt x="5751715" y="3895623"/>
                  </a:lnTo>
                  <a:lnTo>
                    <a:pt x="5484495" y="4691558"/>
                  </a:lnTo>
                  <a:lnTo>
                    <a:pt x="5556897" y="4715878"/>
                  </a:lnTo>
                  <a:lnTo>
                    <a:pt x="5824105" y="3919944"/>
                  </a:lnTo>
                  <a:close/>
                </a:path>
                <a:path w="12795250" h="5661025">
                  <a:moveTo>
                    <a:pt x="6392761" y="3916540"/>
                  </a:moveTo>
                  <a:lnTo>
                    <a:pt x="6318517" y="3898620"/>
                  </a:lnTo>
                  <a:lnTo>
                    <a:pt x="6126569" y="4694428"/>
                  </a:lnTo>
                  <a:lnTo>
                    <a:pt x="6200813" y="4712347"/>
                  </a:lnTo>
                  <a:lnTo>
                    <a:pt x="6392761" y="3916540"/>
                  </a:lnTo>
                  <a:close/>
                </a:path>
                <a:path w="12795250" h="5661025">
                  <a:moveTo>
                    <a:pt x="6832346" y="3909885"/>
                  </a:moveTo>
                  <a:lnTo>
                    <a:pt x="6756133" y="3905008"/>
                  </a:lnTo>
                  <a:lnTo>
                    <a:pt x="6705346" y="4700905"/>
                  </a:lnTo>
                  <a:lnTo>
                    <a:pt x="6781571" y="4705769"/>
                  </a:lnTo>
                  <a:lnTo>
                    <a:pt x="6832346" y="3909885"/>
                  </a:lnTo>
                  <a:close/>
                </a:path>
                <a:path w="12795250" h="5661025">
                  <a:moveTo>
                    <a:pt x="7277938" y="4701095"/>
                  </a:moveTo>
                  <a:lnTo>
                    <a:pt x="7233475" y="3905173"/>
                  </a:lnTo>
                  <a:lnTo>
                    <a:pt x="7157212" y="3909441"/>
                  </a:lnTo>
                  <a:lnTo>
                    <a:pt x="7201675" y="4705350"/>
                  </a:lnTo>
                  <a:lnTo>
                    <a:pt x="7277938" y="4701095"/>
                  </a:lnTo>
                  <a:close/>
                </a:path>
                <a:path w="12795250" h="5661025">
                  <a:moveTo>
                    <a:pt x="7837373" y="4660354"/>
                  </a:moveTo>
                  <a:lnTo>
                    <a:pt x="7681227" y="3877183"/>
                  </a:lnTo>
                  <a:lnTo>
                    <a:pt x="7606322" y="3892131"/>
                  </a:lnTo>
                  <a:lnTo>
                    <a:pt x="7762468" y="4675289"/>
                  </a:lnTo>
                  <a:lnTo>
                    <a:pt x="7837373" y="4660354"/>
                  </a:lnTo>
                  <a:close/>
                </a:path>
                <a:path w="12795250" h="5661025">
                  <a:moveTo>
                    <a:pt x="8395284" y="4690503"/>
                  </a:moveTo>
                  <a:lnTo>
                    <a:pt x="8108886" y="3894607"/>
                  </a:lnTo>
                  <a:lnTo>
                    <a:pt x="8037030" y="3920490"/>
                  </a:lnTo>
                  <a:lnTo>
                    <a:pt x="8323415" y="4716386"/>
                  </a:lnTo>
                  <a:lnTo>
                    <a:pt x="8395284" y="4690503"/>
                  </a:lnTo>
                  <a:close/>
                </a:path>
                <a:path w="12795250" h="5661025">
                  <a:moveTo>
                    <a:pt x="8646274" y="3129635"/>
                  </a:moveTo>
                  <a:lnTo>
                    <a:pt x="4222534" y="3129635"/>
                  </a:lnTo>
                  <a:lnTo>
                    <a:pt x="4222534" y="3464052"/>
                  </a:lnTo>
                  <a:lnTo>
                    <a:pt x="8646274" y="3464052"/>
                  </a:lnTo>
                  <a:lnTo>
                    <a:pt x="8646274" y="3129635"/>
                  </a:lnTo>
                  <a:close/>
                </a:path>
                <a:path w="12795250" h="5661025">
                  <a:moveTo>
                    <a:pt x="8871750" y="4650295"/>
                  </a:moveTo>
                  <a:lnTo>
                    <a:pt x="8489848" y="3890441"/>
                  </a:lnTo>
                  <a:lnTo>
                    <a:pt x="8421611" y="3924757"/>
                  </a:lnTo>
                  <a:lnTo>
                    <a:pt x="8803513" y="4684623"/>
                  </a:lnTo>
                  <a:lnTo>
                    <a:pt x="8871750" y="4650295"/>
                  </a:lnTo>
                  <a:close/>
                </a:path>
                <a:path w="12795250" h="5661025">
                  <a:moveTo>
                    <a:pt x="9495739" y="4644999"/>
                  </a:moveTo>
                  <a:lnTo>
                    <a:pt x="8944877" y="3885120"/>
                  </a:lnTo>
                  <a:lnTo>
                    <a:pt x="8883028" y="3930002"/>
                  </a:lnTo>
                  <a:lnTo>
                    <a:pt x="9433890" y="4689868"/>
                  </a:lnTo>
                  <a:lnTo>
                    <a:pt x="9495739" y="4644999"/>
                  </a:lnTo>
                  <a:close/>
                </a:path>
                <a:path w="12795250" h="5661025">
                  <a:moveTo>
                    <a:pt x="9908045" y="406184"/>
                  </a:moveTo>
                  <a:lnTo>
                    <a:pt x="9724682" y="148729"/>
                  </a:lnTo>
                  <a:lnTo>
                    <a:pt x="9699384" y="134086"/>
                  </a:lnTo>
                  <a:lnTo>
                    <a:pt x="9684766" y="134975"/>
                  </a:lnTo>
                  <a:lnTo>
                    <a:pt x="9671152" y="141643"/>
                  </a:lnTo>
                  <a:lnTo>
                    <a:pt x="9661182" y="153085"/>
                  </a:lnTo>
                  <a:lnTo>
                    <a:pt x="9656534" y="166979"/>
                  </a:lnTo>
                  <a:lnTo>
                    <a:pt x="9657436" y="181584"/>
                  </a:lnTo>
                  <a:lnTo>
                    <a:pt x="9839884" y="424459"/>
                  </a:lnTo>
                  <a:lnTo>
                    <a:pt x="9870199" y="439420"/>
                  </a:lnTo>
                  <a:lnTo>
                    <a:pt x="9878327" y="439420"/>
                  </a:lnTo>
                  <a:lnTo>
                    <a:pt x="9886480" y="436867"/>
                  </a:lnTo>
                  <a:lnTo>
                    <a:pt x="9893414" y="431533"/>
                  </a:lnTo>
                  <a:lnTo>
                    <a:pt x="9903396" y="420077"/>
                  </a:lnTo>
                  <a:lnTo>
                    <a:pt x="9908045" y="406184"/>
                  </a:lnTo>
                  <a:close/>
                </a:path>
                <a:path w="12795250" h="5661025">
                  <a:moveTo>
                    <a:pt x="10042614" y="4641850"/>
                  </a:moveTo>
                  <a:lnTo>
                    <a:pt x="9342437" y="3881971"/>
                  </a:lnTo>
                  <a:lnTo>
                    <a:pt x="9286278" y="3933761"/>
                  </a:lnTo>
                  <a:lnTo>
                    <a:pt x="9986467" y="4693640"/>
                  </a:lnTo>
                  <a:lnTo>
                    <a:pt x="10042614" y="4641850"/>
                  </a:lnTo>
                  <a:close/>
                </a:path>
                <a:path w="12795250" h="5661025">
                  <a:moveTo>
                    <a:pt x="10059251" y="38214"/>
                  </a:moveTo>
                  <a:lnTo>
                    <a:pt x="10056254" y="23342"/>
                  </a:lnTo>
                  <a:lnTo>
                    <a:pt x="10048075" y="11188"/>
                  </a:lnTo>
                  <a:lnTo>
                    <a:pt x="10035934" y="3009"/>
                  </a:lnTo>
                  <a:lnTo>
                    <a:pt x="10021087" y="0"/>
                  </a:lnTo>
                  <a:lnTo>
                    <a:pt x="10006216" y="3009"/>
                  </a:lnTo>
                  <a:lnTo>
                    <a:pt x="9994062" y="11188"/>
                  </a:lnTo>
                  <a:lnTo>
                    <a:pt x="9985883" y="23342"/>
                  </a:lnTo>
                  <a:lnTo>
                    <a:pt x="9982886" y="38214"/>
                  </a:lnTo>
                  <a:lnTo>
                    <a:pt x="9982886" y="334302"/>
                  </a:lnTo>
                  <a:lnTo>
                    <a:pt x="9985883" y="349186"/>
                  </a:lnTo>
                  <a:lnTo>
                    <a:pt x="9994062" y="361327"/>
                  </a:lnTo>
                  <a:lnTo>
                    <a:pt x="10006216" y="369519"/>
                  </a:lnTo>
                  <a:lnTo>
                    <a:pt x="10021087" y="372516"/>
                  </a:lnTo>
                  <a:lnTo>
                    <a:pt x="10035934" y="369519"/>
                  </a:lnTo>
                  <a:lnTo>
                    <a:pt x="10048075" y="361327"/>
                  </a:lnTo>
                  <a:lnTo>
                    <a:pt x="10056254" y="349186"/>
                  </a:lnTo>
                  <a:lnTo>
                    <a:pt x="10059251" y="334302"/>
                  </a:lnTo>
                  <a:lnTo>
                    <a:pt x="10059251" y="38214"/>
                  </a:lnTo>
                  <a:close/>
                </a:path>
                <a:path w="12795250" h="5661025">
                  <a:moveTo>
                    <a:pt x="10191877" y="2296083"/>
                  </a:moveTo>
                  <a:lnTo>
                    <a:pt x="10187394" y="2255355"/>
                  </a:lnTo>
                  <a:lnTo>
                    <a:pt x="10160533" y="2194128"/>
                  </a:lnTo>
                  <a:lnTo>
                    <a:pt x="10107117" y="2170976"/>
                  </a:lnTo>
                  <a:lnTo>
                    <a:pt x="10069449" y="2177846"/>
                  </a:lnTo>
                  <a:lnTo>
                    <a:pt x="10007676" y="2225446"/>
                  </a:lnTo>
                  <a:lnTo>
                    <a:pt x="9977133" y="2256244"/>
                  </a:lnTo>
                  <a:lnTo>
                    <a:pt x="9968840" y="2283688"/>
                  </a:lnTo>
                  <a:lnTo>
                    <a:pt x="9973856" y="2321229"/>
                  </a:lnTo>
                  <a:lnTo>
                    <a:pt x="9981184" y="2343391"/>
                  </a:lnTo>
                  <a:lnTo>
                    <a:pt x="10006559" y="2396109"/>
                  </a:lnTo>
                  <a:lnTo>
                    <a:pt x="10017976" y="2427198"/>
                  </a:lnTo>
                  <a:lnTo>
                    <a:pt x="10024097" y="2461806"/>
                  </a:lnTo>
                  <a:lnTo>
                    <a:pt x="10021595" y="2500211"/>
                  </a:lnTo>
                  <a:lnTo>
                    <a:pt x="10007155" y="2542667"/>
                  </a:lnTo>
                  <a:lnTo>
                    <a:pt x="9977437" y="2589453"/>
                  </a:lnTo>
                  <a:lnTo>
                    <a:pt x="9929127" y="2640838"/>
                  </a:lnTo>
                  <a:lnTo>
                    <a:pt x="9899028" y="2657716"/>
                  </a:lnTo>
                  <a:lnTo>
                    <a:pt x="9866376" y="2659634"/>
                  </a:lnTo>
                  <a:lnTo>
                    <a:pt x="9832340" y="2651671"/>
                  </a:lnTo>
                  <a:lnTo>
                    <a:pt x="9764649" y="2626334"/>
                  </a:lnTo>
                  <a:lnTo>
                    <a:pt x="9733293" y="2619108"/>
                  </a:lnTo>
                  <a:lnTo>
                    <a:pt x="9681312" y="2640838"/>
                  </a:lnTo>
                  <a:lnTo>
                    <a:pt x="9649206" y="2705785"/>
                  </a:lnTo>
                  <a:lnTo>
                    <a:pt x="9643935" y="2741384"/>
                  </a:lnTo>
                  <a:lnTo>
                    <a:pt x="9648457" y="2775877"/>
                  </a:lnTo>
                  <a:lnTo>
                    <a:pt x="9664738" y="2806877"/>
                  </a:lnTo>
                  <a:lnTo>
                    <a:pt x="9694735" y="2831985"/>
                  </a:lnTo>
                  <a:lnTo>
                    <a:pt x="9740405" y="2848800"/>
                  </a:lnTo>
                  <a:lnTo>
                    <a:pt x="9803714" y="2854934"/>
                  </a:lnTo>
                  <a:lnTo>
                    <a:pt x="9853612" y="2851226"/>
                  </a:lnTo>
                  <a:lnTo>
                    <a:pt x="9897847" y="2840545"/>
                  </a:lnTo>
                  <a:lnTo>
                    <a:pt x="9937013" y="2823502"/>
                  </a:lnTo>
                  <a:lnTo>
                    <a:pt x="9971735" y="2800731"/>
                  </a:lnTo>
                  <a:lnTo>
                    <a:pt x="10002596" y="2772880"/>
                  </a:lnTo>
                  <a:lnTo>
                    <a:pt x="10030219" y="2740571"/>
                  </a:lnTo>
                  <a:lnTo>
                    <a:pt x="10055212" y="2704439"/>
                  </a:lnTo>
                  <a:lnTo>
                    <a:pt x="10078174" y="2665107"/>
                  </a:lnTo>
                  <a:lnTo>
                    <a:pt x="10099713" y="2623223"/>
                  </a:lnTo>
                  <a:lnTo>
                    <a:pt x="10120427" y="2579408"/>
                  </a:lnTo>
                  <a:lnTo>
                    <a:pt x="10140937" y="2534297"/>
                  </a:lnTo>
                  <a:lnTo>
                    <a:pt x="10159568" y="2487599"/>
                  </a:lnTo>
                  <a:lnTo>
                    <a:pt x="10174376" y="2438768"/>
                  </a:lnTo>
                  <a:lnTo>
                    <a:pt x="10184968" y="2389454"/>
                  </a:lnTo>
                  <a:lnTo>
                    <a:pt x="10190937" y="2341346"/>
                  </a:lnTo>
                  <a:lnTo>
                    <a:pt x="10191877" y="2296083"/>
                  </a:lnTo>
                  <a:close/>
                </a:path>
                <a:path w="12795250" h="5661025">
                  <a:moveTo>
                    <a:pt x="10200818" y="1284706"/>
                  </a:moveTo>
                  <a:lnTo>
                    <a:pt x="10198202" y="1271765"/>
                  </a:lnTo>
                  <a:lnTo>
                    <a:pt x="10191077" y="1261211"/>
                  </a:lnTo>
                  <a:lnTo>
                    <a:pt x="10180510" y="1254086"/>
                  </a:lnTo>
                  <a:lnTo>
                    <a:pt x="10167544" y="1251483"/>
                  </a:lnTo>
                  <a:lnTo>
                    <a:pt x="9907918" y="1251483"/>
                  </a:lnTo>
                  <a:lnTo>
                    <a:pt x="9894976" y="1254086"/>
                  </a:lnTo>
                  <a:lnTo>
                    <a:pt x="9884410" y="1261211"/>
                  </a:lnTo>
                  <a:lnTo>
                    <a:pt x="9877285" y="1271765"/>
                  </a:lnTo>
                  <a:lnTo>
                    <a:pt x="9874669" y="1284706"/>
                  </a:lnTo>
                  <a:lnTo>
                    <a:pt x="9877285" y="1297660"/>
                  </a:lnTo>
                  <a:lnTo>
                    <a:pt x="9884410" y="1308214"/>
                  </a:lnTo>
                  <a:lnTo>
                    <a:pt x="9894976" y="1315339"/>
                  </a:lnTo>
                  <a:lnTo>
                    <a:pt x="9907918" y="1317942"/>
                  </a:lnTo>
                  <a:lnTo>
                    <a:pt x="10167544" y="1317942"/>
                  </a:lnTo>
                  <a:lnTo>
                    <a:pt x="10180510" y="1315339"/>
                  </a:lnTo>
                  <a:lnTo>
                    <a:pt x="10191077" y="1308214"/>
                  </a:lnTo>
                  <a:lnTo>
                    <a:pt x="10198202" y="1297660"/>
                  </a:lnTo>
                  <a:lnTo>
                    <a:pt x="10200818" y="1284706"/>
                  </a:lnTo>
                  <a:close/>
                </a:path>
                <a:path w="12795250" h="5661025">
                  <a:moveTo>
                    <a:pt x="10396093" y="166992"/>
                  </a:moveTo>
                  <a:lnTo>
                    <a:pt x="10391432" y="153085"/>
                  </a:lnTo>
                  <a:lnTo>
                    <a:pt x="10381450" y="141643"/>
                  </a:lnTo>
                  <a:lnTo>
                    <a:pt x="10367848" y="134975"/>
                  </a:lnTo>
                  <a:lnTo>
                    <a:pt x="10353230" y="134086"/>
                  </a:lnTo>
                  <a:lnTo>
                    <a:pt x="10339349" y="138747"/>
                  </a:lnTo>
                  <a:lnTo>
                    <a:pt x="10327907" y="148729"/>
                  </a:lnTo>
                  <a:lnTo>
                    <a:pt x="10152126" y="377939"/>
                  </a:lnTo>
                  <a:lnTo>
                    <a:pt x="10145458" y="391566"/>
                  </a:lnTo>
                  <a:lnTo>
                    <a:pt x="10144569" y="406184"/>
                  </a:lnTo>
                  <a:lnTo>
                    <a:pt x="10149218" y="420077"/>
                  </a:lnTo>
                  <a:lnTo>
                    <a:pt x="10159174" y="431533"/>
                  </a:lnTo>
                  <a:lnTo>
                    <a:pt x="10166134" y="436867"/>
                  </a:lnTo>
                  <a:lnTo>
                    <a:pt x="10174287" y="439420"/>
                  </a:lnTo>
                  <a:lnTo>
                    <a:pt x="10182415" y="439420"/>
                  </a:lnTo>
                  <a:lnTo>
                    <a:pt x="10388524" y="195237"/>
                  </a:lnTo>
                  <a:lnTo>
                    <a:pt x="10396093" y="166992"/>
                  </a:lnTo>
                  <a:close/>
                </a:path>
                <a:path w="12795250" h="5661025">
                  <a:moveTo>
                    <a:pt x="10499979" y="1663357"/>
                  </a:moveTo>
                  <a:lnTo>
                    <a:pt x="10497668" y="1641944"/>
                  </a:lnTo>
                  <a:lnTo>
                    <a:pt x="10489870" y="1623098"/>
                  </a:lnTo>
                  <a:lnTo>
                    <a:pt x="10475303" y="1611655"/>
                  </a:lnTo>
                  <a:lnTo>
                    <a:pt x="10452671" y="1612506"/>
                  </a:lnTo>
                  <a:lnTo>
                    <a:pt x="10278656" y="1679625"/>
                  </a:lnTo>
                  <a:lnTo>
                    <a:pt x="10278656" y="1629587"/>
                  </a:lnTo>
                  <a:lnTo>
                    <a:pt x="10273030" y="1599653"/>
                  </a:lnTo>
                  <a:lnTo>
                    <a:pt x="10257701" y="1575231"/>
                  </a:lnTo>
                  <a:lnTo>
                    <a:pt x="10234968" y="1558772"/>
                  </a:lnTo>
                  <a:lnTo>
                    <a:pt x="10207130" y="1552740"/>
                  </a:lnTo>
                  <a:lnTo>
                    <a:pt x="9688703" y="1552740"/>
                  </a:lnTo>
                  <a:lnTo>
                    <a:pt x="9660865" y="1558772"/>
                  </a:lnTo>
                  <a:lnTo>
                    <a:pt x="9638144" y="1575231"/>
                  </a:lnTo>
                  <a:lnTo>
                    <a:pt x="9622828" y="1599653"/>
                  </a:lnTo>
                  <a:lnTo>
                    <a:pt x="9617202" y="1629587"/>
                  </a:lnTo>
                  <a:lnTo>
                    <a:pt x="9617202" y="1948408"/>
                  </a:lnTo>
                  <a:lnTo>
                    <a:pt x="9622828" y="1978329"/>
                  </a:lnTo>
                  <a:lnTo>
                    <a:pt x="9638144" y="2002764"/>
                  </a:lnTo>
                  <a:lnTo>
                    <a:pt x="9660865" y="2019236"/>
                  </a:lnTo>
                  <a:lnTo>
                    <a:pt x="9688703" y="2025281"/>
                  </a:lnTo>
                  <a:lnTo>
                    <a:pt x="10207130" y="2025281"/>
                  </a:lnTo>
                  <a:lnTo>
                    <a:pt x="10234968" y="2019236"/>
                  </a:lnTo>
                  <a:lnTo>
                    <a:pt x="10257701" y="2002751"/>
                  </a:lnTo>
                  <a:lnTo>
                    <a:pt x="10273030" y="1978317"/>
                  </a:lnTo>
                  <a:lnTo>
                    <a:pt x="10278656" y="1948408"/>
                  </a:lnTo>
                  <a:lnTo>
                    <a:pt x="10278656" y="1875256"/>
                  </a:lnTo>
                  <a:lnTo>
                    <a:pt x="10452671" y="1925154"/>
                  </a:lnTo>
                  <a:lnTo>
                    <a:pt x="10476116" y="1924583"/>
                  </a:lnTo>
                  <a:lnTo>
                    <a:pt x="10490594" y="1913305"/>
                  </a:lnTo>
                  <a:lnTo>
                    <a:pt x="10497934" y="1895233"/>
                  </a:lnTo>
                  <a:lnTo>
                    <a:pt x="10499979" y="1874278"/>
                  </a:lnTo>
                  <a:lnTo>
                    <a:pt x="10499979" y="1663357"/>
                  </a:lnTo>
                  <a:close/>
                </a:path>
                <a:path w="12795250" h="5661025">
                  <a:moveTo>
                    <a:pt x="12794806" y="5418582"/>
                  </a:moveTo>
                  <a:lnTo>
                    <a:pt x="12792177" y="5411317"/>
                  </a:lnTo>
                  <a:lnTo>
                    <a:pt x="12779528" y="5404891"/>
                  </a:lnTo>
                  <a:lnTo>
                    <a:pt x="12771539" y="5407406"/>
                  </a:lnTo>
                  <a:lnTo>
                    <a:pt x="12768174" y="5413972"/>
                  </a:lnTo>
                  <a:lnTo>
                    <a:pt x="12763729" y="5420449"/>
                  </a:lnTo>
                  <a:lnTo>
                    <a:pt x="12730518" y="5450700"/>
                  </a:lnTo>
                  <a:lnTo>
                    <a:pt x="12672517" y="5484711"/>
                  </a:lnTo>
                  <a:lnTo>
                    <a:pt x="12632855" y="5501830"/>
                  </a:lnTo>
                  <a:lnTo>
                    <a:pt x="12586437" y="5518239"/>
                  </a:lnTo>
                  <a:lnTo>
                    <a:pt x="12544603" y="5530380"/>
                  </a:lnTo>
                  <a:lnTo>
                    <a:pt x="12498769" y="5541467"/>
                  </a:lnTo>
                  <a:lnTo>
                    <a:pt x="12449112" y="5551348"/>
                  </a:lnTo>
                  <a:lnTo>
                    <a:pt x="12395822" y="5559844"/>
                  </a:lnTo>
                  <a:lnTo>
                    <a:pt x="12339053" y="5566816"/>
                  </a:lnTo>
                  <a:lnTo>
                    <a:pt x="12289206" y="5571312"/>
                  </a:lnTo>
                  <a:lnTo>
                    <a:pt x="12237237" y="5574779"/>
                  </a:lnTo>
                  <a:lnTo>
                    <a:pt x="12183224" y="5577319"/>
                  </a:lnTo>
                  <a:lnTo>
                    <a:pt x="12127243" y="5578983"/>
                  </a:lnTo>
                  <a:lnTo>
                    <a:pt x="12069369" y="5579884"/>
                  </a:lnTo>
                  <a:lnTo>
                    <a:pt x="12009704" y="5580088"/>
                  </a:lnTo>
                  <a:lnTo>
                    <a:pt x="11376457" y="5573509"/>
                  </a:lnTo>
                  <a:lnTo>
                    <a:pt x="10221277" y="5569166"/>
                  </a:lnTo>
                  <a:lnTo>
                    <a:pt x="9152738" y="5572722"/>
                  </a:lnTo>
                  <a:lnTo>
                    <a:pt x="8314360" y="5581154"/>
                  </a:lnTo>
                  <a:lnTo>
                    <a:pt x="7612786" y="5594083"/>
                  </a:lnTo>
                  <a:lnTo>
                    <a:pt x="7606639" y="5614378"/>
                  </a:lnTo>
                  <a:lnTo>
                    <a:pt x="7612520" y="5620537"/>
                  </a:lnTo>
                  <a:lnTo>
                    <a:pt x="8150619" y="5630951"/>
                  </a:lnTo>
                  <a:lnTo>
                    <a:pt x="8986850" y="5640616"/>
                  </a:lnTo>
                  <a:lnTo>
                    <a:pt x="10221277" y="5645416"/>
                  </a:lnTo>
                  <a:lnTo>
                    <a:pt x="11277295" y="5641810"/>
                  </a:lnTo>
                  <a:lnTo>
                    <a:pt x="12061723" y="5633428"/>
                  </a:lnTo>
                  <a:lnTo>
                    <a:pt x="12112447" y="5631612"/>
                  </a:lnTo>
                  <a:lnTo>
                    <a:pt x="12161812" y="5629072"/>
                  </a:lnTo>
                  <a:lnTo>
                    <a:pt x="12209780" y="5625782"/>
                  </a:lnTo>
                  <a:lnTo>
                    <a:pt x="12256262" y="5621756"/>
                  </a:lnTo>
                  <a:lnTo>
                    <a:pt x="12301233" y="5616981"/>
                  </a:lnTo>
                  <a:lnTo>
                    <a:pt x="12344603" y="5611482"/>
                  </a:lnTo>
                  <a:lnTo>
                    <a:pt x="12402515" y="5602363"/>
                  </a:lnTo>
                  <a:lnTo>
                    <a:pt x="12456986" y="5591759"/>
                  </a:lnTo>
                  <a:lnTo>
                    <a:pt x="12507862" y="5579821"/>
                  </a:lnTo>
                  <a:lnTo>
                    <a:pt x="12554953" y="5566727"/>
                  </a:lnTo>
                  <a:lnTo>
                    <a:pt x="12598083" y="5552605"/>
                  </a:lnTo>
                  <a:lnTo>
                    <a:pt x="12646165" y="5533707"/>
                  </a:lnTo>
                  <a:lnTo>
                    <a:pt x="12687364" y="5513756"/>
                  </a:lnTo>
                  <a:lnTo>
                    <a:pt x="12721539" y="5493550"/>
                  </a:lnTo>
                  <a:lnTo>
                    <a:pt x="12768415" y="5456059"/>
                  </a:lnTo>
                  <a:lnTo>
                    <a:pt x="12791427" y="5427091"/>
                  </a:lnTo>
                  <a:lnTo>
                    <a:pt x="12794806" y="5418582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2814" y="3087798"/>
              <a:ext cx="2136311" cy="49015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8321" y="1088236"/>
              <a:ext cx="8750935" cy="5873115"/>
            </a:xfrm>
            <a:custGeom>
              <a:avLst/>
              <a:gdLst/>
              <a:ahLst/>
              <a:cxnLst/>
              <a:rect l="l" t="t" r="r" b="b"/>
              <a:pathLst>
                <a:path w="8750935" h="5873115">
                  <a:moveTo>
                    <a:pt x="7953581" y="5872967"/>
                  </a:moveTo>
                  <a:lnTo>
                    <a:pt x="796996" y="5872967"/>
                  </a:lnTo>
                  <a:lnTo>
                    <a:pt x="748549" y="5871505"/>
                  </a:lnTo>
                  <a:lnTo>
                    <a:pt x="700855" y="5867176"/>
                  </a:lnTo>
                  <a:lnTo>
                    <a:pt x="654000" y="5860065"/>
                  </a:lnTo>
                  <a:lnTo>
                    <a:pt x="608067" y="5850256"/>
                  </a:lnTo>
                  <a:lnTo>
                    <a:pt x="563140" y="5837833"/>
                  </a:lnTo>
                  <a:lnTo>
                    <a:pt x="519304" y="5822882"/>
                  </a:lnTo>
                  <a:lnTo>
                    <a:pt x="476643" y="5805485"/>
                  </a:lnTo>
                  <a:lnTo>
                    <a:pt x="435242" y="5785728"/>
                  </a:lnTo>
                  <a:lnTo>
                    <a:pt x="395184" y="5763696"/>
                  </a:lnTo>
                  <a:lnTo>
                    <a:pt x="356554" y="5739473"/>
                  </a:lnTo>
                  <a:lnTo>
                    <a:pt x="319437" y="5713142"/>
                  </a:lnTo>
                  <a:lnTo>
                    <a:pt x="283916" y="5684790"/>
                  </a:lnTo>
                  <a:lnTo>
                    <a:pt x="250076" y="5654499"/>
                  </a:lnTo>
                  <a:lnTo>
                    <a:pt x="218000" y="5622355"/>
                  </a:lnTo>
                  <a:lnTo>
                    <a:pt x="187775" y="5588443"/>
                  </a:lnTo>
                  <a:lnTo>
                    <a:pt x="159483" y="5552846"/>
                  </a:lnTo>
                  <a:lnTo>
                    <a:pt x="133209" y="5515649"/>
                  </a:lnTo>
                  <a:lnTo>
                    <a:pt x="109037" y="5476936"/>
                  </a:lnTo>
                  <a:lnTo>
                    <a:pt x="87051" y="5436793"/>
                  </a:lnTo>
                  <a:lnTo>
                    <a:pt x="67337" y="5395303"/>
                  </a:lnTo>
                  <a:lnTo>
                    <a:pt x="49978" y="5352551"/>
                  </a:lnTo>
                  <a:lnTo>
                    <a:pt x="35058" y="5308621"/>
                  </a:lnTo>
                  <a:lnTo>
                    <a:pt x="22662" y="5263598"/>
                  </a:lnTo>
                  <a:lnTo>
                    <a:pt x="12873" y="5217567"/>
                  </a:lnTo>
                  <a:lnTo>
                    <a:pt x="5777" y="5170611"/>
                  </a:lnTo>
                  <a:lnTo>
                    <a:pt x="1458" y="5122816"/>
                  </a:lnTo>
                  <a:lnTo>
                    <a:pt x="0" y="5074265"/>
                  </a:lnTo>
                  <a:lnTo>
                    <a:pt x="0" y="798701"/>
                  </a:lnTo>
                  <a:lnTo>
                    <a:pt x="1458" y="750151"/>
                  </a:lnTo>
                  <a:lnTo>
                    <a:pt x="5777" y="702355"/>
                  </a:lnTo>
                  <a:lnTo>
                    <a:pt x="12873" y="655399"/>
                  </a:lnTo>
                  <a:lnTo>
                    <a:pt x="22662" y="609368"/>
                  </a:lnTo>
                  <a:lnTo>
                    <a:pt x="35058" y="564345"/>
                  </a:lnTo>
                  <a:lnTo>
                    <a:pt x="49978" y="520416"/>
                  </a:lnTo>
                  <a:lnTo>
                    <a:pt x="67337" y="477663"/>
                  </a:lnTo>
                  <a:lnTo>
                    <a:pt x="87051" y="436173"/>
                  </a:lnTo>
                  <a:lnTo>
                    <a:pt x="109037" y="396030"/>
                  </a:lnTo>
                  <a:lnTo>
                    <a:pt x="133209" y="357317"/>
                  </a:lnTo>
                  <a:lnTo>
                    <a:pt x="159483" y="320120"/>
                  </a:lnTo>
                  <a:lnTo>
                    <a:pt x="187775" y="284523"/>
                  </a:lnTo>
                  <a:lnTo>
                    <a:pt x="218000" y="250611"/>
                  </a:lnTo>
                  <a:lnTo>
                    <a:pt x="250076" y="218467"/>
                  </a:lnTo>
                  <a:lnTo>
                    <a:pt x="283916" y="188177"/>
                  </a:lnTo>
                  <a:lnTo>
                    <a:pt x="319437" y="159824"/>
                  </a:lnTo>
                  <a:lnTo>
                    <a:pt x="356554" y="133494"/>
                  </a:lnTo>
                  <a:lnTo>
                    <a:pt x="395184" y="109270"/>
                  </a:lnTo>
                  <a:lnTo>
                    <a:pt x="435242" y="87238"/>
                  </a:lnTo>
                  <a:lnTo>
                    <a:pt x="476643" y="67481"/>
                  </a:lnTo>
                  <a:lnTo>
                    <a:pt x="519304" y="50085"/>
                  </a:lnTo>
                  <a:lnTo>
                    <a:pt x="563140" y="35133"/>
                  </a:lnTo>
                  <a:lnTo>
                    <a:pt x="608067" y="22710"/>
                  </a:lnTo>
                  <a:lnTo>
                    <a:pt x="654000" y="12901"/>
                  </a:lnTo>
                  <a:lnTo>
                    <a:pt x="700855" y="5790"/>
                  </a:lnTo>
                  <a:lnTo>
                    <a:pt x="748549" y="1461"/>
                  </a:lnTo>
                  <a:lnTo>
                    <a:pt x="796996" y="0"/>
                  </a:lnTo>
                  <a:lnTo>
                    <a:pt x="7953581" y="0"/>
                  </a:lnTo>
                  <a:lnTo>
                    <a:pt x="8002031" y="1461"/>
                  </a:lnTo>
                  <a:lnTo>
                    <a:pt x="8049728" y="5790"/>
                  </a:lnTo>
                  <a:lnTo>
                    <a:pt x="8096586" y="12901"/>
                  </a:lnTo>
                  <a:lnTo>
                    <a:pt x="8142522" y="22710"/>
                  </a:lnTo>
                  <a:lnTo>
                    <a:pt x="8187451" y="35133"/>
                  </a:lnTo>
                  <a:lnTo>
                    <a:pt x="8231290" y="50085"/>
                  </a:lnTo>
                  <a:lnTo>
                    <a:pt x="8273952" y="67481"/>
                  </a:lnTo>
                  <a:lnTo>
                    <a:pt x="8315356" y="87238"/>
                  </a:lnTo>
                  <a:lnTo>
                    <a:pt x="8355415" y="109270"/>
                  </a:lnTo>
                  <a:lnTo>
                    <a:pt x="8394047" y="133494"/>
                  </a:lnTo>
                  <a:lnTo>
                    <a:pt x="8431165" y="159824"/>
                  </a:lnTo>
                  <a:lnTo>
                    <a:pt x="8466688" y="188177"/>
                  </a:lnTo>
                  <a:lnTo>
                    <a:pt x="8500529" y="218467"/>
                  </a:lnTo>
                  <a:lnTo>
                    <a:pt x="8532605" y="250611"/>
                  </a:lnTo>
                  <a:lnTo>
                    <a:pt x="8562832" y="284523"/>
                  </a:lnTo>
                  <a:lnTo>
                    <a:pt x="8591124" y="320120"/>
                  </a:lnTo>
                  <a:lnTo>
                    <a:pt x="8617399" y="357317"/>
                  </a:lnTo>
                  <a:lnTo>
                    <a:pt x="8641571" y="396030"/>
                  </a:lnTo>
                  <a:lnTo>
                    <a:pt x="8663557" y="436173"/>
                  </a:lnTo>
                  <a:lnTo>
                    <a:pt x="8683272" y="477663"/>
                  </a:lnTo>
                  <a:lnTo>
                    <a:pt x="8700631" y="520416"/>
                  </a:lnTo>
                  <a:lnTo>
                    <a:pt x="8715551" y="564345"/>
                  </a:lnTo>
                  <a:lnTo>
                    <a:pt x="8727947" y="609368"/>
                  </a:lnTo>
                  <a:lnTo>
                    <a:pt x="8737736" y="655399"/>
                  </a:lnTo>
                  <a:lnTo>
                    <a:pt x="8744832" y="702355"/>
                  </a:lnTo>
                  <a:lnTo>
                    <a:pt x="8749151" y="750151"/>
                  </a:lnTo>
                  <a:lnTo>
                    <a:pt x="8750610" y="798701"/>
                  </a:lnTo>
                  <a:lnTo>
                    <a:pt x="8750610" y="5074265"/>
                  </a:lnTo>
                  <a:lnTo>
                    <a:pt x="8749151" y="5122816"/>
                  </a:lnTo>
                  <a:lnTo>
                    <a:pt x="8744832" y="5170611"/>
                  </a:lnTo>
                  <a:lnTo>
                    <a:pt x="8737736" y="5217567"/>
                  </a:lnTo>
                  <a:lnTo>
                    <a:pt x="8727947" y="5263598"/>
                  </a:lnTo>
                  <a:lnTo>
                    <a:pt x="8715551" y="5308621"/>
                  </a:lnTo>
                  <a:lnTo>
                    <a:pt x="8700631" y="5352551"/>
                  </a:lnTo>
                  <a:lnTo>
                    <a:pt x="8683272" y="5395303"/>
                  </a:lnTo>
                  <a:lnTo>
                    <a:pt x="8663557" y="5436793"/>
                  </a:lnTo>
                  <a:lnTo>
                    <a:pt x="8641571" y="5476936"/>
                  </a:lnTo>
                  <a:lnTo>
                    <a:pt x="8617399" y="5515649"/>
                  </a:lnTo>
                  <a:lnTo>
                    <a:pt x="8591124" y="5552846"/>
                  </a:lnTo>
                  <a:lnTo>
                    <a:pt x="8562832" y="5588443"/>
                  </a:lnTo>
                  <a:lnTo>
                    <a:pt x="8532605" y="5622355"/>
                  </a:lnTo>
                  <a:lnTo>
                    <a:pt x="8500529" y="5654499"/>
                  </a:lnTo>
                  <a:lnTo>
                    <a:pt x="8466688" y="5684790"/>
                  </a:lnTo>
                  <a:lnTo>
                    <a:pt x="8431165" y="5713142"/>
                  </a:lnTo>
                  <a:lnTo>
                    <a:pt x="8394047" y="5739473"/>
                  </a:lnTo>
                  <a:lnTo>
                    <a:pt x="8355415" y="5763696"/>
                  </a:lnTo>
                  <a:lnTo>
                    <a:pt x="8315356" y="5785728"/>
                  </a:lnTo>
                  <a:lnTo>
                    <a:pt x="8273952" y="5805485"/>
                  </a:lnTo>
                  <a:lnTo>
                    <a:pt x="8231290" y="5822882"/>
                  </a:lnTo>
                  <a:lnTo>
                    <a:pt x="8187451" y="5837833"/>
                  </a:lnTo>
                  <a:lnTo>
                    <a:pt x="8142522" y="5850256"/>
                  </a:lnTo>
                  <a:lnTo>
                    <a:pt x="8096586" y="5860065"/>
                  </a:lnTo>
                  <a:lnTo>
                    <a:pt x="8049728" y="5867176"/>
                  </a:lnTo>
                  <a:lnTo>
                    <a:pt x="8002031" y="5871505"/>
                  </a:lnTo>
                  <a:lnTo>
                    <a:pt x="7953581" y="5872967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6077131" y="3026279"/>
            <a:ext cx="6381378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>
                <a:latin typeface="Fredoka One" panose="02000000000000000000" pitchFamily="2" charset="0"/>
              </a:rPr>
              <a:t>A* Algorithm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55621" y="2344378"/>
            <a:ext cx="56793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UNIVERSITY OF SCIENCE, VNU-HCM</a:t>
            </a:r>
            <a:endParaRPr sz="2400" spc="100">
              <a:latin typeface="Nunito" pitchFamily="2" charset="0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5177" y="4578391"/>
            <a:ext cx="478021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Group 14 - CSC10004</a:t>
            </a:r>
            <a:endParaRPr sz="3400" b="1" spc="100">
              <a:latin typeface="Nunito" pitchFamily="2" charset="0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10532" y="960517"/>
            <a:ext cx="15177769" cy="6801484"/>
            <a:chOff x="3110532" y="960517"/>
            <a:chExt cx="15177769" cy="6801484"/>
          </a:xfrm>
        </p:grpSpPr>
        <p:sp>
          <p:nvSpPr>
            <p:cNvPr id="17" name="object 17"/>
            <p:cNvSpPr/>
            <p:nvPr/>
          </p:nvSpPr>
          <p:spPr>
            <a:xfrm>
              <a:off x="15682752" y="3345559"/>
              <a:ext cx="2605246" cy="4416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47978" y="960525"/>
              <a:ext cx="870585" cy="1011555"/>
            </a:xfrm>
            <a:custGeom>
              <a:avLst/>
              <a:gdLst/>
              <a:ahLst/>
              <a:cxnLst/>
              <a:rect l="l" t="t" r="r" b="b"/>
              <a:pathLst>
                <a:path w="870584" h="1011555">
                  <a:moveTo>
                    <a:pt x="465924" y="450773"/>
                  </a:moveTo>
                  <a:lnTo>
                    <a:pt x="462876" y="432219"/>
                  </a:lnTo>
                  <a:lnTo>
                    <a:pt x="448132" y="419519"/>
                  </a:lnTo>
                  <a:lnTo>
                    <a:pt x="421970" y="408660"/>
                  </a:lnTo>
                  <a:lnTo>
                    <a:pt x="397116" y="395770"/>
                  </a:lnTo>
                  <a:lnTo>
                    <a:pt x="351917" y="364223"/>
                  </a:lnTo>
                  <a:lnTo>
                    <a:pt x="300990" y="309841"/>
                  </a:lnTo>
                  <a:lnTo>
                    <a:pt x="275310" y="267258"/>
                  </a:lnTo>
                  <a:lnTo>
                    <a:pt x="256959" y="220370"/>
                  </a:lnTo>
                  <a:lnTo>
                    <a:pt x="246583" y="169786"/>
                  </a:lnTo>
                  <a:lnTo>
                    <a:pt x="234289" y="146227"/>
                  </a:lnTo>
                  <a:lnTo>
                    <a:pt x="212140" y="139750"/>
                  </a:lnTo>
                  <a:lnTo>
                    <a:pt x="190538" y="149288"/>
                  </a:lnTo>
                  <a:lnTo>
                    <a:pt x="179832" y="173761"/>
                  </a:lnTo>
                  <a:lnTo>
                    <a:pt x="173812" y="221068"/>
                  </a:lnTo>
                  <a:lnTo>
                    <a:pt x="161290" y="266103"/>
                  </a:lnTo>
                  <a:lnTo>
                    <a:pt x="142646" y="308444"/>
                  </a:lnTo>
                  <a:lnTo>
                    <a:pt x="118275" y="347624"/>
                  </a:lnTo>
                  <a:lnTo>
                    <a:pt x="88557" y="383222"/>
                  </a:lnTo>
                  <a:lnTo>
                    <a:pt x="53886" y="414782"/>
                  </a:lnTo>
                  <a:lnTo>
                    <a:pt x="14617" y="441883"/>
                  </a:lnTo>
                  <a:lnTo>
                    <a:pt x="3429" y="454647"/>
                  </a:lnTo>
                  <a:lnTo>
                    <a:pt x="0" y="471741"/>
                  </a:lnTo>
                  <a:lnTo>
                    <a:pt x="4737" y="488200"/>
                  </a:lnTo>
                  <a:lnTo>
                    <a:pt x="18021" y="499059"/>
                  </a:lnTo>
                  <a:lnTo>
                    <a:pt x="66281" y="521182"/>
                  </a:lnTo>
                  <a:lnTo>
                    <a:pt x="108686" y="550456"/>
                  </a:lnTo>
                  <a:lnTo>
                    <a:pt x="144462" y="586308"/>
                  </a:lnTo>
                  <a:lnTo>
                    <a:pt x="172859" y="628129"/>
                  </a:lnTo>
                  <a:lnTo>
                    <a:pt x="193090" y="675360"/>
                  </a:lnTo>
                  <a:lnTo>
                    <a:pt x="204406" y="727392"/>
                  </a:lnTo>
                  <a:lnTo>
                    <a:pt x="217119" y="750646"/>
                  </a:lnTo>
                  <a:lnTo>
                    <a:pt x="239991" y="757351"/>
                  </a:lnTo>
                  <a:lnTo>
                    <a:pt x="261772" y="748093"/>
                  </a:lnTo>
                  <a:lnTo>
                    <a:pt x="271170" y="723417"/>
                  </a:lnTo>
                  <a:lnTo>
                    <a:pt x="273621" y="684428"/>
                  </a:lnTo>
                  <a:lnTo>
                    <a:pt x="281698" y="647700"/>
                  </a:lnTo>
                  <a:lnTo>
                    <a:pt x="312331" y="577634"/>
                  </a:lnTo>
                  <a:lnTo>
                    <a:pt x="339940" y="546112"/>
                  </a:lnTo>
                  <a:lnTo>
                    <a:pt x="370586" y="519150"/>
                  </a:lnTo>
                  <a:lnTo>
                    <a:pt x="404964" y="497166"/>
                  </a:lnTo>
                  <a:lnTo>
                    <a:pt x="443801" y="480606"/>
                  </a:lnTo>
                  <a:lnTo>
                    <a:pt x="459003" y="468960"/>
                  </a:lnTo>
                  <a:lnTo>
                    <a:pt x="465924" y="450773"/>
                  </a:lnTo>
                  <a:close/>
                </a:path>
                <a:path w="870584" h="1011555">
                  <a:moveTo>
                    <a:pt x="794842" y="165049"/>
                  </a:moveTo>
                  <a:lnTo>
                    <a:pt x="792518" y="151117"/>
                  </a:lnTo>
                  <a:lnTo>
                    <a:pt x="781469" y="141592"/>
                  </a:lnTo>
                  <a:lnTo>
                    <a:pt x="745109" y="122758"/>
                  </a:lnTo>
                  <a:lnTo>
                    <a:pt x="715708" y="95834"/>
                  </a:lnTo>
                  <a:lnTo>
                    <a:pt x="694905" y="62014"/>
                  </a:lnTo>
                  <a:lnTo>
                    <a:pt x="684314" y="22491"/>
                  </a:lnTo>
                  <a:lnTo>
                    <a:pt x="675144" y="4838"/>
                  </a:lnTo>
                  <a:lnTo>
                    <a:pt x="658533" y="0"/>
                  </a:lnTo>
                  <a:lnTo>
                    <a:pt x="642289" y="7137"/>
                  </a:lnTo>
                  <a:lnTo>
                    <a:pt x="634238" y="25463"/>
                  </a:lnTo>
                  <a:lnTo>
                    <a:pt x="627037" y="64312"/>
                  </a:lnTo>
                  <a:lnTo>
                    <a:pt x="610577" y="99301"/>
                  </a:lnTo>
                  <a:lnTo>
                    <a:pt x="586054" y="129374"/>
                  </a:lnTo>
                  <a:lnTo>
                    <a:pt x="554647" y="153466"/>
                  </a:lnTo>
                  <a:lnTo>
                    <a:pt x="546227" y="163080"/>
                  </a:lnTo>
                  <a:lnTo>
                    <a:pt x="543648" y="175920"/>
                  </a:lnTo>
                  <a:lnTo>
                    <a:pt x="547204" y="188239"/>
                  </a:lnTo>
                  <a:lnTo>
                    <a:pt x="557199" y="196303"/>
                  </a:lnTo>
                  <a:lnTo>
                    <a:pt x="590804" y="213245"/>
                  </a:lnTo>
                  <a:lnTo>
                    <a:pt x="617829" y="237477"/>
                  </a:lnTo>
                  <a:lnTo>
                    <a:pt x="636930" y="268224"/>
                  </a:lnTo>
                  <a:lnTo>
                    <a:pt x="646772" y="304711"/>
                  </a:lnTo>
                  <a:lnTo>
                    <a:pt x="656323" y="322097"/>
                  </a:lnTo>
                  <a:lnTo>
                    <a:pt x="673468" y="327139"/>
                  </a:lnTo>
                  <a:lnTo>
                    <a:pt x="689775" y="320217"/>
                  </a:lnTo>
                  <a:lnTo>
                    <a:pt x="696849" y="301726"/>
                  </a:lnTo>
                  <a:lnTo>
                    <a:pt x="697966" y="283413"/>
                  </a:lnTo>
                  <a:lnTo>
                    <a:pt x="701802" y="266179"/>
                  </a:lnTo>
                  <a:lnTo>
                    <a:pt x="729335" y="218338"/>
                  </a:lnTo>
                  <a:lnTo>
                    <a:pt x="759955" y="195224"/>
                  </a:lnTo>
                  <a:lnTo>
                    <a:pt x="778281" y="187401"/>
                  </a:lnTo>
                  <a:lnTo>
                    <a:pt x="789686" y="178701"/>
                  </a:lnTo>
                  <a:lnTo>
                    <a:pt x="794842" y="165049"/>
                  </a:lnTo>
                  <a:close/>
                </a:path>
                <a:path w="870584" h="1011555">
                  <a:moveTo>
                    <a:pt x="870292" y="783983"/>
                  </a:moveTo>
                  <a:lnTo>
                    <a:pt x="867968" y="770039"/>
                  </a:lnTo>
                  <a:lnTo>
                    <a:pt x="856919" y="760526"/>
                  </a:lnTo>
                  <a:lnTo>
                    <a:pt x="811390" y="738212"/>
                  </a:lnTo>
                  <a:lnTo>
                    <a:pt x="772566" y="707580"/>
                  </a:lnTo>
                  <a:lnTo>
                    <a:pt x="741616" y="669658"/>
                  </a:lnTo>
                  <a:lnTo>
                    <a:pt x="719721" y="625513"/>
                  </a:lnTo>
                  <a:lnTo>
                    <a:pt x="708075" y="576173"/>
                  </a:lnTo>
                  <a:lnTo>
                    <a:pt x="698919" y="558533"/>
                  </a:lnTo>
                  <a:lnTo>
                    <a:pt x="682307" y="553681"/>
                  </a:lnTo>
                  <a:lnTo>
                    <a:pt x="666064" y="560832"/>
                  </a:lnTo>
                  <a:lnTo>
                    <a:pt x="658012" y="579158"/>
                  </a:lnTo>
                  <a:lnTo>
                    <a:pt x="650367" y="627608"/>
                  </a:lnTo>
                  <a:lnTo>
                    <a:pt x="633552" y="672553"/>
                  </a:lnTo>
                  <a:lnTo>
                    <a:pt x="608330" y="713066"/>
                  </a:lnTo>
                  <a:lnTo>
                    <a:pt x="575487" y="748245"/>
                  </a:lnTo>
                  <a:lnTo>
                    <a:pt x="535813" y="777201"/>
                  </a:lnTo>
                  <a:lnTo>
                    <a:pt x="527380" y="786701"/>
                  </a:lnTo>
                  <a:lnTo>
                    <a:pt x="524802" y="799503"/>
                  </a:lnTo>
                  <a:lnTo>
                    <a:pt x="528370" y="811860"/>
                  </a:lnTo>
                  <a:lnTo>
                    <a:pt x="538365" y="820039"/>
                  </a:lnTo>
                  <a:lnTo>
                    <a:pt x="580682" y="840219"/>
                  </a:lnTo>
                  <a:lnTo>
                    <a:pt x="616585" y="867943"/>
                  </a:lnTo>
                  <a:lnTo>
                    <a:pt x="645109" y="902423"/>
                  </a:lnTo>
                  <a:lnTo>
                    <a:pt x="665251" y="942911"/>
                  </a:lnTo>
                  <a:lnTo>
                    <a:pt x="676046" y="988618"/>
                  </a:lnTo>
                  <a:lnTo>
                    <a:pt x="685596" y="1006017"/>
                  </a:lnTo>
                  <a:lnTo>
                    <a:pt x="702741" y="1011059"/>
                  </a:lnTo>
                  <a:lnTo>
                    <a:pt x="719048" y="1004138"/>
                  </a:lnTo>
                  <a:lnTo>
                    <a:pt x="726122" y="985647"/>
                  </a:lnTo>
                  <a:lnTo>
                    <a:pt x="727938" y="956919"/>
                  </a:lnTo>
                  <a:lnTo>
                    <a:pt x="733907" y="929855"/>
                  </a:lnTo>
                  <a:lnTo>
                    <a:pt x="756488" y="878205"/>
                  </a:lnTo>
                  <a:lnTo>
                    <a:pt x="799693" y="834910"/>
                  </a:lnTo>
                  <a:lnTo>
                    <a:pt x="853719" y="806323"/>
                  </a:lnTo>
                  <a:lnTo>
                    <a:pt x="865136" y="797636"/>
                  </a:lnTo>
                  <a:lnTo>
                    <a:pt x="870292" y="783983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10967" y="993666"/>
              <a:ext cx="739775" cy="889000"/>
            </a:xfrm>
            <a:custGeom>
              <a:avLst/>
              <a:gdLst/>
              <a:ahLst/>
              <a:cxnLst/>
              <a:rect l="l" t="t" r="r" b="b"/>
              <a:pathLst>
                <a:path w="739775" h="889000">
                  <a:moveTo>
                    <a:pt x="255181" y="362002"/>
                  </a:moveTo>
                  <a:lnTo>
                    <a:pt x="214274" y="329395"/>
                  </a:lnTo>
                  <a:lnTo>
                    <a:pt x="187550" y="293903"/>
                  </a:lnTo>
                  <a:lnTo>
                    <a:pt x="166952" y="254600"/>
                  </a:lnTo>
                  <a:lnTo>
                    <a:pt x="151843" y="212480"/>
                  </a:lnTo>
                  <a:lnTo>
                    <a:pt x="141587" y="168534"/>
                  </a:lnTo>
                  <a:lnTo>
                    <a:pt x="143339" y="161616"/>
                  </a:lnTo>
                  <a:lnTo>
                    <a:pt x="149446" y="159019"/>
                  </a:lnTo>
                  <a:lnTo>
                    <a:pt x="156355" y="160898"/>
                  </a:lnTo>
                  <a:lnTo>
                    <a:pt x="160515" y="167407"/>
                  </a:lnTo>
                  <a:lnTo>
                    <a:pt x="173278" y="218453"/>
                  </a:lnTo>
                  <a:lnTo>
                    <a:pt x="193494" y="266357"/>
                  </a:lnTo>
                  <a:lnTo>
                    <a:pt x="222192" y="309422"/>
                  </a:lnTo>
                  <a:lnTo>
                    <a:pt x="260401" y="345953"/>
                  </a:lnTo>
                  <a:lnTo>
                    <a:pt x="263927" y="352282"/>
                  </a:lnTo>
                  <a:lnTo>
                    <a:pt x="261378" y="358516"/>
                  </a:lnTo>
                  <a:lnTo>
                    <a:pt x="255181" y="362002"/>
                  </a:lnTo>
                  <a:close/>
                </a:path>
                <a:path w="739775" h="889000">
                  <a:moveTo>
                    <a:pt x="309454" y="401422"/>
                  </a:moveTo>
                  <a:lnTo>
                    <a:pt x="304820" y="399062"/>
                  </a:lnTo>
                  <a:lnTo>
                    <a:pt x="297876" y="395624"/>
                  </a:lnTo>
                  <a:lnTo>
                    <a:pt x="291493" y="391341"/>
                  </a:lnTo>
                  <a:lnTo>
                    <a:pt x="281422" y="383425"/>
                  </a:lnTo>
                  <a:lnTo>
                    <a:pt x="281444" y="376936"/>
                  </a:lnTo>
                  <a:lnTo>
                    <a:pt x="288147" y="369441"/>
                  </a:lnTo>
                  <a:lnTo>
                    <a:pt x="294061" y="369292"/>
                  </a:lnTo>
                  <a:lnTo>
                    <a:pt x="298133" y="372496"/>
                  </a:lnTo>
                  <a:lnTo>
                    <a:pt x="303067" y="376460"/>
                  </a:lnTo>
                  <a:lnTo>
                    <a:pt x="307725" y="379224"/>
                  </a:lnTo>
                  <a:lnTo>
                    <a:pt x="313412" y="382129"/>
                  </a:lnTo>
                  <a:lnTo>
                    <a:pt x="318034" y="384287"/>
                  </a:lnTo>
                  <a:lnTo>
                    <a:pt x="319820" y="390263"/>
                  </a:lnTo>
                  <a:lnTo>
                    <a:pt x="317642" y="394853"/>
                  </a:lnTo>
                  <a:lnTo>
                    <a:pt x="315261" y="399455"/>
                  </a:lnTo>
                  <a:lnTo>
                    <a:pt x="309454" y="401422"/>
                  </a:lnTo>
                  <a:close/>
                </a:path>
                <a:path w="739775" h="889000">
                  <a:moveTo>
                    <a:pt x="124616" y="552090"/>
                  </a:moveTo>
                  <a:lnTo>
                    <a:pt x="118820" y="547794"/>
                  </a:lnTo>
                  <a:lnTo>
                    <a:pt x="96955" y="516686"/>
                  </a:lnTo>
                  <a:lnTo>
                    <a:pt x="70487" y="490281"/>
                  </a:lnTo>
                  <a:lnTo>
                    <a:pt x="39759" y="468880"/>
                  </a:lnTo>
                  <a:lnTo>
                    <a:pt x="5116" y="452788"/>
                  </a:lnTo>
                  <a:lnTo>
                    <a:pt x="0" y="447790"/>
                  </a:lnTo>
                  <a:lnTo>
                    <a:pt x="800" y="441185"/>
                  </a:lnTo>
                  <a:lnTo>
                    <a:pt x="5906" y="436148"/>
                  </a:lnTo>
                  <a:lnTo>
                    <a:pt x="13708" y="435855"/>
                  </a:lnTo>
                  <a:lnTo>
                    <a:pt x="50446" y="453042"/>
                  </a:lnTo>
                  <a:lnTo>
                    <a:pt x="83220" y="476015"/>
                  </a:lnTo>
                  <a:lnTo>
                    <a:pt x="111445" y="504277"/>
                  </a:lnTo>
                  <a:lnTo>
                    <a:pt x="134537" y="537330"/>
                  </a:lnTo>
                  <a:lnTo>
                    <a:pt x="135418" y="544839"/>
                  </a:lnTo>
                  <a:lnTo>
                    <a:pt x="131130" y="550432"/>
                  </a:lnTo>
                  <a:lnTo>
                    <a:pt x="124616" y="552090"/>
                  </a:lnTo>
                  <a:close/>
                </a:path>
                <a:path w="739775" h="889000">
                  <a:moveTo>
                    <a:pt x="147856" y="603238"/>
                  </a:moveTo>
                  <a:lnTo>
                    <a:pt x="133804" y="573056"/>
                  </a:lnTo>
                  <a:lnTo>
                    <a:pt x="135742" y="567872"/>
                  </a:lnTo>
                  <a:lnTo>
                    <a:pt x="145355" y="564664"/>
                  </a:lnTo>
                  <a:lnTo>
                    <a:pt x="151833" y="567117"/>
                  </a:lnTo>
                  <a:lnTo>
                    <a:pt x="152948" y="572119"/>
                  </a:lnTo>
                  <a:lnTo>
                    <a:pt x="154326" y="578119"/>
                  </a:lnTo>
                  <a:lnTo>
                    <a:pt x="156507" y="583868"/>
                  </a:lnTo>
                  <a:lnTo>
                    <a:pt x="159094" y="589594"/>
                  </a:lnTo>
                  <a:lnTo>
                    <a:pt x="161203" y="594131"/>
                  </a:lnTo>
                  <a:lnTo>
                    <a:pt x="157469" y="600030"/>
                  </a:lnTo>
                  <a:lnTo>
                    <a:pt x="147856" y="603238"/>
                  </a:lnTo>
                  <a:close/>
                </a:path>
                <a:path w="739775" h="889000">
                  <a:moveTo>
                    <a:pt x="688916" y="722191"/>
                  </a:moveTo>
                  <a:lnTo>
                    <a:pt x="656495" y="698180"/>
                  </a:lnTo>
                  <a:lnTo>
                    <a:pt x="622441" y="635742"/>
                  </a:lnTo>
                  <a:lnTo>
                    <a:pt x="612723" y="603138"/>
                  </a:lnTo>
                  <a:lnTo>
                    <a:pt x="613994" y="595542"/>
                  </a:lnTo>
                  <a:lnTo>
                    <a:pt x="619672" y="591219"/>
                  </a:lnTo>
                  <a:lnTo>
                    <a:pt x="626380" y="591320"/>
                  </a:lnTo>
                  <a:lnTo>
                    <a:pt x="630739" y="596997"/>
                  </a:lnTo>
                  <a:lnTo>
                    <a:pt x="639091" y="625827"/>
                  </a:lnTo>
                  <a:lnTo>
                    <a:pt x="651484" y="655976"/>
                  </a:lnTo>
                  <a:lnTo>
                    <a:pt x="668427" y="683420"/>
                  </a:lnTo>
                  <a:lnTo>
                    <a:pt x="690427" y="704139"/>
                  </a:lnTo>
                  <a:lnTo>
                    <a:pt x="694823" y="710549"/>
                  </a:lnTo>
                  <a:lnTo>
                    <a:pt x="693783" y="717625"/>
                  </a:lnTo>
                  <a:lnTo>
                    <a:pt x="688916" y="722191"/>
                  </a:lnTo>
                  <a:close/>
                </a:path>
                <a:path w="739775" h="889000">
                  <a:moveTo>
                    <a:pt x="729337" y="747034"/>
                  </a:moveTo>
                  <a:lnTo>
                    <a:pt x="724523" y="745090"/>
                  </a:lnTo>
                  <a:lnTo>
                    <a:pt x="721805" y="744036"/>
                  </a:lnTo>
                  <a:lnTo>
                    <a:pt x="719075" y="742779"/>
                  </a:lnTo>
                  <a:lnTo>
                    <a:pt x="716357" y="741724"/>
                  </a:lnTo>
                  <a:lnTo>
                    <a:pt x="711544" y="739781"/>
                  </a:lnTo>
                  <a:lnTo>
                    <a:pt x="709926" y="733187"/>
                  </a:lnTo>
                  <a:lnTo>
                    <a:pt x="712127" y="729001"/>
                  </a:lnTo>
                  <a:lnTo>
                    <a:pt x="714700" y="724185"/>
                  </a:lnTo>
                  <a:lnTo>
                    <a:pt x="720135" y="722848"/>
                  </a:lnTo>
                  <a:lnTo>
                    <a:pt x="724949" y="724791"/>
                  </a:lnTo>
                  <a:lnTo>
                    <a:pt x="727667" y="725846"/>
                  </a:lnTo>
                  <a:lnTo>
                    <a:pt x="730397" y="727102"/>
                  </a:lnTo>
                  <a:lnTo>
                    <a:pt x="733115" y="728157"/>
                  </a:lnTo>
                  <a:lnTo>
                    <a:pt x="737725" y="730113"/>
                  </a:lnTo>
                  <a:lnTo>
                    <a:pt x="739343" y="736707"/>
                  </a:lnTo>
                  <a:lnTo>
                    <a:pt x="737345" y="740881"/>
                  </a:lnTo>
                  <a:lnTo>
                    <a:pt x="734772" y="745697"/>
                  </a:lnTo>
                  <a:lnTo>
                    <a:pt x="729337" y="747034"/>
                  </a:lnTo>
                  <a:close/>
                </a:path>
                <a:path w="739775" h="889000">
                  <a:moveTo>
                    <a:pt x="593616" y="843919"/>
                  </a:moveTo>
                  <a:lnTo>
                    <a:pt x="587787" y="839597"/>
                  </a:lnTo>
                  <a:lnTo>
                    <a:pt x="573943" y="819498"/>
                  </a:lnTo>
                  <a:lnTo>
                    <a:pt x="557163" y="802519"/>
                  </a:lnTo>
                  <a:lnTo>
                    <a:pt x="537628" y="788784"/>
                  </a:lnTo>
                  <a:lnTo>
                    <a:pt x="515517" y="778414"/>
                  </a:lnTo>
                  <a:lnTo>
                    <a:pt x="510424" y="773329"/>
                  </a:lnTo>
                  <a:lnTo>
                    <a:pt x="511272" y="766731"/>
                  </a:lnTo>
                  <a:lnTo>
                    <a:pt x="516391" y="761741"/>
                  </a:lnTo>
                  <a:lnTo>
                    <a:pt x="524108" y="761481"/>
                  </a:lnTo>
                  <a:lnTo>
                    <a:pt x="548320" y="772974"/>
                  </a:lnTo>
                  <a:lnTo>
                    <a:pt x="569927" y="788328"/>
                  </a:lnTo>
                  <a:lnTo>
                    <a:pt x="588524" y="807169"/>
                  </a:lnTo>
                  <a:lnTo>
                    <a:pt x="603707" y="829120"/>
                  </a:lnTo>
                  <a:lnTo>
                    <a:pt x="604562" y="836717"/>
                  </a:lnTo>
                  <a:lnTo>
                    <a:pt x="600203" y="842304"/>
                  </a:lnTo>
                  <a:lnTo>
                    <a:pt x="593616" y="843919"/>
                  </a:lnTo>
                  <a:close/>
                </a:path>
                <a:path w="739775" h="889000">
                  <a:moveTo>
                    <a:pt x="625441" y="888851"/>
                  </a:moveTo>
                  <a:lnTo>
                    <a:pt x="619969" y="886136"/>
                  </a:lnTo>
                  <a:lnTo>
                    <a:pt x="618256" y="881372"/>
                  </a:lnTo>
                  <a:lnTo>
                    <a:pt x="617261" y="878390"/>
                  </a:lnTo>
                  <a:lnTo>
                    <a:pt x="616279" y="875610"/>
                  </a:lnTo>
                  <a:lnTo>
                    <a:pt x="615284" y="872628"/>
                  </a:lnTo>
                  <a:lnTo>
                    <a:pt x="613774" y="867852"/>
                  </a:lnTo>
                  <a:lnTo>
                    <a:pt x="616515" y="862418"/>
                  </a:lnTo>
                  <a:lnTo>
                    <a:pt x="621315" y="860713"/>
                  </a:lnTo>
                  <a:lnTo>
                    <a:pt x="626128" y="859210"/>
                  </a:lnTo>
                  <a:lnTo>
                    <a:pt x="631600" y="861926"/>
                  </a:lnTo>
                  <a:lnTo>
                    <a:pt x="634296" y="869469"/>
                  </a:lnTo>
                  <a:lnTo>
                    <a:pt x="636285" y="875433"/>
                  </a:lnTo>
                  <a:lnTo>
                    <a:pt x="637794" y="880209"/>
                  </a:lnTo>
                  <a:lnTo>
                    <a:pt x="635054" y="885643"/>
                  </a:lnTo>
                  <a:lnTo>
                    <a:pt x="630254" y="887348"/>
                  </a:lnTo>
                  <a:lnTo>
                    <a:pt x="625441" y="888851"/>
                  </a:lnTo>
                  <a:close/>
                </a:path>
                <a:path w="739775" h="889000">
                  <a:moveTo>
                    <a:pt x="583876" y="207874"/>
                  </a:moveTo>
                  <a:lnTo>
                    <a:pt x="577717" y="203799"/>
                  </a:lnTo>
                  <a:lnTo>
                    <a:pt x="567702" y="187495"/>
                  </a:lnTo>
                  <a:lnTo>
                    <a:pt x="556060" y="170242"/>
                  </a:lnTo>
                  <a:lnTo>
                    <a:pt x="542047" y="155602"/>
                  </a:lnTo>
                  <a:lnTo>
                    <a:pt x="524915" y="147134"/>
                  </a:lnTo>
                  <a:lnTo>
                    <a:pt x="518791" y="142795"/>
                  </a:lnTo>
                  <a:lnTo>
                    <a:pt x="517916" y="135919"/>
                  </a:lnTo>
                  <a:lnTo>
                    <a:pt x="521542" y="130029"/>
                  </a:lnTo>
                  <a:lnTo>
                    <a:pt x="528921" y="128649"/>
                  </a:lnTo>
                  <a:lnTo>
                    <a:pt x="550062" y="138269"/>
                  </a:lnTo>
                  <a:lnTo>
                    <a:pt x="567092" y="154406"/>
                  </a:lnTo>
                  <a:lnTo>
                    <a:pt x="581215" y="173832"/>
                  </a:lnTo>
                  <a:lnTo>
                    <a:pt x="593638" y="193322"/>
                  </a:lnTo>
                  <a:lnTo>
                    <a:pt x="594822" y="200671"/>
                  </a:lnTo>
                  <a:lnTo>
                    <a:pt x="590573" y="206176"/>
                  </a:lnTo>
                  <a:lnTo>
                    <a:pt x="583876" y="207874"/>
                  </a:lnTo>
                  <a:close/>
                </a:path>
                <a:path w="739775" h="889000">
                  <a:moveTo>
                    <a:pt x="595541" y="239028"/>
                  </a:moveTo>
                  <a:lnTo>
                    <a:pt x="590979" y="234434"/>
                  </a:lnTo>
                  <a:lnTo>
                    <a:pt x="590065" y="219080"/>
                  </a:lnTo>
                  <a:lnTo>
                    <a:pt x="594110" y="214987"/>
                  </a:lnTo>
                  <a:lnTo>
                    <a:pt x="599378" y="214268"/>
                  </a:lnTo>
                  <a:lnTo>
                    <a:pt x="604658" y="213751"/>
                  </a:lnTo>
                  <a:lnTo>
                    <a:pt x="609220" y="218345"/>
                  </a:lnTo>
                  <a:lnTo>
                    <a:pt x="610134" y="233699"/>
                  </a:lnTo>
                  <a:lnTo>
                    <a:pt x="605897" y="238006"/>
                  </a:lnTo>
                  <a:lnTo>
                    <a:pt x="595541" y="239028"/>
                  </a:lnTo>
                  <a:close/>
                </a:path>
                <a:path w="739775" h="889000">
                  <a:moveTo>
                    <a:pt x="657700" y="119463"/>
                  </a:moveTo>
                  <a:lnTo>
                    <a:pt x="625478" y="96434"/>
                  </a:lnTo>
                  <a:lnTo>
                    <a:pt x="593512" y="41526"/>
                  </a:lnTo>
                  <a:lnTo>
                    <a:pt x="586992" y="9631"/>
                  </a:lnTo>
                  <a:lnTo>
                    <a:pt x="589229" y="2656"/>
                  </a:lnTo>
                  <a:lnTo>
                    <a:pt x="595533" y="0"/>
                  </a:lnTo>
                  <a:lnTo>
                    <a:pt x="602299" y="1878"/>
                  </a:lnTo>
                  <a:lnTo>
                    <a:pt x="605920" y="8504"/>
                  </a:lnTo>
                  <a:lnTo>
                    <a:pt x="611792" y="36808"/>
                  </a:lnTo>
                  <a:lnTo>
                    <a:pt x="623479" y="62427"/>
                  </a:lnTo>
                  <a:lnTo>
                    <a:pt x="640568" y="84873"/>
                  </a:lnTo>
                  <a:lnTo>
                    <a:pt x="662647" y="103659"/>
                  </a:lnTo>
                  <a:lnTo>
                    <a:pt x="666306" y="109751"/>
                  </a:lnTo>
                  <a:lnTo>
                    <a:pt x="663861" y="115903"/>
                  </a:lnTo>
                  <a:lnTo>
                    <a:pt x="657700" y="119463"/>
                  </a:lnTo>
                  <a:close/>
                </a:path>
                <a:path w="739775" h="889000">
                  <a:moveTo>
                    <a:pt x="696908" y="133652"/>
                  </a:moveTo>
                  <a:lnTo>
                    <a:pt x="687318" y="133817"/>
                  </a:lnTo>
                  <a:lnTo>
                    <a:pt x="683391" y="133037"/>
                  </a:lnTo>
                  <a:lnTo>
                    <a:pt x="678997" y="131272"/>
                  </a:lnTo>
                  <a:lnTo>
                    <a:pt x="674195" y="129530"/>
                  </a:lnTo>
                  <a:lnTo>
                    <a:pt x="672781" y="122924"/>
                  </a:lnTo>
                  <a:lnTo>
                    <a:pt x="674767" y="118548"/>
                  </a:lnTo>
                  <a:lnTo>
                    <a:pt x="677340" y="113732"/>
                  </a:lnTo>
                  <a:lnTo>
                    <a:pt x="682775" y="112395"/>
                  </a:lnTo>
                  <a:lnTo>
                    <a:pt x="687589" y="114338"/>
                  </a:lnTo>
                  <a:lnTo>
                    <a:pt x="688036" y="114312"/>
                  </a:lnTo>
                  <a:lnTo>
                    <a:pt x="689037" y="114658"/>
                  </a:lnTo>
                  <a:lnTo>
                    <a:pt x="689241" y="114645"/>
                  </a:lnTo>
                  <a:lnTo>
                    <a:pt x="689456" y="114835"/>
                  </a:lnTo>
                  <a:lnTo>
                    <a:pt x="690881" y="114751"/>
                  </a:lnTo>
                  <a:lnTo>
                    <a:pt x="696185" y="114638"/>
                  </a:lnTo>
                  <a:lnTo>
                    <a:pt x="700496" y="118436"/>
                  </a:lnTo>
                  <a:lnTo>
                    <a:pt x="701516" y="128715"/>
                  </a:lnTo>
                  <a:lnTo>
                    <a:pt x="696908" y="133652"/>
                  </a:lnTo>
                  <a:close/>
                </a:path>
                <a:path w="739775" h="889000">
                  <a:moveTo>
                    <a:pt x="688036" y="114312"/>
                  </a:moveTo>
                  <a:lnTo>
                    <a:pt x="687589" y="114338"/>
                  </a:lnTo>
                  <a:lnTo>
                    <a:pt x="686535" y="113793"/>
                  </a:lnTo>
                  <a:lnTo>
                    <a:pt x="688036" y="11431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0522" y="4454842"/>
              <a:ext cx="883919" cy="1020444"/>
            </a:xfrm>
            <a:custGeom>
              <a:avLst/>
              <a:gdLst/>
              <a:ahLst/>
              <a:cxnLst/>
              <a:rect l="l" t="t" r="r" b="b"/>
              <a:pathLst>
                <a:path w="883920" h="1020445">
                  <a:moveTo>
                    <a:pt x="251841" y="161912"/>
                  </a:moveTo>
                  <a:lnTo>
                    <a:pt x="251091" y="148640"/>
                  </a:lnTo>
                  <a:lnTo>
                    <a:pt x="244182" y="136956"/>
                  </a:lnTo>
                  <a:lnTo>
                    <a:pt x="232689" y="130416"/>
                  </a:lnTo>
                  <a:lnTo>
                    <a:pt x="193827" y="117563"/>
                  </a:lnTo>
                  <a:lnTo>
                    <a:pt x="159613" y="96507"/>
                  </a:lnTo>
                  <a:lnTo>
                    <a:pt x="131597" y="67881"/>
                  </a:lnTo>
                  <a:lnTo>
                    <a:pt x="111264" y="32308"/>
                  </a:lnTo>
                  <a:lnTo>
                    <a:pt x="97142" y="17132"/>
                  </a:lnTo>
                  <a:lnTo>
                    <a:pt x="78854" y="15684"/>
                  </a:lnTo>
                  <a:lnTo>
                    <a:pt x="64325" y="26098"/>
                  </a:lnTo>
                  <a:lnTo>
                    <a:pt x="61442" y="46494"/>
                  </a:lnTo>
                  <a:lnTo>
                    <a:pt x="64643" y="88811"/>
                  </a:lnTo>
                  <a:lnTo>
                    <a:pt x="55943" y="129019"/>
                  </a:lnTo>
                  <a:lnTo>
                    <a:pt x="36512" y="165417"/>
                  </a:lnTo>
                  <a:lnTo>
                    <a:pt x="7505" y="196265"/>
                  </a:lnTo>
                  <a:lnTo>
                    <a:pt x="0" y="209359"/>
                  </a:lnTo>
                  <a:lnTo>
                    <a:pt x="2514" y="223799"/>
                  </a:lnTo>
                  <a:lnTo>
                    <a:pt x="12217" y="235407"/>
                  </a:lnTo>
                  <a:lnTo>
                    <a:pt x="26314" y="240017"/>
                  </a:lnTo>
                  <a:lnTo>
                    <a:pt x="46850" y="241414"/>
                  </a:lnTo>
                  <a:lnTo>
                    <a:pt x="66179" y="246037"/>
                  </a:lnTo>
                  <a:lnTo>
                    <a:pt x="102476" y="263728"/>
                  </a:lnTo>
                  <a:lnTo>
                    <a:pt x="137490" y="306565"/>
                  </a:lnTo>
                  <a:lnTo>
                    <a:pt x="144843" y="324104"/>
                  </a:lnTo>
                  <a:lnTo>
                    <a:pt x="158064" y="339801"/>
                  </a:lnTo>
                  <a:lnTo>
                    <a:pt x="176339" y="341007"/>
                  </a:lnTo>
                  <a:lnTo>
                    <a:pt x="191325" y="330212"/>
                  </a:lnTo>
                  <a:lnTo>
                    <a:pt x="194665" y="309930"/>
                  </a:lnTo>
                  <a:lnTo>
                    <a:pt x="191770" y="270852"/>
                  </a:lnTo>
                  <a:lnTo>
                    <a:pt x="199859" y="234226"/>
                  </a:lnTo>
                  <a:lnTo>
                    <a:pt x="217906" y="201282"/>
                  </a:lnTo>
                  <a:lnTo>
                    <a:pt x="244868" y="173215"/>
                  </a:lnTo>
                  <a:lnTo>
                    <a:pt x="251841" y="161912"/>
                  </a:lnTo>
                  <a:close/>
                </a:path>
                <a:path w="883920" h="1020445">
                  <a:moveTo>
                    <a:pt x="483781" y="765898"/>
                  </a:moveTo>
                  <a:lnTo>
                    <a:pt x="483019" y="752589"/>
                  </a:lnTo>
                  <a:lnTo>
                    <a:pt x="476123" y="740943"/>
                  </a:lnTo>
                  <a:lnTo>
                    <a:pt x="464654" y="734529"/>
                  </a:lnTo>
                  <a:lnTo>
                    <a:pt x="416064" y="719734"/>
                  </a:lnTo>
                  <a:lnTo>
                    <a:pt x="371995" y="696506"/>
                  </a:lnTo>
                  <a:lnTo>
                    <a:pt x="333540" y="665467"/>
                  </a:lnTo>
                  <a:lnTo>
                    <a:pt x="301752" y="627227"/>
                  </a:lnTo>
                  <a:lnTo>
                    <a:pt x="277710" y="582396"/>
                  </a:lnTo>
                  <a:lnTo>
                    <a:pt x="263588" y="567220"/>
                  </a:lnTo>
                  <a:lnTo>
                    <a:pt x="245300" y="565772"/>
                  </a:lnTo>
                  <a:lnTo>
                    <a:pt x="230771" y="576186"/>
                  </a:lnTo>
                  <a:lnTo>
                    <a:pt x="227888" y="596582"/>
                  </a:lnTo>
                  <a:lnTo>
                    <a:pt x="233426" y="648855"/>
                  </a:lnTo>
                  <a:lnTo>
                    <a:pt x="227215" y="699554"/>
                  </a:lnTo>
                  <a:lnTo>
                    <a:pt x="210032" y="747242"/>
                  </a:lnTo>
                  <a:lnTo>
                    <a:pt x="182664" y="790486"/>
                  </a:lnTo>
                  <a:lnTo>
                    <a:pt x="145923" y="827874"/>
                  </a:lnTo>
                  <a:lnTo>
                    <a:pt x="138417" y="840968"/>
                  </a:lnTo>
                  <a:lnTo>
                    <a:pt x="140931" y="855408"/>
                  </a:lnTo>
                  <a:lnTo>
                    <a:pt x="150634" y="867016"/>
                  </a:lnTo>
                  <a:lnTo>
                    <a:pt x="164731" y="871626"/>
                  </a:lnTo>
                  <a:lnTo>
                    <a:pt x="196875" y="873861"/>
                  </a:lnTo>
                  <a:lnTo>
                    <a:pt x="227190" y="881151"/>
                  </a:lnTo>
                  <a:lnTo>
                    <a:pt x="284124" y="908773"/>
                  </a:lnTo>
                  <a:lnTo>
                    <a:pt x="323837" y="951611"/>
                  </a:lnTo>
                  <a:lnTo>
                    <a:pt x="350532" y="1003554"/>
                  </a:lnTo>
                  <a:lnTo>
                    <a:pt x="363753" y="1019251"/>
                  </a:lnTo>
                  <a:lnTo>
                    <a:pt x="382016" y="1020445"/>
                  </a:lnTo>
                  <a:lnTo>
                    <a:pt x="397002" y="1009662"/>
                  </a:lnTo>
                  <a:lnTo>
                    <a:pt x="400354" y="989368"/>
                  </a:lnTo>
                  <a:lnTo>
                    <a:pt x="395224" y="940943"/>
                  </a:lnTo>
                  <a:lnTo>
                    <a:pt x="401002" y="894435"/>
                  </a:lnTo>
                  <a:lnTo>
                    <a:pt x="416991" y="850938"/>
                  </a:lnTo>
                  <a:lnTo>
                    <a:pt x="442493" y="811530"/>
                  </a:lnTo>
                  <a:lnTo>
                    <a:pt x="476834" y="777316"/>
                  </a:lnTo>
                  <a:lnTo>
                    <a:pt x="483781" y="765898"/>
                  </a:lnTo>
                  <a:close/>
                </a:path>
                <a:path w="883920" h="1020445">
                  <a:moveTo>
                    <a:pt x="883373" y="270230"/>
                  </a:moveTo>
                  <a:lnTo>
                    <a:pt x="882345" y="252514"/>
                  </a:lnTo>
                  <a:lnTo>
                    <a:pt x="873163" y="236943"/>
                  </a:lnTo>
                  <a:lnTo>
                    <a:pt x="857872" y="228269"/>
                  </a:lnTo>
                  <a:lnTo>
                    <a:pt x="810323" y="215163"/>
                  </a:lnTo>
                  <a:lnTo>
                    <a:pt x="765708" y="196113"/>
                  </a:lnTo>
                  <a:lnTo>
                    <a:pt x="724547" y="171424"/>
                  </a:lnTo>
                  <a:lnTo>
                    <a:pt x="687374" y="141389"/>
                  </a:lnTo>
                  <a:lnTo>
                    <a:pt x="654710" y="106311"/>
                  </a:lnTo>
                  <a:lnTo>
                    <a:pt x="627075" y="66497"/>
                  </a:lnTo>
                  <a:lnTo>
                    <a:pt x="605002" y="22250"/>
                  </a:lnTo>
                  <a:lnTo>
                    <a:pt x="586193" y="1955"/>
                  </a:lnTo>
                  <a:lnTo>
                    <a:pt x="561860" y="0"/>
                  </a:lnTo>
                  <a:lnTo>
                    <a:pt x="542493" y="13906"/>
                  </a:lnTo>
                  <a:lnTo>
                    <a:pt x="538568" y="41160"/>
                  </a:lnTo>
                  <a:lnTo>
                    <a:pt x="545782" y="94234"/>
                  </a:lnTo>
                  <a:lnTo>
                    <a:pt x="543953" y="146392"/>
                  </a:lnTo>
                  <a:lnTo>
                    <a:pt x="533501" y="196837"/>
                  </a:lnTo>
                  <a:lnTo>
                    <a:pt x="514858" y="244741"/>
                  </a:lnTo>
                  <a:lnTo>
                    <a:pt x="486956" y="291261"/>
                  </a:lnTo>
                  <a:lnTo>
                    <a:pt x="449414" y="334899"/>
                  </a:lnTo>
                  <a:lnTo>
                    <a:pt x="427621" y="354457"/>
                  </a:lnTo>
                  <a:lnTo>
                    <a:pt x="417614" y="371932"/>
                  </a:lnTo>
                  <a:lnTo>
                    <a:pt x="420992" y="391134"/>
                  </a:lnTo>
                  <a:lnTo>
                    <a:pt x="433959" y="406577"/>
                  </a:lnTo>
                  <a:lnTo>
                    <a:pt x="452767" y="412775"/>
                  </a:lnTo>
                  <a:lnTo>
                    <a:pt x="496303" y="415721"/>
                  </a:lnTo>
                  <a:lnTo>
                    <a:pt x="537349" y="425488"/>
                  </a:lnTo>
                  <a:lnTo>
                    <a:pt x="576453" y="441413"/>
                  </a:lnTo>
                  <a:lnTo>
                    <a:pt x="614159" y="462838"/>
                  </a:lnTo>
                  <a:lnTo>
                    <a:pt x="643153" y="490880"/>
                  </a:lnTo>
                  <a:lnTo>
                    <a:pt x="668020" y="520966"/>
                  </a:lnTo>
                  <a:lnTo>
                    <a:pt x="688467" y="554151"/>
                  </a:lnTo>
                  <a:lnTo>
                    <a:pt x="704215" y="591477"/>
                  </a:lnTo>
                  <a:lnTo>
                    <a:pt x="721829" y="612432"/>
                  </a:lnTo>
                  <a:lnTo>
                    <a:pt x="746213" y="614057"/>
                  </a:lnTo>
                  <a:lnTo>
                    <a:pt x="766216" y="599668"/>
                  </a:lnTo>
                  <a:lnTo>
                    <a:pt x="770648" y="572566"/>
                  </a:lnTo>
                  <a:lnTo>
                    <a:pt x="764184" y="525513"/>
                  </a:lnTo>
                  <a:lnTo>
                    <a:pt x="765378" y="479602"/>
                  </a:lnTo>
                  <a:lnTo>
                    <a:pt x="773874" y="435343"/>
                  </a:lnTo>
                  <a:lnTo>
                    <a:pt x="789355" y="393255"/>
                  </a:lnTo>
                  <a:lnTo>
                    <a:pt x="811453" y="353898"/>
                  </a:lnTo>
                  <a:lnTo>
                    <a:pt x="839825" y="317766"/>
                  </a:lnTo>
                  <a:lnTo>
                    <a:pt x="874141" y="285394"/>
                  </a:lnTo>
                  <a:lnTo>
                    <a:pt x="883373" y="270230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38998" y="4502958"/>
              <a:ext cx="795655" cy="880744"/>
            </a:xfrm>
            <a:custGeom>
              <a:avLst/>
              <a:gdLst/>
              <a:ahLst/>
              <a:cxnLst/>
              <a:rect l="l" t="t" r="r" b="b"/>
              <a:pathLst>
                <a:path w="795654" h="880745">
                  <a:moveTo>
                    <a:pt x="517507" y="238088"/>
                  </a:moveTo>
                  <a:lnTo>
                    <a:pt x="546216" y="192199"/>
                  </a:lnTo>
                  <a:lnTo>
                    <a:pt x="560112" y="148329"/>
                  </a:lnTo>
                  <a:lnTo>
                    <a:pt x="566731" y="102823"/>
                  </a:lnTo>
                  <a:lnTo>
                    <a:pt x="567034" y="56433"/>
                  </a:lnTo>
                  <a:lnTo>
                    <a:pt x="561982" y="9913"/>
                  </a:lnTo>
                  <a:lnTo>
                    <a:pt x="557905" y="3739"/>
                  </a:lnTo>
                  <a:lnTo>
                    <a:pt x="551063" y="3283"/>
                  </a:lnTo>
                  <a:lnTo>
                    <a:pt x="544971" y="7483"/>
                  </a:lnTo>
                  <a:lnTo>
                    <a:pt x="543145" y="15275"/>
                  </a:lnTo>
                  <a:lnTo>
                    <a:pt x="548185" y="69601"/>
                  </a:lnTo>
                  <a:lnTo>
                    <a:pt x="544884" y="123396"/>
                  </a:lnTo>
                  <a:lnTo>
                    <a:pt x="531658" y="175353"/>
                  </a:lnTo>
                  <a:lnTo>
                    <a:pt x="506922" y="224162"/>
                  </a:lnTo>
                  <a:lnTo>
                    <a:pt x="505652" y="231561"/>
                  </a:lnTo>
                  <a:lnTo>
                    <a:pt x="510272" y="236792"/>
                  </a:lnTo>
                  <a:lnTo>
                    <a:pt x="517507" y="238088"/>
                  </a:lnTo>
                  <a:close/>
                </a:path>
                <a:path w="795654" h="880745">
                  <a:moveTo>
                    <a:pt x="478101" y="295212"/>
                  </a:moveTo>
                  <a:lnTo>
                    <a:pt x="481810" y="291320"/>
                  </a:lnTo>
                  <a:lnTo>
                    <a:pt x="487402" y="285582"/>
                  </a:lnTo>
                  <a:lnTo>
                    <a:pt x="492157" y="279209"/>
                  </a:lnTo>
                  <a:lnTo>
                    <a:pt x="499263" y="268021"/>
                  </a:lnTo>
                  <a:lnTo>
                    <a:pt x="497019" y="261677"/>
                  </a:lnTo>
                  <a:lnTo>
                    <a:pt x="487919" y="256630"/>
                  </a:lnTo>
                  <a:lnTo>
                    <a:pt x="482102" y="258504"/>
                  </a:lnTo>
                  <a:lnTo>
                    <a:pt x="479231" y="263031"/>
                  </a:lnTo>
                  <a:lnTo>
                    <a:pt x="475779" y="268596"/>
                  </a:lnTo>
                  <a:lnTo>
                    <a:pt x="472185" y="272893"/>
                  </a:lnTo>
                  <a:lnTo>
                    <a:pt x="467635" y="277679"/>
                  </a:lnTo>
                  <a:lnTo>
                    <a:pt x="463869" y="281370"/>
                  </a:lnTo>
                  <a:lnTo>
                    <a:pt x="464175" y="287829"/>
                  </a:lnTo>
                  <a:lnTo>
                    <a:pt x="467870" y="291578"/>
                  </a:lnTo>
                  <a:lnTo>
                    <a:pt x="471767" y="295270"/>
                  </a:lnTo>
                  <a:lnTo>
                    <a:pt x="478101" y="295212"/>
                  </a:lnTo>
                  <a:close/>
                </a:path>
                <a:path w="795654" h="880745">
                  <a:moveTo>
                    <a:pt x="709880" y="379557"/>
                  </a:moveTo>
                  <a:lnTo>
                    <a:pt x="714059" y="373372"/>
                  </a:lnTo>
                  <a:lnTo>
                    <a:pt x="724720" y="335454"/>
                  </a:lnTo>
                  <a:lnTo>
                    <a:pt x="741478" y="300566"/>
                  </a:lnTo>
                  <a:lnTo>
                    <a:pt x="764102" y="269123"/>
                  </a:lnTo>
                  <a:lnTo>
                    <a:pt x="792361" y="241538"/>
                  </a:lnTo>
                  <a:lnTo>
                    <a:pt x="795637" y="234898"/>
                  </a:lnTo>
                  <a:lnTo>
                    <a:pt x="792595" y="228706"/>
                  </a:lnTo>
                  <a:lnTo>
                    <a:pt x="785892" y="225520"/>
                  </a:lnTo>
                  <a:lnTo>
                    <a:pt x="778187" y="227898"/>
                  </a:lnTo>
                  <a:lnTo>
                    <a:pt x="748261" y="257270"/>
                  </a:lnTo>
                  <a:lnTo>
                    <a:pt x="724180" y="290952"/>
                  </a:lnTo>
                  <a:lnTo>
                    <a:pt x="706345" y="328257"/>
                  </a:lnTo>
                  <a:lnTo>
                    <a:pt x="695155" y="368498"/>
                  </a:lnTo>
                  <a:lnTo>
                    <a:pt x="696867" y="376149"/>
                  </a:lnTo>
                  <a:lnTo>
                    <a:pt x="702963" y="380159"/>
                  </a:lnTo>
                  <a:lnTo>
                    <a:pt x="709880" y="379557"/>
                  </a:lnTo>
                  <a:close/>
                </a:path>
                <a:path w="795654" h="880745">
                  <a:moveTo>
                    <a:pt x="704743" y="437561"/>
                  </a:moveTo>
                  <a:lnTo>
                    <a:pt x="708019" y="432918"/>
                  </a:lnTo>
                  <a:lnTo>
                    <a:pt x="708752" y="427473"/>
                  </a:lnTo>
                  <a:lnTo>
                    <a:pt x="709545" y="421355"/>
                  </a:lnTo>
                  <a:lnTo>
                    <a:pt x="709441" y="414838"/>
                  </a:lnTo>
                  <a:lnTo>
                    <a:pt x="708730" y="408494"/>
                  </a:lnTo>
                  <a:lnTo>
                    <a:pt x="708104" y="403217"/>
                  </a:lnTo>
                  <a:lnTo>
                    <a:pt x="704439" y="398805"/>
                  </a:lnTo>
                  <a:lnTo>
                    <a:pt x="693970" y="398949"/>
                  </a:lnTo>
                  <a:lnTo>
                    <a:pt x="688495" y="403562"/>
                  </a:lnTo>
                  <a:lnTo>
                    <a:pt x="689122" y="408839"/>
                  </a:lnTo>
                  <a:lnTo>
                    <a:pt x="689833" y="415183"/>
                  </a:lnTo>
                  <a:lnTo>
                    <a:pt x="689676" y="421556"/>
                  </a:lnTo>
                  <a:lnTo>
                    <a:pt x="689115" y="428044"/>
                  </a:lnTo>
                  <a:lnTo>
                    <a:pt x="688613" y="433206"/>
                  </a:lnTo>
                  <a:lnTo>
                    <a:pt x="694273" y="437704"/>
                  </a:lnTo>
                  <a:lnTo>
                    <a:pt x="704743" y="437561"/>
                  </a:lnTo>
                  <a:close/>
                </a:path>
                <a:path w="795654" h="880745">
                  <a:moveTo>
                    <a:pt x="218053" y="738807"/>
                  </a:moveTo>
                  <a:lnTo>
                    <a:pt x="224573" y="735294"/>
                  </a:lnTo>
                  <a:lnTo>
                    <a:pt x="241434" y="704230"/>
                  </a:lnTo>
                  <a:lnTo>
                    <a:pt x="250433" y="668551"/>
                  </a:lnTo>
                  <a:lnTo>
                    <a:pt x="253248" y="631482"/>
                  </a:lnTo>
                  <a:lnTo>
                    <a:pt x="251555" y="596248"/>
                  </a:lnTo>
                  <a:lnTo>
                    <a:pt x="247715" y="589247"/>
                  </a:lnTo>
                  <a:lnTo>
                    <a:pt x="240699" y="586955"/>
                  </a:lnTo>
                  <a:lnTo>
                    <a:pt x="234194" y="589345"/>
                  </a:lnTo>
                  <a:lnTo>
                    <a:pt x="231889" y="596391"/>
                  </a:lnTo>
                  <a:lnTo>
                    <a:pt x="233622" y="627464"/>
                  </a:lnTo>
                  <a:lnTo>
                    <a:pt x="231866" y="661207"/>
                  </a:lnTo>
                  <a:lnTo>
                    <a:pt x="224749" y="693858"/>
                  </a:lnTo>
                  <a:lnTo>
                    <a:pt x="210399" y="721654"/>
                  </a:lnTo>
                  <a:lnTo>
                    <a:pt x="208308" y="729430"/>
                  </a:lnTo>
                  <a:lnTo>
                    <a:pt x="211746" y="736000"/>
                  </a:lnTo>
                  <a:lnTo>
                    <a:pt x="218053" y="738807"/>
                  </a:lnTo>
                  <a:close/>
                </a:path>
                <a:path w="795654" h="880745">
                  <a:moveTo>
                    <a:pt x="187159" y="776931"/>
                  </a:moveTo>
                  <a:lnTo>
                    <a:pt x="191186" y="773385"/>
                  </a:lnTo>
                  <a:lnTo>
                    <a:pt x="193474" y="771424"/>
                  </a:lnTo>
                  <a:lnTo>
                    <a:pt x="195705" y="769261"/>
                  </a:lnTo>
                  <a:lnTo>
                    <a:pt x="197993" y="767301"/>
                  </a:lnTo>
                  <a:lnTo>
                    <a:pt x="202020" y="763754"/>
                  </a:lnTo>
                  <a:lnTo>
                    <a:pt x="201339" y="756747"/>
                  </a:lnTo>
                  <a:lnTo>
                    <a:pt x="197759" y="753402"/>
                  </a:lnTo>
                  <a:lnTo>
                    <a:pt x="193602" y="749566"/>
                  </a:lnTo>
                  <a:lnTo>
                    <a:pt x="187846" y="750114"/>
                  </a:lnTo>
                  <a:lnTo>
                    <a:pt x="183819" y="753660"/>
                  </a:lnTo>
                  <a:lnTo>
                    <a:pt x="181531" y="755621"/>
                  </a:lnTo>
                  <a:lnTo>
                    <a:pt x="179300" y="757784"/>
                  </a:lnTo>
                  <a:lnTo>
                    <a:pt x="177011" y="759744"/>
                  </a:lnTo>
                  <a:lnTo>
                    <a:pt x="173187" y="763233"/>
                  </a:lnTo>
                  <a:lnTo>
                    <a:pt x="173868" y="770241"/>
                  </a:lnTo>
                  <a:lnTo>
                    <a:pt x="177246" y="773643"/>
                  </a:lnTo>
                  <a:lnTo>
                    <a:pt x="181403" y="777479"/>
                  </a:lnTo>
                  <a:lnTo>
                    <a:pt x="187159" y="776931"/>
                  </a:lnTo>
                  <a:close/>
                </a:path>
                <a:path w="795654" h="880745">
                  <a:moveTo>
                    <a:pt x="352639" y="825408"/>
                  </a:moveTo>
                  <a:lnTo>
                    <a:pt x="356842" y="819186"/>
                  </a:lnTo>
                  <a:lnTo>
                    <a:pt x="363454" y="794784"/>
                  </a:lnTo>
                  <a:lnTo>
                    <a:pt x="373996" y="772433"/>
                  </a:lnTo>
                  <a:lnTo>
                    <a:pt x="388335" y="752316"/>
                  </a:lnTo>
                  <a:lnTo>
                    <a:pt x="406338" y="734613"/>
                  </a:lnTo>
                  <a:lnTo>
                    <a:pt x="409561" y="727896"/>
                  </a:lnTo>
                  <a:lnTo>
                    <a:pt x="406474" y="721727"/>
                  </a:lnTo>
                  <a:lnTo>
                    <a:pt x="399775" y="718591"/>
                  </a:lnTo>
                  <a:lnTo>
                    <a:pt x="392164" y="720973"/>
                  </a:lnTo>
                  <a:lnTo>
                    <a:pt x="372498" y="740492"/>
                  </a:lnTo>
                  <a:lnTo>
                    <a:pt x="356694" y="762902"/>
                  </a:lnTo>
                  <a:lnTo>
                    <a:pt x="345017" y="787696"/>
                  </a:lnTo>
                  <a:lnTo>
                    <a:pt x="337735" y="814369"/>
                  </a:lnTo>
                  <a:lnTo>
                    <a:pt x="339503" y="822097"/>
                  </a:lnTo>
                  <a:lnTo>
                    <a:pt x="345666" y="826077"/>
                  </a:lnTo>
                  <a:lnTo>
                    <a:pt x="352639" y="825408"/>
                  </a:lnTo>
                  <a:close/>
                </a:path>
                <a:path w="795654" h="880745">
                  <a:moveTo>
                    <a:pt x="337004" y="880260"/>
                  </a:moveTo>
                  <a:lnTo>
                    <a:pt x="341408" y="875733"/>
                  </a:lnTo>
                  <a:lnTo>
                    <a:pt x="341447" y="870485"/>
                  </a:lnTo>
                  <a:lnTo>
                    <a:pt x="341395" y="867226"/>
                  </a:lnTo>
                  <a:lnTo>
                    <a:pt x="341401" y="864170"/>
                  </a:lnTo>
                  <a:lnTo>
                    <a:pt x="341349" y="860911"/>
                  </a:lnTo>
                  <a:lnTo>
                    <a:pt x="341186" y="855721"/>
                  </a:lnTo>
                  <a:lnTo>
                    <a:pt x="336653" y="851337"/>
                  </a:lnTo>
                  <a:lnTo>
                    <a:pt x="331390" y="851308"/>
                  </a:lnTo>
                  <a:lnTo>
                    <a:pt x="326184" y="851481"/>
                  </a:lnTo>
                  <a:lnTo>
                    <a:pt x="321779" y="856008"/>
                  </a:lnTo>
                  <a:lnTo>
                    <a:pt x="321735" y="864313"/>
                  </a:lnTo>
                  <a:lnTo>
                    <a:pt x="321839" y="870830"/>
                  </a:lnTo>
                  <a:lnTo>
                    <a:pt x="322002" y="876020"/>
                  </a:lnTo>
                  <a:lnTo>
                    <a:pt x="326535" y="880404"/>
                  </a:lnTo>
                  <a:lnTo>
                    <a:pt x="331798" y="880433"/>
                  </a:lnTo>
                  <a:lnTo>
                    <a:pt x="337004" y="880260"/>
                  </a:lnTo>
                  <a:close/>
                </a:path>
                <a:path w="795654" h="880745">
                  <a:moveTo>
                    <a:pt x="144310" y="199494"/>
                  </a:moveTo>
                  <a:lnTo>
                    <a:pt x="148919" y="193401"/>
                  </a:lnTo>
                  <a:lnTo>
                    <a:pt x="153098" y="174021"/>
                  </a:lnTo>
                  <a:lnTo>
                    <a:pt x="158538" y="153157"/>
                  </a:lnTo>
                  <a:lnTo>
                    <a:pt x="167184" y="134040"/>
                  </a:lnTo>
                  <a:lnTo>
                    <a:pt x="180984" y="119900"/>
                  </a:lnTo>
                  <a:lnTo>
                    <a:pt x="185468" y="113560"/>
                  </a:lnTo>
                  <a:lnTo>
                    <a:pt x="183966" y="106531"/>
                  </a:lnTo>
                  <a:lnTo>
                    <a:pt x="178415" y="102005"/>
                  </a:lnTo>
                  <a:lnTo>
                    <a:pt x="170749" y="103174"/>
                  </a:lnTo>
                  <a:lnTo>
                    <a:pt x="153435" y="119812"/>
                  </a:lnTo>
                  <a:lnTo>
                    <a:pt x="142361" y="141424"/>
                  </a:lnTo>
                  <a:lnTo>
                    <a:pt x="135246" y="165264"/>
                  </a:lnTo>
                  <a:lnTo>
                    <a:pt x="129811" y="188585"/>
                  </a:lnTo>
                  <a:lnTo>
                    <a:pt x="131174" y="196182"/>
                  </a:lnTo>
                  <a:lnTo>
                    <a:pt x="137201" y="200119"/>
                  </a:lnTo>
                  <a:lnTo>
                    <a:pt x="144310" y="199494"/>
                  </a:lnTo>
                  <a:close/>
                </a:path>
                <a:path w="795654" h="880745">
                  <a:moveTo>
                    <a:pt x="143608" y="233973"/>
                  </a:moveTo>
                  <a:lnTo>
                    <a:pt x="146483" y="227918"/>
                  </a:lnTo>
                  <a:lnTo>
                    <a:pt x="142115" y="212577"/>
                  </a:lnTo>
                  <a:lnTo>
                    <a:pt x="136770" y="209953"/>
                  </a:lnTo>
                  <a:lnTo>
                    <a:pt x="131389" y="211048"/>
                  </a:lnTo>
                  <a:lnTo>
                    <a:pt x="126065" y="212345"/>
                  </a:lnTo>
                  <a:lnTo>
                    <a:pt x="123191" y="218401"/>
                  </a:lnTo>
                  <a:lnTo>
                    <a:pt x="127558" y="233742"/>
                  </a:lnTo>
                  <a:lnTo>
                    <a:pt x="133163" y="236510"/>
                  </a:lnTo>
                  <a:lnTo>
                    <a:pt x="143608" y="233973"/>
                  </a:lnTo>
                  <a:close/>
                </a:path>
                <a:path w="795654" h="880745">
                  <a:moveTo>
                    <a:pt x="42069" y="138169"/>
                  </a:moveTo>
                  <a:lnTo>
                    <a:pt x="48792" y="133964"/>
                  </a:lnTo>
                  <a:lnTo>
                    <a:pt x="65593" y="104622"/>
                  </a:lnTo>
                  <a:lnTo>
                    <a:pt x="75332" y="72974"/>
                  </a:lnTo>
                  <a:lnTo>
                    <a:pt x="77949" y="39957"/>
                  </a:lnTo>
                  <a:lnTo>
                    <a:pt x="73381" y="6510"/>
                  </a:lnTo>
                  <a:lnTo>
                    <a:pt x="68812" y="446"/>
                  </a:lnTo>
                  <a:lnTo>
                    <a:pt x="61757" y="0"/>
                  </a:lnTo>
                  <a:lnTo>
                    <a:pt x="55805" y="4149"/>
                  </a:lnTo>
                  <a:lnTo>
                    <a:pt x="54544" y="11872"/>
                  </a:lnTo>
                  <a:lnTo>
                    <a:pt x="58513" y="41582"/>
                  </a:lnTo>
                  <a:lnTo>
                    <a:pt x="55895" y="70651"/>
                  </a:lnTo>
                  <a:lnTo>
                    <a:pt x="46924" y="98460"/>
                  </a:lnTo>
                  <a:lnTo>
                    <a:pt x="31834" y="124390"/>
                  </a:lnTo>
                  <a:lnTo>
                    <a:pt x="30353" y="131603"/>
                  </a:lnTo>
                  <a:lnTo>
                    <a:pt x="34844" y="136789"/>
                  </a:lnTo>
                  <a:lnTo>
                    <a:pt x="42069" y="138169"/>
                  </a:lnTo>
                  <a:close/>
                </a:path>
                <a:path w="795654" h="880745">
                  <a:moveTo>
                    <a:pt x="8708" y="165451"/>
                  </a:moveTo>
                  <a:lnTo>
                    <a:pt x="18113" y="162337"/>
                  </a:lnTo>
                  <a:lnTo>
                    <a:pt x="21674" y="160232"/>
                  </a:lnTo>
                  <a:lnTo>
                    <a:pt x="25353" y="157003"/>
                  </a:lnTo>
                  <a:lnTo>
                    <a:pt x="29437" y="153658"/>
                  </a:lnTo>
                  <a:lnTo>
                    <a:pt x="28553" y="146708"/>
                  </a:lnTo>
                  <a:lnTo>
                    <a:pt x="25118" y="143104"/>
                  </a:lnTo>
                  <a:lnTo>
                    <a:pt x="20961" y="139268"/>
                  </a:lnTo>
                  <a:lnTo>
                    <a:pt x="15205" y="139816"/>
                  </a:lnTo>
                  <a:lnTo>
                    <a:pt x="11178" y="143362"/>
                  </a:lnTo>
                  <a:lnTo>
                    <a:pt x="10733" y="143489"/>
                  </a:lnTo>
                  <a:lnTo>
                    <a:pt x="9876" y="144170"/>
                  </a:lnTo>
                  <a:lnTo>
                    <a:pt x="9673" y="144227"/>
                  </a:lnTo>
                  <a:lnTo>
                    <a:pt x="9528" y="144487"/>
                  </a:lnTo>
                  <a:lnTo>
                    <a:pt x="8110" y="144891"/>
                  </a:lnTo>
                  <a:lnTo>
                    <a:pt x="2901" y="146592"/>
                  </a:lnTo>
                  <a:lnTo>
                    <a:pt x="0" y="151782"/>
                  </a:lnTo>
                  <a:lnTo>
                    <a:pt x="2525" y="162192"/>
                  </a:lnTo>
                  <a:lnTo>
                    <a:pt x="8708" y="165451"/>
                  </a:lnTo>
                  <a:close/>
                </a:path>
                <a:path w="795654" h="880745">
                  <a:moveTo>
                    <a:pt x="10733" y="143489"/>
                  </a:moveTo>
                  <a:lnTo>
                    <a:pt x="11178" y="143362"/>
                  </a:lnTo>
                  <a:lnTo>
                    <a:pt x="12019" y="142469"/>
                  </a:lnTo>
                  <a:lnTo>
                    <a:pt x="10733" y="143489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82" y="637038"/>
            <a:ext cx="44594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9600" spc="100">
                <a:latin typeface="Fredoka One" panose="02000000000000000000" pitchFamily="2" charset="0"/>
              </a:rPr>
              <a:t>Terms</a:t>
            </a:r>
            <a:endParaRPr sz="9600" spc="100">
              <a:latin typeface="Fredoka One" panose="020000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200" y="3113627"/>
            <a:ext cx="12001500" cy="7201534"/>
            <a:chOff x="6286533" y="3085704"/>
            <a:chExt cx="12001500" cy="7201534"/>
          </a:xfrm>
        </p:grpSpPr>
        <p:sp>
          <p:nvSpPr>
            <p:cNvPr id="5" name="object 5"/>
            <p:cNvSpPr/>
            <p:nvPr/>
          </p:nvSpPr>
          <p:spPr>
            <a:xfrm>
              <a:off x="6286533" y="3620261"/>
              <a:ext cx="12001466" cy="6666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4297" y="7350670"/>
              <a:ext cx="4144010" cy="820419"/>
            </a:xfrm>
            <a:custGeom>
              <a:avLst/>
              <a:gdLst/>
              <a:ahLst/>
              <a:cxnLst/>
              <a:rect l="l" t="t" r="r" b="b"/>
              <a:pathLst>
                <a:path w="4144009" h="820420">
                  <a:moveTo>
                    <a:pt x="2973946" y="819962"/>
                  </a:moveTo>
                  <a:lnTo>
                    <a:pt x="2847543" y="506526"/>
                  </a:lnTo>
                  <a:lnTo>
                    <a:pt x="1283982" y="506526"/>
                  </a:lnTo>
                  <a:lnTo>
                    <a:pt x="1190358" y="819962"/>
                  </a:lnTo>
                  <a:lnTo>
                    <a:pt x="2973946" y="819962"/>
                  </a:lnTo>
                  <a:close/>
                </a:path>
                <a:path w="4144009" h="820420">
                  <a:moveTo>
                    <a:pt x="4143400" y="312915"/>
                  </a:moveTo>
                  <a:lnTo>
                    <a:pt x="4059021" y="216344"/>
                  </a:lnTo>
                  <a:lnTo>
                    <a:pt x="3986555" y="135521"/>
                  </a:lnTo>
                  <a:lnTo>
                    <a:pt x="3923271" y="68440"/>
                  </a:lnTo>
                  <a:lnTo>
                    <a:pt x="3881386" y="28892"/>
                  </a:lnTo>
                  <a:lnTo>
                    <a:pt x="3845001" y="8572"/>
                  </a:lnTo>
                  <a:lnTo>
                    <a:pt x="3793934" y="1079"/>
                  </a:lnTo>
                  <a:lnTo>
                    <a:pt x="3708031" y="0"/>
                  </a:lnTo>
                  <a:lnTo>
                    <a:pt x="410908" y="0"/>
                  </a:lnTo>
                  <a:lnTo>
                    <a:pt x="325996" y="838"/>
                  </a:lnTo>
                  <a:lnTo>
                    <a:pt x="281889" y="6718"/>
                  </a:lnTo>
                  <a:lnTo>
                    <a:pt x="264388" y="22682"/>
                  </a:lnTo>
                  <a:lnTo>
                    <a:pt x="259270" y="53759"/>
                  </a:lnTo>
                  <a:lnTo>
                    <a:pt x="0" y="332447"/>
                  </a:lnTo>
                  <a:lnTo>
                    <a:pt x="4143400" y="312915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16217" y="5504792"/>
              <a:ext cx="263358" cy="446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30860" y="6075284"/>
              <a:ext cx="350520" cy="250190"/>
            </a:xfrm>
            <a:custGeom>
              <a:avLst/>
              <a:gdLst/>
              <a:ahLst/>
              <a:cxnLst/>
              <a:rect l="l" t="t" r="r" b="b"/>
              <a:pathLst>
                <a:path w="350519" h="250189">
                  <a:moveTo>
                    <a:pt x="312362" y="249959"/>
                  </a:moveTo>
                  <a:lnTo>
                    <a:pt x="37858" y="249959"/>
                  </a:lnTo>
                  <a:lnTo>
                    <a:pt x="23118" y="246763"/>
                  </a:lnTo>
                  <a:lnTo>
                    <a:pt x="11085" y="238048"/>
                  </a:lnTo>
                  <a:lnTo>
                    <a:pt x="2974" y="225124"/>
                  </a:lnTo>
                  <a:lnTo>
                    <a:pt x="0" y="209298"/>
                  </a:lnTo>
                  <a:lnTo>
                    <a:pt x="0" y="40646"/>
                  </a:lnTo>
                  <a:lnTo>
                    <a:pt x="2974" y="24817"/>
                  </a:lnTo>
                  <a:lnTo>
                    <a:pt x="11085" y="11898"/>
                  </a:lnTo>
                  <a:lnTo>
                    <a:pt x="23118" y="3191"/>
                  </a:lnTo>
                  <a:lnTo>
                    <a:pt x="37858" y="0"/>
                  </a:lnTo>
                  <a:lnTo>
                    <a:pt x="312362" y="0"/>
                  </a:lnTo>
                  <a:lnTo>
                    <a:pt x="327104" y="3191"/>
                  </a:lnTo>
                  <a:lnTo>
                    <a:pt x="339142" y="11898"/>
                  </a:lnTo>
                  <a:lnTo>
                    <a:pt x="347259" y="24817"/>
                  </a:lnTo>
                  <a:lnTo>
                    <a:pt x="350235" y="40646"/>
                  </a:lnTo>
                  <a:lnTo>
                    <a:pt x="350235" y="209298"/>
                  </a:lnTo>
                  <a:lnTo>
                    <a:pt x="347259" y="225118"/>
                  </a:lnTo>
                  <a:lnTo>
                    <a:pt x="339142" y="238043"/>
                  </a:lnTo>
                  <a:lnTo>
                    <a:pt x="327104" y="246761"/>
                  </a:lnTo>
                  <a:lnTo>
                    <a:pt x="312362" y="249959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2248" y="6106447"/>
              <a:ext cx="156038" cy="165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74390" y="6909424"/>
              <a:ext cx="2342515" cy="177165"/>
            </a:xfrm>
            <a:custGeom>
              <a:avLst/>
              <a:gdLst/>
              <a:ahLst/>
              <a:cxnLst/>
              <a:rect l="l" t="t" r="r" b="b"/>
              <a:pathLst>
                <a:path w="2342515" h="177165">
                  <a:moveTo>
                    <a:pt x="2342363" y="176895"/>
                  </a:moveTo>
                  <a:lnTo>
                    <a:pt x="0" y="176895"/>
                  </a:lnTo>
                  <a:lnTo>
                    <a:pt x="0" y="0"/>
                  </a:lnTo>
                  <a:lnTo>
                    <a:pt x="2342363" y="0"/>
                  </a:lnTo>
                  <a:lnTo>
                    <a:pt x="2342363" y="1768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8561" y="8112988"/>
              <a:ext cx="6775450" cy="135890"/>
            </a:xfrm>
            <a:custGeom>
              <a:avLst/>
              <a:gdLst/>
              <a:ahLst/>
              <a:cxnLst/>
              <a:rect l="l" t="t" r="r" b="b"/>
              <a:pathLst>
                <a:path w="6775450" h="135890">
                  <a:moveTo>
                    <a:pt x="2747264" y="111493"/>
                  </a:moveTo>
                  <a:lnTo>
                    <a:pt x="2621877" y="105587"/>
                  </a:lnTo>
                  <a:lnTo>
                    <a:pt x="2372525" y="101409"/>
                  </a:lnTo>
                  <a:lnTo>
                    <a:pt x="1974481" y="97256"/>
                  </a:lnTo>
                  <a:lnTo>
                    <a:pt x="1362811" y="95072"/>
                  </a:lnTo>
                  <a:lnTo>
                    <a:pt x="808951" y="96939"/>
                  </a:lnTo>
                  <a:lnTo>
                    <a:pt x="415836" y="100850"/>
                  </a:lnTo>
                  <a:lnTo>
                    <a:pt x="368795" y="100558"/>
                  </a:lnTo>
                  <a:lnTo>
                    <a:pt x="323964" y="99377"/>
                  </a:lnTo>
                  <a:lnTo>
                    <a:pt x="281470" y="97193"/>
                  </a:lnTo>
                  <a:lnTo>
                    <a:pt x="241465" y="93827"/>
                  </a:lnTo>
                  <a:lnTo>
                    <a:pt x="169786" y="83121"/>
                  </a:lnTo>
                  <a:lnTo>
                    <a:pt x="110451" y="68148"/>
                  </a:lnTo>
                  <a:lnTo>
                    <a:pt x="64884" y="50393"/>
                  </a:lnTo>
                  <a:lnTo>
                    <a:pt x="26619" y="26644"/>
                  </a:lnTo>
                  <a:lnTo>
                    <a:pt x="12585" y="9804"/>
                  </a:lnTo>
                  <a:lnTo>
                    <a:pt x="8775" y="8305"/>
                  </a:lnTo>
                  <a:lnTo>
                    <a:pt x="1778" y="11074"/>
                  </a:lnTo>
                  <a:lnTo>
                    <a:pt x="0" y="15163"/>
                  </a:lnTo>
                  <a:lnTo>
                    <a:pt x="1866" y="19862"/>
                  </a:lnTo>
                  <a:lnTo>
                    <a:pt x="38925" y="55092"/>
                  </a:lnTo>
                  <a:lnTo>
                    <a:pt x="78828" y="76327"/>
                  </a:lnTo>
                  <a:lnTo>
                    <a:pt x="133172" y="95567"/>
                  </a:lnTo>
                  <a:lnTo>
                    <a:pt x="200469" y="111290"/>
                  </a:lnTo>
                  <a:lnTo>
                    <a:pt x="238518" y="117436"/>
                  </a:lnTo>
                  <a:lnTo>
                    <a:pt x="279260" y="122288"/>
                  </a:lnTo>
                  <a:lnTo>
                    <a:pt x="322503" y="125933"/>
                  </a:lnTo>
                  <a:lnTo>
                    <a:pt x="368084" y="128371"/>
                  </a:lnTo>
                  <a:lnTo>
                    <a:pt x="415836" y="129628"/>
                  </a:lnTo>
                  <a:lnTo>
                    <a:pt x="808951" y="133515"/>
                  </a:lnTo>
                  <a:lnTo>
                    <a:pt x="1362811" y="135382"/>
                  </a:lnTo>
                  <a:lnTo>
                    <a:pt x="1974481" y="133223"/>
                  </a:lnTo>
                  <a:lnTo>
                    <a:pt x="2372525" y="129057"/>
                  </a:lnTo>
                  <a:lnTo>
                    <a:pt x="2621877" y="124879"/>
                  </a:lnTo>
                  <a:lnTo>
                    <a:pt x="2744012" y="122224"/>
                  </a:lnTo>
                  <a:lnTo>
                    <a:pt x="2747086" y="119176"/>
                  </a:lnTo>
                  <a:lnTo>
                    <a:pt x="2747264" y="111493"/>
                  </a:lnTo>
                  <a:close/>
                </a:path>
                <a:path w="6775450" h="135890">
                  <a:moveTo>
                    <a:pt x="6774828" y="7239"/>
                  </a:moveTo>
                  <a:lnTo>
                    <a:pt x="6773431" y="3403"/>
                  </a:lnTo>
                  <a:lnTo>
                    <a:pt x="6766738" y="0"/>
                  </a:lnTo>
                  <a:lnTo>
                    <a:pt x="6762509" y="1333"/>
                  </a:lnTo>
                  <a:lnTo>
                    <a:pt x="6760337" y="5549"/>
                  </a:lnTo>
                  <a:lnTo>
                    <a:pt x="6753758" y="13589"/>
                  </a:lnTo>
                  <a:lnTo>
                    <a:pt x="6710070" y="42227"/>
                  </a:lnTo>
                  <a:lnTo>
                    <a:pt x="6664490" y="59956"/>
                  </a:lnTo>
                  <a:lnTo>
                    <a:pt x="6605168" y="74942"/>
                  </a:lnTo>
                  <a:lnTo>
                    <a:pt x="6533502" y="85661"/>
                  </a:lnTo>
                  <a:lnTo>
                    <a:pt x="6493484" y="89014"/>
                  </a:lnTo>
                  <a:lnTo>
                    <a:pt x="6450990" y="91211"/>
                  </a:lnTo>
                  <a:lnTo>
                    <a:pt x="6406147" y="92379"/>
                  </a:lnTo>
                  <a:lnTo>
                    <a:pt x="6359118" y="92684"/>
                  </a:lnTo>
                  <a:lnTo>
                    <a:pt x="5966003" y="88773"/>
                  </a:lnTo>
                  <a:lnTo>
                    <a:pt x="5412143" y="86906"/>
                  </a:lnTo>
                  <a:lnTo>
                    <a:pt x="4800460" y="89077"/>
                  </a:lnTo>
                  <a:lnTo>
                    <a:pt x="4402442" y="93243"/>
                  </a:lnTo>
                  <a:lnTo>
                    <a:pt x="4153090" y="97421"/>
                  </a:lnTo>
                  <a:lnTo>
                    <a:pt x="4030954" y="100076"/>
                  </a:lnTo>
                  <a:lnTo>
                    <a:pt x="4027703" y="110820"/>
                  </a:lnTo>
                  <a:lnTo>
                    <a:pt x="4030815" y="114071"/>
                  </a:lnTo>
                  <a:lnTo>
                    <a:pt x="4153090" y="116700"/>
                  </a:lnTo>
                  <a:lnTo>
                    <a:pt x="4402442" y="120891"/>
                  </a:lnTo>
                  <a:lnTo>
                    <a:pt x="4800460" y="125031"/>
                  </a:lnTo>
                  <a:lnTo>
                    <a:pt x="5412143" y="127228"/>
                  </a:lnTo>
                  <a:lnTo>
                    <a:pt x="5966003" y="125361"/>
                  </a:lnTo>
                  <a:lnTo>
                    <a:pt x="6359118" y="121450"/>
                  </a:lnTo>
                  <a:lnTo>
                    <a:pt x="6406870" y="120205"/>
                  </a:lnTo>
                  <a:lnTo>
                    <a:pt x="6452451" y="117767"/>
                  </a:lnTo>
                  <a:lnTo>
                    <a:pt x="6495694" y="114122"/>
                  </a:lnTo>
                  <a:lnTo>
                    <a:pt x="6536449" y="109283"/>
                  </a:lnTo>
                  <a:lnTo>
                    <a:pt x="6574485" y="103124"/>
                  </a:lnTo>
                  <a:lnTo>
                    <a:pt x="6641782" y="87401"/>
                  </a:lnTo>
                  <a:lnTo>
                    <a:pt x="6696113" y="68148"/>
                  </a:lnTo>
                  <a:lnTo>
                    <a:pt x="6736029" y="46901"/>
                  </a:lnTo>
                  <a:lnTo>
                    <a:pt x="6769671" y="17145"/>
                  </a:lnTo>
                  <a:lnTo>
                    <a:pt x="6773037" y="11747"/>
                  </a:lnTo>
                  <a:lnTo>
                    <a:pt x="6774828" y="723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35396" y="7304849"/>
              <a:ext cx="3820795" cy="512445"/>
            </a:xfrm>
            <a:custGeom>
              <a:avLst/>
              <a:gdLst/>
              <a:ahLst/>
              <a:cxnLst/>
              <a:rect l="l" t="t" r="r" b="b"/>
              <a:pathLst>
                <a:path w="3820794" h="512445">
                  <a:moveTo>
                    <a:pt x="361251" y="27838"/>
                  </a:moveTo>
                  <a:lnTo>
                    <a:pt x="328041" y="4762"/>
                  </a:lnTo>
                  <a:lnTo>
                    <a:pt x="0" y="476326"/>
                  </a:lnTo>
                  <a:lnTo>
                    <a:pt x="33197" y="499389"/>
                  </a:lnTo>
                  <a:lnTo>
                    <a:pt x="361251" y="27838"/>
                  </a:lnTo>
                  <a:close/>
                </a:path>
                <a:path w="3820794" h="512445">
                  <a:moveTo>
                    <a:pt x="601167" y="40614"/>
                  </a:moveTo>
                  <a:lnTo>
                    <a:pt x="567956" y="17526"/>
                  </a:lnTo>
                  <a:lnTo>
                    <a:pt x="239776" y="488988"/>
                  </a:lnTo>
                  <a:lnTo>
                    <a:pt x="272986" y="512076"/>
                  </a:lnTo>
                  <a:lnTo>
                    <a:pt x="601167" y="40614"/>
                  </a:lnTo>
                  <a:close/>
                </a:path>
                <a:path w="3820794" h="512445">
                  <a:moveTo>
                    <a:pt x="828128" y="24041"/>
                  </a:moveTo>
                  <a:lnTo>
                    <a:pt x="791006" y="8013"/>
                  </a:lnTo>
                  <a:lnTo>
                    <a:pt x="609117" y="429094"/>
                  </a:lnTo>
                  <a:lnTo>
                    <a:pt x="646252" y="445122"/>
                  </a:lnTo>
                  <a:lnTo>
                    <a:pt x="828128" y="24041"/>
                  </a:lnTo>
                  <a:close/>
                </a:path>
                <a:path w="3820794" h="512445">
                  <a:moveTo>
                    <a:pt x="1118349" y="23507"/>
                  </a:moveTo>
                  <a:lnTo>
                    <a:pt x="1080617" y="8940"/>
                  </a:lnTo>
                  <a:lnTo>
                    <a:pt x="898423" y="480441"/>
                  </a:lnTo>
                  <a:lnTo>
                    <a:pt x="936142" y="495007"/>
                  </a:lnTo>
                  <a:lnTo>
                    <a:pt x="1118349" y="23507"/>
                  </a:lnTo>
                  <a:close/>
                </a:path>
                <a:path w="3820794" h="512445">
                  <a:moveTo>
                    <a:pt x="1367574" y="24257"/>
                  </a:moveTo>
                  <a:lnTo>
                    <a:pt x="1330667" y="7734"/>
                  </a:lnTo>
                  <a:lnTo>
                    <a:pt x="1141945" y="428752"/>
                  </a:lnTo>
                  <a:lnTo>
                    <a:pt x="1178852" y="445274"/>
                  </a:lnTo>
                  <a:lnTo>
                    <a:pt x="1367574" y="24257"/>
                  </a:lnTo>
                  <a:close/>
                </a:path>
                <a:path w="3820794" h="512445">
                  <a:moveTo>
                    <a:pt x="1587017" y="22631"/>
                  </a:moveTo>
                  <a:lnTo>
                    <a:pt x="1548688" y="9753"/>
                  </a:lnTo>
                  <a:lnTo>
                    <a:pt x="1407198" y="430796"/>
                  </a:lnTo>
                  <a:lnTo>
                    <a:pt x="1445526" y="443661"/>
                  </a:lnTo>
                  <a:lnTo>
                    <a:pt x="1587017" y="22631"/>
                  </a:lnTo>
                  <a:close/>
                </a:path>
                <a:path w="3820794" h="512445">
                  <a:moveTo>
                    <a:pt x="1888109" y="20815"/>
                  </a:moveTo>
                  <a:lnTo>
                    <a:pt x="1848802" y="11341"/>
                  </a:lnTo>
                  <a:lnTo>
                    <a:pt x="1747164" y="432308"/>
                  </a:lnTo>
                  <a:lnTo>
                    <a:pt x="1786470" y="441782"/>
                  </a:lnTo>
                  <a:lnTo>
                    <a:pt x="1888109" y="20815"/>
                  </a:lnTo>
                  <a:close/>
                </a:path>
                <a:path w="3820794" h="512445">
                  <a:moveTo>
                    <a:pt x="2120862" y="17310"/>
                  </a:moveTo>
                  <a:lnTo>
                    <a:pt x="2080501" y="14744"/>
                  </a:lnTo>
                  <a:lnTo>
                    <a:pt x="2053615" y="435749"/>
                  </a:lnTo>
                  <a:lnTo>
                    <a:pt x="2093976" y="438327"/>
                  </a:lnTo>
                  <a:lnTo>
                    <a:pt x="2120862" y="17310"/>
                  </a:lnTo>
                  <a:close/>
                </a:path>
                <a:path w="3820794" h="512445">
                  <a:moveTo>
                    <a:pt x="2356802" y="435838"/>
                  </a:moveTo>
                  <a:lnTo>
                    <a:pt x="2333256" y="14820"/>
                  </a:lnTo>
                  <a:lnTo>
                    <a:pt x="2292883" y="17068"/>
                  </a:lnTo>
                  <a:lnTo>
                    <a:pt x="2316416" y="438099"/>
                  </a:lnTo>
                  <a:lnTo>
                    <a:pt x="2356802" y="435838"/>
                  </a:lnTo>
                  <a:close/>
                </a:path>
                <a:path w="3820794" h="512445">
                  <a:moveTo>
                    <a:pt x="2653030" y="414286"/>
                  </a:moveTo>
                  <a:lnTo>
                    <a:pt x="2570353" y="0"/>
                  </a:lnTo>
                  <a:lnTo>
                    <a:pt x="2530691" y="7912"/>
                  </a:lnTo>
                  <a:lnTo>
                    <a:pt x="2613368" y="422186"/>
                  </a:lnTo>
                  <a:lnTo>
                    <a:pt x="2653030" y="414286"/>
                  </a:lnTo>
                  <a:close/>
                </a:path>
                <a:path w="3820794" h="512445">
                  <a:moveTo>
                    <a:pt x="2948444" y="430225"/>
                  </a:moveTo>
                  <a:lnTo>
                    <a:pt x="2796806" y="9220"/>
                  </a:lnTo>
                  <a:lnTo>
                    <a:pt x="2758757" y="22910"/>
                  </a:lnTo>
                  <a:lnTo>
                    <a:pt x="2910395" y="443915"/>
                  </a:lnTo>
                  <a:lnTo>
                    <a:pt x="2948444" y="430225"/>
                  </a:lnTo>
                  <a:close/>
                </a:path>
                <a:path w="3820794" h="512445">
                  <a:moveTo>
                    <a:pt x="3200717" y="408965"/>
                  </a:moveTo>
                  <a:lnTo>
                    <a:pt x="2998508" y="7023"/>
                  </a:lnTo>
                  <a:lnTo>
                    <a:pt x="2962376" y="25171"/>
                  </a:lnTo>
                  <a:lnTo>
                    <a:pt x="3164598" y="427126"/>
                  </a:lnTo>
                  <a:lnTo>
                    <a:pt x="3200717" y="408965"/>
                  </a:lnTo>
                  <a:close/>
                </a:path>
                <a:path w="3820794" h="512445">
                  <a:moveTo>
                    <a:pt x="3531146" y="406158"/>
                  </a:moveTo>
                  <a:lnTo>
                    <a:pt x="3239465" y="4203"/>
                  </a:lnTo>
                  <a:lnTo>
                    <a:pt x="3206712" y="27940"/>
                  </a:lnTo>
                  <a:lnTo>
                    <a:pt x="3498392" y="429895"/>
                  </a:lnTo>
                  <a:lnTo>
                    <a:pt x="3531146" y="406158"/>
                  </a:lnTo>
                  <a:close/>
                </a:path>
                <a:path w="3820794" h="512445">
                  <a:moveTo>
                    <a:pt x="3820706" y="404495"/>
                  </a:moveTo>
                  <a:lnTo>
                    <a:pt x="3449967" y="2527"/>
                  </a:lnTo>
                  <a:lnTo>
                    <a:pt x="3420237" y="29921"/>
                  </a:lnTo>
                  <a:lnTo>
                    <a:pt x="3790975" y="431888"/>
                  </a:lnTo>
                  <a:lnTo>
                    <a:pt x="3820706" y="4044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51683" y="5324845"/>
              <a:ext cx="133172" cy="1615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0097" y="5324845"/>
              <a:ext cx="133183" cy="161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7403" y="5253926"/>
              <a:ext cx="287020" cy="1510665"/>
            </a:xfrm>
            <a:custGeom>
              <a:avLst/>
              <a:gdLst/>
              <a:ahLst/>
              <a:cxnLst/>
              <a:rect l="l" t="t" r="r" b="b"/>
              <a:pathLst>
                <a:path w="287019" h="1510665">
                  <a:moveTo>
                    <a:pt x="217512" y="20218"/>
                  </a:moveTo>
                  <a:lnTo>
                    <a:pt x="215925" y="12344"/>
                  </a:lnTo>
                  <a:lnTo>
                    <a:pt x="211594" y="5918"/>
                  </a:lnTo>
                  <a:lnTo>
                    <a:pt x="205168" y="1587"/>
                  </a:lnTo>
                  <a:lnTo>
                    <a:pt x="197307" y="0"/>
                  </a:lnTo>
                  <a:lnTo>
                    <a:pt x="189433" y="1587"/>
                  </a:lnTo>
                  <a:lnTo>
                    <a:pt x="182994" y="5918"/>
                  </a:lnTo>
                  <a:lnTo>
                    <a:pt x="178663" y="12344"/>
                  </a:lnTo>
                  <a:lnTo>
                    <a:pt x="177076" y="20218"/>
                  </a:lnTo>
                  <a:lnTo>
                    <a:pt x="177076" y="176834"/>
                  </a:lnTo>
                  <a:lnTo>
                    <a:pt x="178663" y="184708"/>
                  </a:lnTo>
                  <a:lnTo>
                    <a:pt x="182994" y="191135"/>
                  </a:lnTo>
                  <a:lnTo>
                    <a:pt x="189433" y="195465"/>
                  </a:lnTo>
                  <a:lnTo>
                    <a:pt x="197307" y="197053"/>
                  </a:lnTo>
                  <a:lnTo>
                    <a:pt x="205168" y="195465"/>
                  </a:lnTo>
                  <a:lnTo>
                    <a:pt x="211594" y="191135"/>
                  </a:lnTo>
                  <a:lnTo>
                    <a:pt x="215925" y="184708"/>
                  </a:lnTo>
                  <a:lnTo>
                    <a:pt x="217512" y="176834"/>
                  </a:lnTo>
                  <a:lnTo>
                    <a:pt x="217512" y="20218"/>
                  </a:lnTo>
                  <a:close/>
                </a:path>
                <a:path w="287019" h="1510665">
                  <a:moveTo>
                    <a:pt x="286931" y="1203452"/>
                  </a:moveTo>
                  <a:lnTo>
                    <a:pt x="277355" y="1169543"/>
                  </a:lnTo>
                  <a:lnTo>
                    <a:pt x="256463" y="1150594"/>
                  </a:lnTo>
                  <a:lnTo>
                    <a:pt x="222910" y="1152029"/>
                  </a:lnTo>
                  <a:lnTo>
                    <a:pt x="190207" y="1177213"/>
                  </a:lnTo>
                  <a:lnTo>
                    <a:pt x="174028" y="1193495"/>
                  </a:lnTo>
                  <a:lnTo>
                    <a:pt x="169646" y="1208024"/>
                  </a:lnTo>
                  <a:lnTo>
                    <a:pt x="172300" y="1227874"/>
                  </a:lnTo>
                  <a:lnTo>
                    <a:pt x="181152" y="1249997"/>
                  </a:lnTo>
                  <a:lnTo>
                    <a:pt x="193471" y="1277137"/>
                  </a:lnTo>
                  <a:lnTo>
                    <a:pt x="199009" y="1310119"/>
                  </a:lnTo>
                  <a:lnTo>
                    <a:pt x="187477" y="1349768"/>
                  </a:lnTo>
                  <a:lnTo>
                    <a:pt x="148615" y="1396936"/>
                  </a:lnTo>
                  <a:lnTo>
                    <a:pt x="115392" y="1406880"/>
                  </a:lnTo>
                  <a:lnTo>
                    <a:pt x="44919" y="1385443"/>
                  </a:lnTo>
                  <a:lnTo>
                    <a:pt x="17399" y="1396936"/>
                  </a:lnTo>
                  <a:lnTo>
                    <a:pt x="393" y="1431290"/>
                  </a:lnTo>
                  <a:lnTo>
                    <a:pt x="0" y="1468374"/>
                  </a:lnTo>
                  <a:lnTo>
                    <a:pt x="24498" y="1498053"/>
                  </a:lnTo>
                  <a:lnTo>
                    <a:pt x="82207" y="1510195"/>
                  </a:lnTo>
                  <a:lnTo>
                    <a:pt x="128346" y="1503768"/>
                  </a:lnTo>
                  <a:lnTo>
                    <a:pt x="165290" y="1485849"/>
                  </a:lnTo>
                  <a:lnTo>
                    <a:pt x="195021" y="1458518"/>
                  </a:lnTo>
                  <a:lnTo>
                    <a:pt x="219532" y="1423822"/>
                  </a:lnTo>
                  <a:lnTo>
                    <a:pt x="240779" y="1383817"/>
                  </a:lnTo>
                  <a:lnTo>
                    <a:pt x="260769" y="1340586"/>
                  </a:lnTo>
                  <a:lnTo>
                    <a:pt x="277317" y="1294396"/>
                  </a:lnTo>
                  <a:lnTo>
                    <a:pt x="286473" y="1246873"/>
                  </a:lnTo>
                  <a:lnTo>
                    <a:pt x="286931" y="1203452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61372" y="3085705"/>
              <a:ext cx="7215505" cy="3791585"/>
            </a:xfrm>
            <a:custGeom>
              <a:avLst/>
              <a:gdLst/>
              <a:ahLst/>
              <a:cxnLst/>
              <a:rect l="l" t="t" r="r" b="b"/>
              <a:pathLst>
                <a:path w="7215505" h="3791584">
                  <a:moveTo>
                    <a:pt x="523798" y="3027591"/>
                  </a:moveTo>
                  <a:lnTo>
                    <a:pt x="504317" y="2998381"/>
                  </a:lnTo>
                  <a:lnTo>
                    <a:pt x="499059" y="2996882"/>
                  </a:lnTo>
                  <a:lnTo>
                    <a:pt x="496862" y="2995803"/>
                  </a:lnTo>
                  <a:lnTo>
                    <a:pt x="494449" y="2996260"/>
                  </a:lnTo>
                  <a:lnTo>
                    <a:pt x="486778" y="2995218"/>
                  </a:lnTo>
                  <a:lnTo>
                    <a:pt x="483057" y="2993936"/>
                  </a:lnTo>
                  <a:lnTo>
                    <a:pt x="478447" y="2993301"/>
                  </a:lnTo>
                  <a:lnTo>
                    <a:pt x="474052" y="2991142"/>
                  </a:lnTo>
                  <a:lnTo>
                    <a:pt x="469455" y="2990519"/>
                  </a:lnTo>
                  <a:lnTo>
                    <a:pt x="466382" y="2990100"/>
                  </a:lnTo>
                  <a:lnTo>
                    <a:pt x="464185" y="2989021"/>
                  </a:lnTo>
                  <a:lnTo>
                    <a:pt x="468795" y="2989643"/>
                  </a:lnTo>
                  <a:lnTo>
                    <a:pt x="455193" y="2986240"/>
                  </a:lnTo>
                  <a:lnTo>
                    <a:pt x="447725" y="2983661"/>
                  </a:lnTo>
                  <a:lnTo>
                    <a:pt x="449262" y="2983865"/>
                  </a:lnTo>
                  <a:lnTo>
                    <a:pt x="436651" y="2981083"/>
                  </a:lnTo>
                  <a:lnTo>
                    <a:pt x="430149" y="2979839"/>
                  </a:lnTo>
                  <a:lnTo>
                    <a:pt x="396151" y="2974759"/>
                  </a:lnTo>
                  <a:lnTo>
                    <a:pt x="370230" y="2969717"/>
                  </a:lnTo>
                  <a:lnTo>
                    <a:pt x="314680" y="2962452"/>
                  </a:lnTo>
                  <a:lnTo>
                    <a:pt x="238874" y="2956839"/>
                  </a:lnTo>
                  <a:lnTo>
                    <a:pt x="219176" y="2955112"/>
                  </a:lnTo>
                  <a:lnTo>
                    <a:pt x="179539" y="2951302"/>
                  </a:lnTo>
                  <a:lnTo>
                    <a:pt x="159346" y="2949943"/>
                  </a:lnTo>
                  <a:lnTo>
                    <a:pt x="136004" y="2949308"/>
                  </a:lnTo>
                  <a:lnTo>
                    <a:pt x="124269" y="2949346"/>
                  </a:lnTo>
                  <a:lnTo>
                    <a:pt x="79832" y="2951645"/>
                  </a:lnTo>
                  <a:lnTo>
                    <a:pt x="41084" y="2957068"/>
                  </a:lnTo>
                  <a:lnTo>
                    <a:pt x="5575" y="2972016"/>
                  </a:lnTo>
                  <a:lnTo>
                    <a:pt x="0" y="2985033"/>
                  </a:lnTo>
                  <a:lnTo>
                    <a:pt x="88" y="2992247"/>
                  </a:lnTo>
                  <a:lnTo>
                    <a:pt x="2286" y="3002038"/>
                  </a:lnTo>
                  <a:lnTo>
                    <a:pt x="5600" y="3006394"/>
                  </a:lnTo>
                  <a:lnTo>
                    <a:pt x="12192" y="3009633"/>
                  </a:lnTo>
                  <a:lnTo>
                    <a:pt x="16370" y="3013329"/>
                  </a:lnTo>
                  <a:lnTo>
                    <a:pt x="22301" y="3015691"/>
                  </a:lnTo>
                  <a:lnTo>
                    <a:pt x="24498" y="3016770"/>
                  </a:lnTo>
                  <a:lnTo>
                    <a:pt x="27571" y="3017189"/>
                  </a:lnTo>
                  <a:lnTo>
                    <a:pt x="31305" y="3018472"/>
                  </a:lnTo>
                  <a:lnTo>
                    <a:pt x="47091" y="3022968"/>
                  </a:lnTo>
                  <a:lnTo>
                    <a:pt x="66979" y="3028988"/>
                  </a:lnTo>
                  <a:lnTo>
                    <a:pt x="107149" y="3037687"/>
                  </a:lnTo>
                  <a:lnTo>
                    <a:pt x="148348" y="3042526"/>
                  </a:lnTo>
                  <a:lnTo>
                    <a:pt x="169202" y="3044253"/>
                  </a:lnTo>
                  <a:lnTo>
                    <a:pt x="188988" y="3046158"/>
                  </a:lnTo>
                  <a:lnTo>
                    <a:pt x="208838" y="3048660"/>
                  </a:lnTo>
                  <a:lnTo>
                    <a:pt x="248310" y="3054223"/>
                  </a:lnTo>
                  <a:lnTo>
                    <a:pt x="269163" y="3056877"/>
                  </a:lnTo>
                  <a:lnTo>
                    <a:pt x="290220" y="3059125"/>
                  </a:lnTo>
                  <a:lnTo>
                    <a:pt x="311353" y="3060801"/>
                  </a:lnTo>
                  <a:lnTo>
                    <a:pt x="332447" y="3061741"/>
                  </a:lnTo>
                  <a:lnTo>
                    <a:pt x="354634" y="3062160"/>
                  </a:lnTo>
                  <a:lnTo>
                    <a:pt x="420687" y="3062020"/>
                  </a:lnTo>
                  <a:lnTo>
                    <a:pt x="440448" y="3062198"/>
                  </a:lnTo>
                  <a:lnTo>
                    <a:pt x="479552" y="3061335"/>
                  </a:lnTo>
                  <a:lnTo>
                    <a:pt x="520890" y="3042589"/>
                  </a:lnTo>
                  <a:lnTo>
                    <a:pt x="522300" y="3032861"/>
                  </a:lnTo>
                  <a:lnTo>
                    <a:pt x="523379" y="3030664"/>
                  </a:lnTo>
                  <a:lnTo>
                    <a:pt x="523798" y="3027591"/>
                  </a:lnTo>
                  <a:close/>
                </a:path>
                <a:path w="7215505" h="3791584">
                  <a:moveTo>
                    <a:pt x="573214" y="3137966"/>
                  </a:moveTo>
                  <a:lnTo>
                    <a:pt x="571131" y="3127768"/>
                  </a:lnTo>
                  <a:lnTo>
                    <a:pt x="570014" y="3124492"/>
                  </a:lnTo>
                  <a:lnTo>
                    <a:pt x="566026" y="3119259"/>
                  </a:lnTo>
                  <a:lnTo>
                    <a:pt x="561708" y="3112109"/>
                  </a:lnTo>
                  <a:lnTo>
                    <a:pt x="555218" y="3106864"/>
                  </a:lnTo>
                  <a:lnTo>
                    <a:pt x="547268" y="3103753"/>
                  </a:lnTo>
                  <a:lnTo>
                    <a:pt x="538543" y="3103029"/>
                  </a:lnTo>
                  <a:lnTo>
                    <a:pt x="536143" y="3103486"/>
                  </a:lnTo>
                  <a:lnTo>
                    <a:pt x="534606" y="3103283"/>
                  </a:lnTo>
                  <a:lnTo>
                    <a:pt x="532866" y="3104604"/>
                  </a:lnTo>
                  <a:lnTo>
                    <a:pt x="511213" y="3108693"/>
                  </a:lnTo>
                  <a:lnTo>
                    <a:pt x="508850" y="3109188"/>
                  </a:lnTo>
                  <a:lnTo>
                    <a:pt x="507669" y="3109442"/>
                  </a:lnTo>
                  <a:lnTo>
                    <a:pt x="501446" y="3110763"/>
                  </a:lnTo>
                  <a:lnTo>
                    <a:pt x="481634" y="3114560"/>
                  </a:lnTo>
                  <a:lnTo>
                    <a:pt x="471868" y="3116630"/>
                  </a:lnTo>
                  <a:lnTo>
                    <a:pt x="437222" y="3125076"/>
                  </a:lnTo>
                  <a:lnTo>
                    <a:pt x="402602" y="3133382"/>
                  </a:lnTo>
                  <a:lnTo>
                    <a:pt x="368185" y="3142310"/>
                  </a:lnTo>
                  <a:lnTo>
                    <a:pt x="317741" y="3158121"/>
                  </a:lnTo>
                  <a:lnTo>
                    <a:pt x="269303" y="3175812"/>
                  </a:lnTo>
                  <a:lnTo>
                    <a:pt x="190665" y="3202635"/>
                  </a:lnTo>
                  <a:lnTo>
                    <a:pt x="171818" y="3208591"/>
                  </a:lnTo>
                  <a:lnTo>
                    <a:pt x="152920" y="3214497"/>
                  </a:lnTo>
                  <a:lnTo>
                    <a:pt x="134378" y="3220694"/>
                  </a:lnTo>
                  <a:lnTo>
                    <a:pt x="105778" y="3231654"/>
                  </a:lnTo>
                  <a:lnTo>
                    <a:pt x="95427" y="3235883"/>
                  </a:lnTo>
                  <a:lnTo>
                    <a:pt x="84912" y="3240227"/>
                  </a:lnTo>
                  <a:lnTo>
                    <a:pt x="74028" y="3244596"/>
                  </a:lnTo>
                  <a:lnTo>
                    <a:pt x="65239" y="3248228"/>
                  </a:lnTo>
                  <a:lnTo>
                    <a:pt x="56400" y="3252152"/>
                  </a:lnTo>
                  <a:lnTo>
                    <a:pt x="47815" y="3256407"/>
                  </a:lnTo>
                  <a:lnTo>
                    <a:pt x="40487" y="3260623"/>
                  </a:lnTo>
                  <a:lnTo>
                    <a:pt x="26250" y="3268573"/>
                  </a:lnTo>
                  <a:lnTo>
                    <a:pt x="20154" y="3273209"/>
                  </a:lnTo>
                  <a:lnTo>
                    <a:pt x="11671" y="3281057"/>
                  </a:lnTo>
                  <a:lnTo>
                    <a:pt x="5410" y="3290443"/>
                  </a:lnTo>
                  <a:lnTo>
                    <a:pt x="2641" y="3301034"/>
                  </a:lnTo>
                  <a:lnTo>
                    <a:pt x="4660" y="3312503"/>
                  </a:lnTo>
                  <a:lnTo>
                    <a:pt x="5118" y="3314916"/>
                  </a:lnTo>
                  <a:lnTo>
                    <a:pt x="8432" y="3319272"/>
                  </a:lnTo>
                  <a:lnTo>
                    <a:pt x="11531" y="3325164"/>
                  </a:lnTo>
                  <a:lnTo>
                    <a:pt x="19659" y="3328606"/>
                  </a:lnTo>
                  <a:lnTo>
                    <a:pt x="29730" y="3329190"/>
                  </a:lnTo>
                  <a:lnTo>
                    <a:pt x="36741" y="3329368"/>
                  </a:lnTo>
                  <a:lnTo>
                    <a:pt x="42214" y="3329330"/>
                  </a:lnTo>
                  <a:lnTo>
                    <a:pt x="49225" y="3329495"/>
                  </a:lnTo>
                  <a:lnTo>
                    <a:pt x="69037" y="3327514"/>
                  </a:lnTo>
                  <a:lnTo>
                    <a:pt x="88569" y="3323818"/>
                  </a:lnTo>
                  <a:lnTo>
                    <a:pt x="108051" y="3319373"/>
                  </a:lnTo>
                  <a:lnTo>
                    <a:pt x="127736" y="3315170"/>
                  </a:lnTo>
                  <a:lnTo>
                    <a:pt x="173634" y="3304997"/>
                  </a:lnTo>
                  <a:lnTo>
                    <a:pt x="211874" y="3293795"/>
                  </a:lnTo>
                  <a:lnTo>
                    <a:pt x="250786" y="3279838"/>
                  </a:lnTo>
                  <a:lnTo>
                    <a:pt x="308356" y="3257918"/>
                  </a:lnTo>
                  <a:lnTo>
                    <a:pt x="327571" y="3250819"/>
                  </a:lnTo>
                  <a:lnTo>
                    <a:pt x="346875" y="3244177"/>
                  </a:lnTo>
                  <a:lnTo>
                    <a:pt x="366293" y="3238220"/>
                  </a:lnTo>
                  <a:lnTo>
                    <a:pt x="385876" y="3232759"/>
                  </a:lnTo>
                  <a:lnTo>
                    <a:pt x="405384" y="3227222"/>
                  </a:lnTo>
                  <a:lnTo>
                    <a:pt x="442976" y="3214255"/>
                  </a:lnTo>
                  <a:lnTo>
                    <a:pt x="486841" y="3194621"/>
                  </a:lnTo>
                  <a:lnTo>
                    <a:pt x="514731" y="3181108"/>
                  </a:lnTo>
                  <a:lnTo>
                    <a:pt x="528510" y="3174809"/>
                  </a:lnTo>
                  <a:lnTo>
                    <a:pt x="542417" y="3168675"/>
                  </a:lnTo>
                  <a:lnTo>
                    <a:pt x="556260" y="3162465"/>
                  </a:lnTo>
                  <a:lnTo>
                    <a:pt x="565048" y="3156381"/>
                  </a:lnTo>
                  <a:lnTo>
                    <a:pt x="570941" y="3147860"/>
                  </a:lnTo>
                  <a:lnTo>
                    <a:pt x="573214" y="3137966"/>
                  </a:lnTo>
                  <a:close/>
                </a:path>
                <a:path w="7215505" h="3791584">
                  <a:moveTo>
                    <a:pt x="629259" y="3205975"/>
                  </a:moveTo>
                  <a:lnTo>
                    <a:pt x="597344" y="3182112"/>
                  </a:lnTo>
                  <a:lnTo>
                    <a:pt x="590994" y="3182810"/>
                  </a:lnTo>
                  <a:lnTo>
                    <a:pt x="586638" y="3186125"/>
                  </a:lnTo>
                  <a:lnTo>
                    <a:pt x="581621" y="3188576"/>
                  </a:lnTo>
                  <a:lnTo>
                    <a:pt x="575729" y="3191675"/>
                  </a:lnTo>
                  <a:lnTo>
                    <a:pt x="561416" y="3202698"/>
                  </a:lnTo>
                  <a:lnTo>
                    <a:pt x="558977" y="3204629"/>
                  </a:lnTo>
                  <a:lnTo>
                    <a:pt x="546963" y="3214725"/>
                  </a:lnTo>
                  <a:lnTo>
                    <a:pt x="540677" y="3219729"/>
                  </a:lnTo>
                  <a:lnTo>
                    <a:pt x="533679" y="3225584"/>
                  </a:lnTo>
                  <a:lnTo>
                    <a:pt x="525246" y="3231985"/>
                  </a:lnTo>
                  <a:lnTo>
                    <a:pt x="517245" y="3237738"/>
                  </a:lnTo>
                  <a:lnTo>
                    <a:pt x="509308" y="3243592"/>
                  </a:lnTo>
                  <a:lnTo>
                    <a:pt x="465239" y="3277692"/>
                  </a:lnTo>
                  <a:lnTo>
                    <a:pt x="422021" y="3313950"/>
                  </a:lnTo>
                  <a:lnTo>
                    <a:pt x="407784" y="3325876"/>
                  </a:lnTo>
                  <a:lnTo>
                    <a:pt x="393471" y="3337217"/>
                  </a:lnTo>
                  <a:lnTo>
                    <a:pt x="384340" y="3344189"/>
                  </a:lnTo>
                  <a:lnTo>
                    <a:pt x="361759" y="3361525"/>
                  </a:lnTo>
                  <a:lnTo>
                    <a:pt x="345973" y="3373945"/>
                  </a:lnTo>
                  <a:lnTo>
                    <a:pt x="330542" y="3386480"/>
                  </a:lnTo>
                  <a:lnTo>
                    <a:pt x="316001" y="3398101"/>
                  </a:lnTo>
                  <a:lnTo>
                    <a:pt x="307721" y="3404565"/>
                  </a:lnTo>
                  <a:lnTo>
                    <a:pt x="298284" y="3411880"/>
                  </a:lnTo>
                  <a:lnTo>
                    <a:pt x="282181" y="3424618"/>
                  </a:lnTo>
                  <a:lnTo>
                    <a:pt x="250266" y="3451809"/>
                  </a:lnTo>
                  <a:lnTo>
                    <a:pt x="219125" y="3480498"/>
                  </a:lnTo>
                  <a:lnTo>
                    <a:pt x="187744" y="3511994"/>
                  </a:lnTo>
                  <a:lnTo>
                    <a:pt x="159131" y="3546868"/>
                  </a:lnTo>
                  <a:lnTo>
                    <a:pt x="140195" y="3580142"/>
                  </a:lnTo>
                  <a:lnTo>
                    <a:pt x="138214" y="3594709"/>
                  </a:lnTo>
                  <a:lnTo>
                    <a:pt x="139115" y="3599523"/>
                  </a:lnTo>
                  <a:lnTo>
                    <a:pt x="141566" y="3604539"/>
                  </a:lnTo>
                  <a:lnTo>
                    <a:pt x="144221" y="3608032"/>
                  </a:lnTo>
                  <a:lnTo>
                    <a:pt x="147320" y="3613924"/>
                  </a:lnTo>
                  <a:lnTo>
                    <a:pt x="150850" y="3616744"/>
                  </a:lnTo>
                  <a:lnTo>
                    <a:pt x="155244" y="3618903"/>
                  </a:lnTo>
                  <a:lnTo>
                    <a:pt x="160299" y="3621925"/>
                  </a:lnTo>
                  <a:lnTo>
                    <a:pt x="167309" y="3622103"/>
                  </a:lnTo>
                  <a:lnTo>
                    <a:pt x="179997" y="3620706"/>
                  </a:lnTo>
                  <a:lnTo>
                    <a:pt x="185889" y="3617595"/>
                  </a:lnTo>
                  <a:lnTo>
                    <a:pt x="192443" y="3615359"/>
                  </a:lnTo>
                  <a:lnTo>
                    <a:pt x="200736" y="3611803"/>
                  </a:lnTo>
                  <a:lnTo>
                    <a:pt x="207492" y="3608032"/>
                  </a:lnTo>
                  <a:lnTo>
                    <a:pt x="214464" y="3602736"/>
                  </a:lnTo>
                  <a:lnTo>
                    <a:pt x="230886" y="3592042"/>
                  </a:lnTo>
                  <a:lnTo>
                    <a:pt x="262636" y="3569944"/>
                  </a:lnTo>
                  <a:lnTo>
                    <a:pt x="294779" y="3545573"/>
                  </a:lnTo>
                  <a:lnTo>
                    <a:pt x="310756" y="3532225"/>
                  </a:lnTo>
                  <a:lnTo>
                    <a:pt x="319151" y="3525596"/>
                  </a:lnTo>
                  <a:lnTo>
                    <a:pt x="327431" y="3518674"/>
                  </a:lnTo>
                  <a:lnTo>
                    <a:pt x="335762" y="3511448"/>
                  </a:lnTo>
                  <a:lnTo>
                    <a:pt x="343242" y="3504869"/>
                  </a:lnTo>
                  <a:lnTo>
                    <a:pt x="352234" y="3497084"/>
                  </a:lnTo>
                  <a:lnTo>
                    <a:pt x="406298" y="3449891"/>
                  </a:lnTo>
                  <a:lnTo>
                    <a:pt x="440258" y="3417697"/>
                  </a:lnTo>
                  <a:lnTo>
                    <a:pt x="473722" y="3384842"/>
                  </a:lnTo>
                  <a:lnTo>
                    <a:pt x="482625" y="3376218"/>
                  </a:lnTo>
                  <a:lnTo>
                    <a:pt x="500341" y="3359569"/>
                  </a:lnTo>
                  <a:lnTo>
                    <a:pt x="508749" y="3351314"/>
                  </a:lnTo>
                  <a:lnTo>
                    <a:pt x="516382" y="3343440"/>
                  </a:lnTo>
                  <a:lnTo>
                    <a:pt x="531977" y="3327450"/>
                  </a:lnTo>
                  <a:lnTo>
                    <a:pt x="539610" y="3319576"/>
                  </a:lnTo>
                  <a:lnTo>
                    <a:pt x="551967" y="3307308"/>
                  </a:lnTo>
                  <a:lnTo>
                    <a:pt x="576707" y="3283343"/>
                  </a:lnTo>
                  <a:lnTo>
                    <a:pt x="589559" y="3270694"/>
                  </a:lnTo>
                  <a:lnTo>
                    <a:pt x="619201" y="3239770"/>
                  </a:lnTo>
                  <a:lnTo>
                    <a:pt x="620699" y="3234499"/>
                  </a:lnTo>
                  <a:lnTo>
                    <a:pt x="620661" y="3229025"/>
                  </a:lnTo>
                  <a:lnTo>
                    <a:pt x="621525" y="3228365"/>
                  </a:lnTo>
                  <a:lnTo>
                    <a:pt x="620864" y="3227501"/>
                  </a:lnTo>
                  <a:lnTo>
                    <a:pt x="623481" y="3225508"/>
                  </a:lnTo>
                  <a:lnTo>
                    <a:pt x="623684" y="3223971"/>
                  </a:lnTo>
                  <a:lnTo>
                    <a:pt x="624560" y="3223310"/>
                  </a:lnTo>
                  <a:lnTo>
                    <a:pt x="626503" y="3220453"/>
                  </a:lnTo>
                  <a:lnTo>
                    <a:pt x="626922" y="3217380"/>
                  </a:lnTo>
                  <a:lnTo>
                    <a:pt x="628218" y="3213646"/>
                  </a:lnTo>
                  <a:lnTo>
                    <a:pt x="629259" y="3205975"/>
                  </a:lnTo>
                  <a:close/>
                </a:path>
                <a:path w="7215505" h="3791584">
                  <a:moveTo>
                    <a:pt x="656386" y="3276587"/>
                  </a:moveTo>
                  <a:lnTo>
                    <a:pt x="655370" y="3278276"/>
                  </a:lnTo>
                  <a:lnTo>
                    <a:pt x="656247" y="3277616"/>
                  </a:lnTo>
                  <a:lnTo>
                    <a:pt x="656386" y="3276587"/>
                  </a:lnTo>
                  <a:close/>
                </a:path>
                <a:path w="7215505" h="3791584">
                  <a:moveTo>
                    <a:pt x="656894" y="3275749"/>
                  </a:moveTo>
                  <a:lnTo>
                    <a:pt x="656450" y="3276079"/>
                  </a:lnTo>
                  <a:lnTo>
                    <a:pt x="656386" y="3276587"/>
                  </a:lnTo>
                  <a:lnTo>
                    <a:pt x="656894" y="3275749"/>
                  </a:lnTo>
                  <a:close/>
                </a:path>
                <a:path w="7215505" h="3791584">
                  <a:moveTo>
                    <a:pt x="715619" y="3283343"/>
                  </a:moveTo>
                  <a:lnTo>
                    <a:pt x="692416" y="3252838"/>
                  </a:lnTo>
                  <a:lnTo>
                    <a:pt x="687819" y="3252216"/>
                  </a:lnTo>
                  <a:lnTo>
                    <a:pt x="683006" y="3253130"/>
                  </a:lnTo>
                  <a:lnTo>
                    <a:pt x="678865" y="3254908"/>
                  </a:lnTo>
                  <a:lnTo>
                    <a:pt x="673176" y="3256483"/>
                  </a:lnTo>
                  <a:lnTo>
                    <a:pt x="667283" y="3259582"/>
                  </a:lnTo>
                  <a:lnTo>
                    <a:pt x="661225" y="3269704"/>
                  </a:lnTo>
                  <a:lnTo>
                    <a:pt x="658406" y="3273221"/>
                  </a:lnTo>
                  <a:lnTo>
                    <a:pt x="657199" y="3275241"/>
                  </a:lnTo>
                  <a:lnTo>
                    <a:pt x="656894" y="3275749"/>
                  </a:lnTo>
                  <a:lnTo>
                    <a:pt x="657326" y="3275419"/>
                  </a:lnTo>
                  <a:lnTo>
                    <a:pt x="656247" y="3277616"/>
                  </a:lnTo>
                  <a:lnTo>
                    <a:pt x="655167" y="3279813"/>
                  </a:lnTo>
                  <a:lnTo>
                    <a:pt x="654519" y="3280765"/>
                  </a:lnTo>
                  <a:lnTo>
                    <a:pt x="653211" y="3282670"/>
                  </a:lnTo>
                  <a:lnTo>
                    <a:pt x="651052" y="3287064"/>
                  </a:lnTo>
                  <a:lnTo>
                    <a:pt x="654964" y="3281349"/>
                  </a:lnTo>
                  <a:lnTo>
                    <a:pt x="650519" y="3289071"/>
                  </a:lnTo>
                  <a:lnTo>
                    <a:pt x="641883" y="3304832"/>
                  </a:lnTo>
                  <a:lnTo>
                    <a:pt x="637438" y="3312553"/>
                  </a:lnTo>
                  <a:lnTo>
                    <a:pt x="637235" y="3314090"/>
                  </a:lnTo>
                  <a:lnTo>
                    <a:pt x="635495" y="3315424"/>
                  </a:lnTo>
                  <a:lnTo>
                    <a:pt x="635279" y="3316948"/>
                  </a:lnTo>
                  <a:lnTo>
                    <a:pt x="636155" y="3316287"/>
                  </a:lnTo>
                  <a:lnTo>
                    <a:pt x="633120" y="3321342"/>
                  </a:lnTo>
                  <a:lnTo>
                    <a:pt x="630758" y="3327273"/>
                  </a:lnTo>
                  <a:lnTo>
                    <a:pt x="628738" y="3330651"/>
                  </a:lnTo>
                  <a:lnTo>
                    <a:pt x="628802" y="3330130"/>
                  </a:lnTo>
                  <a:lnTo>
                    <a:pt x="627722" y="3332327"/>
                  </a:lnTo>
                  <a:lnTo>
                    <a:pt x="625779" y="3335197"/>
                  </a:lnTo>
                  <a:lnTo>
                    <a:pt x="624700" y="3337395"/>
                  </a:lnTo>
                  <a:lnTo>
                    <a:pt x="609092" y="3365296"/>
                  </a:lnTo>
                  <a:lnTo>
                    <a:pt x="581507" y="3422485"/>
                  </a:lnTo>
                  <a:lnTo>
                    <a:pt x="566661" y="3460889"/>
                  </a:lnTo>
                  <a:lnTo>
                    <a:pt x="557212" y="3489147"/>
                  </a:lnTo>
                  <a:lnTo>
                    <a:pt x="553821" y="3498532"/>
                  </a:lnTo>
                  <a:lnTo>
                    <a:pt x="546201" y="3516884"/>
                  </a:lnTo>
                  <a:lnTo>
                    <a:pt x="542798" y="3526256"/>
                  </a:lnTo>
                  <a:lnTo>
                    <a:pt x="538607" y="3535629"/>
                  </a:lnTo>
                  <a:lnTo>
                    <a:pt x="534504" y="3544951"/>
                  </a:lnTo>
                  <a:lnTo>
                    <a:pt x="530555" y="3554145"/>
                  </a:lnTo>
                  <a:lnTo>
                    <a:pt x="526859" y="3563150"/>
                  </a:lnTo>
                  <a:lnTo>
                    <a:pt x="522922" y="3572573"/>
                  </a:lnTo>
                  <a:lnTo>
                    <a:pt x="519404" y="3582060"/>
                  </a:lnTo>
                  <a:lnTo>
                    <a:pt x="516191" y="3591585"/>
                  </a:lnTo>
                  <a:lnTo>
                    <a:pt x="513105" y="3601123"/>
                  </a:lnTo>
                  <a:lnTo>
                    <a:pt x="509435" y="3610927"/>
                  </a:lnTo>
                  <a:lnTo>
                    <a:pt x="502158" y="3629964"/>
                  </a:lnTo>
                  <a:lnTo>
                    <a:pt x="498487" y="3639756"/>
                  </a:lnTo>
                  <a:lnTo>
                    <a:pt x="495287" y="3649395"/>
                  </a:lnTo>
                  <a:lnTo>
                    <a:pt x="491858" y="3659073"/>
                  </a:lnTo>
                  <a:lnTo>
                    <a:pt x="488315" y="3668585"/>
                  </a:lnTo>
                  <a:lnTo>
                    <a:pt x="484733" y="3677742"/>
                  </a:lnTo>
                  <a:lnTo>
                    <a:pt x="481215" y="3686632"/>
                  </a:lnTo>
                  <a:lnTo>
                    <a:pt x="477824" y="3695547"/>
                  </a:lnTo>
                  <a:lnTo>
                    <a:pt x="474802" y="3704310"/>
                  </a:lnTo>
                  <a:lnTo>
                    <a:pt x="472071" y="3713518"/>
                  </a:lnTo>
                  <a:lnTo>
                    <a:pt x="470115" y="3719360"/>
                  </a:lnTo>
                  <a:lnTo>
                    <a:pt x="468185" y="3725583"/>
                  </a:lnTo>
                  <a:lnTo>
                    <a:pt x="466382" y="3731971"/>
                  </a:lnTo>
                  <a:lnTo>
                    <a:pt x="464794" y="3738308"/>
                  </a:lnTo>
                  <a:lnTo>
                    <a:pt x="464375" y="3741369"/>
                  </a:lnTo>
                  <a:lnTo>
                    <a:pt x="463092" y="3745103"/>
                  </a:lnTo>
                  <a:lnTo>
                    <a:pt x="462673" y="3748176"/>
                  </a:lnTo>
                  <a:lnTo>
                    <a:pt x="461175" y="3753434"/>
                  </a:lnTo>
                  <a:lnTo>
                    <a:pt x="461873" y="3759784"/>
                  </a:lnTo>
                  <a:lnTo>
                    <a:pt x="461949" y="3770731"/>
                  </a:lnTo>
                  <a:lnTo>
                    <a:pt x="464400" y="3775748"/>
                  </a:lnTo>
                  <a:lnTo>
                    <a:pt x="468376" y="3780980"/>
                  </a:lnTo>
                  <a:lnTo>
                    <a:pt x="465759" y="3782974"/>
                  </a:lnTo>
                  <a:lnTo>
                    <a:pt x="467956" y="3784054"/>
                  </a:lnTo>
                  <a:lnTo>
                    <a:pt x="469290" y="3785793"/>
                  </a:lnTo>
                  <a:lnTo>
                    <a:pt x="475843" y="3789324"/>
                  </a:lnTo>
                  <a:lnTo>
                    <a:pt x="482625" y="3791115"/>
                  </a:lnTo>
                  <a:lnTo>
                    <a:pt x="489648" y="3791191"/>
                  </a:lnTo>
                  <a:lnTo>
                    <a:pt x="496900" y="3789540"/>
                  </a:lnTo>
                  <a:lnTo>
                    <a:pt x="526122" y="3757676"/>
                  </a:lnTo>
                  <a:lnTo>
                    <a:pt x="531037" y="3750373"/>
                  </a:lnTo>
                  <a:lnTo>
                    <a:pt x="535990" y="3743299"/>
                  </a:lnTo>
                  <a:lnTo>
                    <a:pt x="546747" y="3726573"/>
                  </a:lnTo>
                  <a:lnTo>
                    <a:pt x="556856" y="3709708"/>
                  </a:lnTo>
                  <a:lnTo>
                    <a:pt x="566280" y="3692588"/>
                  </a:lnTo>
                  <a:lnTo>
                    <a:pt x="574929" y="3675151"/>
                  </a:lnTo>
                  <a:lnTo>
                    <a:pt x="583539" y="3657993"/>
                  </a:lnTo>
                  <a:lnTo>
                    <a:pt x="599782" y="3622383"/>
                  </a:lnTo>
                  <a:lnTo>
                    <a:pt x="617194" y="3577653"/>
                  </a:lnTo>
                  <a:lnTo>
                    <a:pt x="620610" y="3568865"/>
                  </a:lnTo>
                  <a:lnTo>
                    <a:pt x="624268" y="3560102"/>
                  </a:lnTo>
                  <a:lnTo>
                    <a:pt x="631825" y="3542919"/>
                  </a:lnTo>
                  <a:lnTo>
                    <a:pt x="643255" y="3515626"/>
                  </a:lnTo>
                  <a:lnTo>
                    <a:pt x="658596" y="3477768"/>
                  </a:lnTo>
                  <a:lnTo>
                    <a:pt x="672376" y="3440138"/>
                  </a:lnTo>
                  <a:lnTo>
                    <a:pt x="683615" y="3402774"/>
                  </a:lnTo>
                  <a:lnTo>
                    <a:pt x="688733" y="3383584"/>
                  </a:lnTo>
                  <a:lnTo>
                    <a:pt x="692238" y="3371634"/>
                  </a:lnTo>
                  <a:lnTo>
                    <a:pt x="706564" y="3322536"/>
                  </a:lnTo>
                  <a:lnTo>
                    <a:pt x="712990" y="3296462"/>
                  </a:lnTo>
                  <a:lnTo>
                    <a:pt x="715619" y="3283343"/>
                  </a:lnTo>
                  <a:close/>
                </a:path>
                <a:path w="7215505" h="3791584">
                  <a:moveTo>
                    <a:pt x="6516446" y="538314"/>
                  </a:moveTo>
                  <a:lnTo>
                    <a:pt x="6516421" y="537794"/>
                  </a:lnTo>
                  <a:lnTo>
                    <a:pt x="6516078" y="538721"/>
                  </a:lnTo>
                  <a:lnTo>
                    <a:pt x="6516446" y="538314"/>
                  </a:lnTo>
                  <a:close/>
                </a:path>
                <a:path w="7215505" h="3791584">
                  <a:moveTo>
                    <a:pt x="6620015" y="33070"/>
                  </a:moveTo>
                  <a:lnTo>
                    <a:pt x="6618160" y="26962"/>
                  </a:lnTo>
                  <a:lnTo>
                    <a:pt x="6616052" y="16217"/>
                  </a:lnTo>
                  <a:lnTo>
                    <a:pt x="6612725" y="11734"/>
                  </a:lnTo>
                  <a:lnTo>
                    <a:pt x="6607848" y="7327"/>
                  </a:lnTo>
                  <a:lnTo>
                    <a:pt x="6610045" y="4889"/>
                  </a:lnTo>
                  <a:lnTo>
                    <a:pt x="6607696" y="4241"/>
                  </a:lnTo>
                  <a:lnTo>
                    <a:pt x="6606070" y="2768"/>
                  </a:lnTo>
                  <a:lnTo>
                    <a:pt x="6598971" y="520"/>
                  </a:lnTo>
                  <a:lnTo>
                    <a:pt x="6591973" y="0"/>
                  </a:lnTo>
                  <a:lnTo>
                    <a:pt x="6585051" y="1231"/>
                  </a:lnTo>
                  <a:lnTo>
                    <a:pt x="6559093" y="32524"/>
                  </a:lnTo>
                  <a:lnTo>
                    <a:pt x="6551930" y="49009"/>
                  </a:lnTo>
                  <a:lnTo>
                    <a:pt x="6548374" y="56883"/>
                  </a:lnTo>
                  <a:lnTo>
                    <a:pt x="6540906" y="75298"/>
                  </a:lnTo>
                  <a:lnTo>
                    <a:pt x="6534086" y="93751"/>
                  </a:lnTo>
                  <a:lnTo>
                    <a:pt x="6528003" y="112318"/>
                  </a:lnTo>
                  <a:lnTo>
                    <a:pt x="6522720" y="131051"/>
                  </a:lnTo>
                  <a:lnTo>
                    <a:pt x="6517424" y="149504"/>
                  </a:lnTo>
                  <a:lnTo>
                    <a:pt x="6508064" y="187502"/>
                  </a:lnTo>
                  <a:lnTo>
                    <a:pt x="6499225" y="234696"/>
                  </a:lnTo>
                  <a:lnTo>
                    <a:pt x="6497498" y="243954"/>
                  </a:lnTo>
                  <a:lnTo>
                    <a:pt x="6495529" y="253238"/>
                  </a:lnTo>
                  <a:lnTo>
                    <a:pt x="6491275" y="271526"/>
                  </a:lnTo>
                  <a:lnTo>
                    <a:pt x="6485090" y="300469"/>
                  </a:lnTo>
                  <a:lnTo>
                    <a:pt x="6477025" y="340512"/>
                  </a:lnTo>
                  <a:lnTo>
                    <a:pt x="6470447" y="380034"/>
                  </a:lnTo>
                  <a:lnTo>
                    <a:pt x="6466319" y="418833"/>
                  </a:lnTo>
                  <a:lnTo>
                    <a:pt x="6464833" y="438632"/>
                  </a:lnTo>
                  <a:lnTo>
                    <a:pt x="6463601" y="451027"/>
                  </a:lnTo>
                  <a:lnTo>
                    <a:pt x="6458610" y="501929"/>
                  </a:lnTo>
                  <a:lnTo>
                    <a:pt x="6456959" y="542124"/>
                  </a:lnTo>
                  <a:lnTo>
                    <a:pt x="6459436" y="552450"/>
                  </a:lnTo>
                  <a:lnTo>
                    <a:pt x="6465951" y="560755"/>
                  </a:lnTo>
                  <a:lnTo>
                    <a:pt x="6475082" y="566166"/>
                  </a:lnTo>
                  <a:lnTo>
                    <a:pt x="6485407" y="567804"/>
                  </a:lnTo>
                  <a:lnTo>
                    <a:pt x="6490043" y="567575"/>
                  </a:lnTo>
                  <a:lnTo>
                    <a:pt x="6494602" y="565785"/>
                  </a:lnTo>
                  <a:lnTo>
                    <a:pt x="6498349" y="563270"/>
                  </a:lnTo>
                  <a:lnTo>
                    <a:pt x="6503644" y="560679"/>
                  </a:lnTo>
                  <a:lnTo>
                    <a:pt x="6508851" y="556526"/>
                  </a:lnTo>
                  <a:lnTo>
                    <a:pt x="6512941" y="545465"/>
                  </a:lnTo>
                  <a:lnTo>
                    <a:pt x="6515062" y="541489"/>
                  </a:lnTo>
                  <a:lnTo>
                    <a:pt x="6515875" y="539280"/>
                  </a:lnTo>
                  <a:lnTo>
                    <a:pt x="6516078" y="538721"/>
                  </a:lnTo>
                  <a:lnTo>
                    <a:pt x="6515722" y="539127"/>
                  </a:lnTo>
                  <a:lnTo>
                    <a:pt x="6516370" y="536790"/>
                  </a:lnTo>
                  <a:lnTo>
                    <a:pt x="6516421" y="537794"/>
                  </a:lnTo>
                  <a:lnTo>
                    <a:pt x="6517106" y="535952"/>
                  </a:lnTo>
                  <a:lnTo>
                    <a:pt x="6516370" y="536752"/>
                  </a:lnTo>
                  <a:lnTo>
                    <a:pt x="6517030" y="534416"/>
                  </a:lnTo>
                  <a:lnTo>
                    <a:pt x="6517487" y="533349"/>
                  </a:lnTo>
                  <a:lnTo>
                    <a:pt x="6518415" y="531241"/>
                  </a:lnTo>
                  <a:lnTo>
                    <a:pt x="6519723" y="526516"/>
                  </a:lnTo>
                  <a:lnTo>
                    <a:pt x="6516941" y="532866"/>
                  </a:lnTo>
                  <a:lnTo>
                    <a:pt x="6519888" y="524459"/>
                  </a:lnTo>
                  <a:lnTo>
                    <a:pt x="6525450" y="507365"/>
                  </a:lnTo>
                  <a:lnTo>
                    <a:pt x="6528384" y="498944"/>
                  </a:lnTo>
                  <a:lnTo>
                    <a:pt x="6528308" y="497408"/>
                  </a:lnTo>
                  <a:lnTo>
                    <a:pt x="6529768" y="495782"/>
                  </a:lnTo>
                  <a:lnTo>
                    <a:pt x="6529692" y="494233"/>
                  </a:lnTo>
                  <a:lnTo>
                    <a:pt x="6528956" y="495046"/>
                  </a:lnTo>
                  <a:lnTo>
                    <a:pt x="6531000" y="489508"/>
                  </a:lnTo>
                  <a:lnTo>
                    <a:pt x="6532232" y="483247"/>
                  </a:lnTo>
                  <a:lnTo>
                    <a:pt x="6533591" y="479564"/>
                  </a:lnTo>
                  <a:lnTo>
                    <a:pt x="6533616" y="480072"/>
                  </a:lnTo>
                  <a:lnTo>
                    <a:pt x="6534277" y="477723"/>
                  </a:lnTo>
                  <a:lnTo>
                    <a:pt x="6535661" y="474548"/>
                  </a:lnTo>
                  <a:lnTo>
                    <a:pt x="6536322" y="472186"/>
                  </a:lnTo>
                  <a:lnTo>
                    <a:pt x="6546494" y="441871"/>
                  </a:lnTo>
                  <a:lnTo>
                    <a:pt x="6563017" y="380568"/>
                  </a:lnTo>
                  <a:lnTo>
                    <a:pt x="6570497" y="340093"/>
                  </a:lnTo>
                  <a:lnTo>
                    <a:pt x="6574549" y="310553"/>
                  </a:lnTo>
                  <a:lnTo>
                    <a:pt x="6576149" y="300710"/>
                  </a:lnTo>
                  <a:lnTo>
                    <a:pt x="6580238" y="281279"/>
                  </a:lnTo>
                  <a:lnTo>
                    <a:pt x="6581838" y="271424"/>
                  </a:lnTo>
                  <a:lnTo>
                    <a:pt x="6584226" y="261442"/>
                  </a:lnTo>
                  <a:lnTo>
                    <a:pt x="6586537" y="251523"/>
                  </a:lnTo>
                  <a:lnTo>
                    <a:pt x="6588722" y="241757"/>
                  </a:lnTo>
                  <a:lnTo>
                    <a:pt x="6590690" y="232219"/>
                  </a:lnTo>
                  <a:lnTo>
                    <a:pt x="6592811" y="222224"/>
                  </a:lnTo>
                  <a:lnTo>
                    <a:pt x="6594513" y="212255"/>
                  </a:lnTo>
                  <a:lnTo>
                    <a:pt x="6595910" y="202311"/>
                  </a:lnTo>
                  <a:lnTo>
                    <a:pt x="6597167" y="192354"/>
                  </a:lnTo>
                  <a:lnTo>
                    <a:pt x="6598971" y="182041"/>
                  </a:lnTo>
                  <a:lnTo>
                    <a:pt x="6602590" y="162001"/>
                  </a:lnTo>
                  <a:lnTo>
                    <a:pt x="6604394" y="151688"/>
                  </a:lnTo>
                  <a:lnTo>
                    <a:pt x="6605752" y="141617"/>
                  </a:lnTo>
                  <a:lnTo>
                    <a:pt x="6607327" y="131470"/>
                  </a:lnTo>
                  <a:lnTo>
                    <a:pt x="6609054" y="121462"/>
                  </a:lnTo>
                  <a:lnTo>
                    <a:pt x="6610871" y="111823"/>
                  </a:lnTo>
                  <a:lnTo>
                    <a:pt x="6612699" y="102425"/>
                  </a:lnTo>
                  <a:lnTo>
                    <a:pt x="6614376" y="93040"/>
                  </a:lnTo>
                  <a:lnTo>
                    <a:pt x="6615722" y="83870"/>
                  </a:lnTo>
                  <a:lnTo>
                    <a:pt x="6616700" y="74320"/>
                  </a:lnTo>
                  <a:lnTo>
                    <a:pt x="6617538" y="68211"/>
                  </a:lnTo>
                  <a:lnTo>
                    <a:pt x="6618287" y="61734"/>
                  </a:lnTo>
                  <a:lnTo>
                    <a:pt x="6618884" y="55130"/>
                  </a:lnTo>
                  <a:lnTo>
                    <a:pt x="6619265" y="48602"/>
                  </a:lnTo>
                  <a:lnTo>
                    <a:pt x="6619100" y="45516"/>
                  </a:lnTo>
                  <a:lnTo>
                    <a:pt x="6619684" y="41605"/>
                  </a:lnTo>
                  <a:lnTo>
                    <a:pt x="6619519" y="38519"/>
                  </a:lnTo>
                  <a:lnTo>
                    <a:pt x="6620015" y="33070"/>
                  </a:lnTo>
                  <a:close/>
                </a:path>
                <a:path w="7215505" h="3791584">
                  <a:moveTo>
                    <a:pt x="6967956" y="136664"/>
                  </a:moveTo>
                  <a:lnTo>
                    <a:pt x="6966775" y="129286"/>
                  </a:lnTo>
                  <a:lnTo>
                    <a:pt x="6964997" y="124726"/>
                  </a:lnTo>
                  <a:lnTo>
                    <a:pt x="6961670" y="120243"/>
                  </a:lnTo>
                  <a:lnTo>
                    <a:pt x="6958419" y="117309"/>
                  </a:lnTo>
                  <a:lnTo>
                    <a:pt x="6954279" y="112102"/>
                  </a:lnTo>
                  <a:lnTo>
                    <a:pt x="6950291" y="109982"/>
                  </a:lnTo>
                  <a:lnTo>
                    <a:pt x="6945566" y="108661"/>
                  </a:lnTo>
                  <a:lnTo>
                    <a:pt x="6940042" y="106629"/>
                  </a:lnTo>
                  <a:lnTo>
                    <a:pt x="6933120" y="107746"/>
                  </a:lnTo>
                  <a:lnTo>
                    <a:pt x="6920916" y="111480"/>
                  </a:lnTo>
                  <a:lnTo>
                    <a:pt x="6915696" y="115620"/>
                  </a:lnTo>
                  <a:lnTo>
                    <a:pt x="6909676" y="119024"/>
                  </a:lnTo>
                  <a:lnTo>
                    <a:pt x="6902170" y="124066"/>
                  </a:lnTo>
                  <a:lnTo>
                    <a:pt x="6896227" y="129019"/>
                  </a:lnTo>
                  <a:lnTo>
                    <a:pt x="6890359" y="135521"/>
                  </a:lnTo>
                  <a:lnTo>
                    <a:pt x="6876212" y="149059"/>
                  </a:lnTo>
                  <a:lnTo>
                    <a:pt x="6849084" y="176644"/>
                  </a:lnTo>
                  <a:lnTo>
                    <a:pt x="6822008" y="206540"/>
                  </a:lnTo>
                  <a:lnTo>
                    <a:pt x="6808787" y="222631"/>
                  </a:lnTo>
                  <a:lnTo>
                    <a:pt x="6801764" y="230682"/>
                  </a:lnTo>
                  <a:lnTo>
                    <a:pt x="6794894" y="239026"/>
                  </a:lnTo>
                  <a:lnTo>
                    <a:pt x="6788048" y="247662"/>
                  </a:lnTo>
                  <a:lnTo>
                    <a:pt x="6781914" y="255511"/>
                  </a:lnTo>
                  <a:lnTo>
                    <a:pt x="6774510" y="264833"/>
                  </a:lnTo>
                  <a:lnTo>
                    <a:pt x="6730124" y="321208"/>
                  </a:lnTo>
                  <a:lnTo>
                    <a:pt x="6702704" y="359143"/>
                  </a:lnTo>
                  <a:lnTo>
                    <a:pt x="6675895" y="397624"/>
                  </a:lnTo>
                  <a:lnTo>
                    <a:pt x="6668744" y="407733"/>
                  </a:lnTo>
                  <a:lnTo>
                    <a:pt x="6654419" y="427380"/>
                  </a:lnTo>
                  <a:lnTo>
                    <a:pt x="6647688" y="437045"/>
                  </a:lnTo>
                  <a:lnTo>
                    <a:pt x="6641643" y="446189"/>
                  </a:lnTo>
                  <a:lnTo>
                    <a:pt x="6629273" y="464794"/>
                  </a:lnTo>
                  <a:lnTo>
                    <a:pt x="6623228" y="473951"/>
                  </a:lnTo>
                  <a:lnTo>
                    <a:pt x="6613360" y="488302"/>
                  </a:lnTo>
                  <a:lnTo>
                    <a:pt x="6593484" y="516420"/>
                  </a:lnTo>
                  <a:lnTo>
                    <a:pt x="6583197" y="531228"/>
                  </a:lnTo>
                  <a:lnTo>
                    <a:pt x="6559778" y="567105"/>
                  </a:lnTo>
                  <a:lnTo>
                    <a:pt x="6559283" y="572554"/>
                  </a:lnTo>
                  <a:lnTo>
                    <a:pt x="6560337" y="577926"/>
                  </a:lnTo>
                  <a:lnTo>
                    <a:pt x="6559601" y="578739"/>
                  </a:lnTo>
                  <a:lnTo>
                    <a:pt x="6560413" y="579475"/>
                  </a:lnTo>
                  <a:lnTo>
                    <a:pt x="6558216" y="581914"/>
                  </a:lnTo>
                  <a:lnTo>
                    <a:pt x="6558293" y="583463"/>
                  </a:lnTo>
                  <a:lnTo>
                    <a:pt x="6557556" y="584276"/>
                  </a:lnTo>
                  <a:lnTo>
                    <a:pt x="6556172" y="587438"/>
                  </a:lnTo>
                  <a:lnTo>
                    <a:pt x="6556337" y="590537"/>
                  </a:lnTo>
                  <a:lnTo>
                    <a:pt x="6555753" y="594436"/>
                  </a:lnTo>
                  <a:lnTo>
                    <a:pt x="6584493" y="620979"/>
                  </a:lnTo>
                  <a:lnTo>
                    <a:pt x="6591935" y="619721"/>
                  </a:lnTo>
                  <a:lnTo>
                    <a:pt x="6598044" y="617855"/>
                  </a:lnTo>
                  <a:lnTo>
                    <a:pt x="6601701" y="613791"/>
                  </a:lnTo>
                  <a:lnTo>
                    <a:pt x="6606184" y="610463"/>
                  </a:lnTo>
                  <a:lnTo>
                    <a:pt x="6611404" y="606323"/>
                  </a:lnTo>
                  <a:lnTo>
                    <a:pt x="6623418" y="592848"/>
                  </a:lnTo>
                  <a:lnTo>
                    <a:pt x="6625463" y="590486"/>
                  </a:lnTo>
                  <a:lnTo>
                    <a:pt x="6635394" y="578358"/>
                  </a:lnTo>
                  <a:lnTo>
                    <a:pt x="6640665" y="572274"/>
                  </a:lnTo>
                  <a:lnTo>
                    <a:pt x="6646456" y="565226"/>
                  </a:lnTo>
                  <a:lnTo>
                    <a:pt x="6653555" y="557377"/>
                  </a:lnTo>
                  <a:lnTo>
                    <a:pt x="6660350" y="550227"/>
                  </a:lnTo>
                  <a:lnTo>
                    <a:pt x="6667068" y="543013"/>
                  </a:lnTo>
                  <a:lnTo>
                    <a:pt x="6704063" y="501345"/>
                  </a:lnTo>
                  <a:lnTo>
                    <a:pt x="6739826" y="457720"/>
                  </a:lnTo>
                  <a:lnTo>
                    <a:pt x="6751612" y="443357"/>
                  </a:lnTo>
                  <a:lnTo>
                    <a:pt x="6763575" y="429564"/>
                  </a:lnTo>
                  <a:lnTo>
                    <a:pt x="6771272" y="421030"/>
                  </a:lnTo>
                  <a:lnTo>
                    <a:pt x="6790245" y="399821"/>
                  </a:lnTo>
                  <a:lnTo>
                    <a:pt x="6803453" y="384695"/>
                  </a:lnTo>
                  <a:lnTo>
                    <a:pt x="6816306" y="369519"/>
                  </a:lnTo>
                  <a:lnTo>
                    <a:pt x="6828447" y="355396"/>
                  </a:lnTo>
                  <a:lnTo>
                    <a:pt x="6835381" y="347522"/>
                  </a:lnTo>
                  <a:lnTo>
                    <a:pt x="6843306" y="338582"/>
                  </a:lnTo>
                  <a:lnTo>
                    <a:pt x="6856768" y="323088"/>
                  </a:lnTo>
                  <a:lnTo>
                    <a:pt x="6883108" y="290449"/>
                  </a:lnTo>
                  <a:lnTo>
                    <a:pt x="6908393" y="256501"/>
                  </a:lnTo>
                  <a:lnTo>
                    <a:pt x="6933412" y="219748"/>
                  </a:lnTo>
                  <a:lnTo>
                    <a:pt x="6955066" y="180174"/>
                  </a:lnTo>
                  <a:lnTo>
                    <a:pt x="6967537" y="143979"/>
                  </a:lnTo>
                  <a:lnTo>
                    <a:pt x="6967956" y="136664"/>
                  </a:lnTo>
                  <a:close/>
                </a:path>
                <a:path w="7215505" h="3791584">
                  <a:moveTo>
                    <a:pt x="7154354" y="392798"/>
                  </a:moveTo>
                  <a:lnTo>
                    <a:pt x="7150252" y="381901"/>
                  </a:lnTo>
                  <a:lnTo>
                    <a:pt x="7149351" y="379628"/>
                  </a:lnTo>
                  <a:lnTo>
                    <a:pt x="7145287" y="375958"/>
                  </a:lnTo>
                  <a:lnTo>
                    <a:pt x="7141146" y="370738"/>
                  </a:lnTo>
                  <a:lnTo>
                    <a:pt x="7132523" y="368858"/>
                  </a:lnTo>
                  <a:lnTo>
                    <a:pt x="7122515" y="370141"/>
                  </a:lnTo>
                  <a:lnTo>
                    <a:pt x="7115594" y="371271"/>
                  </a:lnTo>
                  <a:lnTo>
                    <a:pt x="7110222" y="372325"/>
                  </a:lnTo>
                  <a:lnTo>
                    <a:pt x="7103313" y="373456"/>
                  </a:lnTo>
                  <a:lnTo>
                    <a:pt x="7084200" y="379069"/>
                  </a:lnTo>
                  <a:lnTo>
                    <a:pt x="7065696" y="386321"/>
                  </a:lnTo>
                  <a:lnTo>
                    <a:pt x="7047370" y="394296"/>
                  </a:lnTo>
                  <a:lnTo>
                    <a:pt x="7028815" y="402056"/>
                  </a:lnTo>
                  <a:lnTo>
                    <a:pt x="6985571" y="420547"/>
                  </a:lnTo>
                  <a:lnTo>
                    <a:pt x="6950075" y="438645"/>
                  </a:lnTo>
                  <a:lnTo>
                    <a:pt x="6914413" y="459549"/>
                  </a:lnTo>
                  <a:lnTo>
                    <a:pt x="6861899" y="491756"/>
                  </a:lnTo>
                  <a:lnTo>
                    <a:pt x="6844322" y="502272"/>
                  </a:lnTo>
                  <a:lnTo>
                    <a:pt x="6826593" y="512381"/>
                  </a:lnTo>
                  <a:lnTo>
                    <a:pt x="6808610" y="521830"/>
                  </a:lnTo>
                  <a:lnTo>
                    <a:pt x="6790372" y="530821"/>
                  </a:lnTo>
                  <a:lnTo>
                    <a:pt x="6772224" y="539877"/>
                  </a:lnTo>
                  <a:lnTo>
                    <a:pt x="6737680" y="559562"/>
                  </a:lnTo>
                  <a:lnTo>
                    <a:pt x="6698208" y="586981"/>
                  </a:lnTo>
                  <a:lnTo>
                    <a:pt x="6673304" y="605421"/>
                  </a:lnTo>
                  <a:lnTo>
                    <a:pt x="6660921" y="614159"/>
                  </a:lnTo>
                  <a:lnTo>
                    <a:pt x="6628435" y="639025"/>
                  </a:lnTo>
                  <a:lnTo>
                    <a:pt x="6623812" y="658634"/>
                  </a:lnTo>
                  <a:lnTo>
                    <a:pt x="6627749" y="668274"/>
                  </a:lnTo>
                  <a:lnTo>
                    <a:pt x="6629451" y="671283"/>
                  </a:lnTo>
                  <a:lnTo>
                    <a:pt x="6634327" y="675690"/>
                  </a:lnTo>
                  <a:lnTo>
                    <a:pt x="6639903" y="681926"/>
                  </a:lnTo>
                  <a:lnTo>
                    <a:pt x="6647256" y="685876"/>
                  </a:lnTo>
                  <a:lnTo>
                    <a:pt x="6655638" y="687463"/>
                  </a:lnTo>
                  <a:lnTo>
                    <a:pt x="6664338" y="686562"/>
                  </a:lnTo>
                  <a:lnTo>
                    <a:pt x="6666624" y="685660"/>
                  </a:lnTo>
                  <a:lnTo>
                    <a:pt x="6668173" y="685584"/>
                  </a:lnTo>
                  <a:lnTo>
                    <a:pt x="6669633" y="683958"/>
                  </a:lnTo>
                  <a:lnTo>
                    <a:pt x="6690157" y="675932"/>
                  </a:lnTo>
                  <a:lnTo>
                    <a:pt x="6692392" y="675005"/>
                  </a:lnTo>
                  <a:lnTo>
                    <a:pt x="6693509" y="674535"/>
                  </a:lnTo>
                  <a:lnTo>
                    <a:pt x="6699377" y="672096"/>
                  </a:lnTo>
                  <a:lnTo>
                    <a:pt x="6718135" y="664692"/>
                  </a:lnTo>
                  <a:lnTo>
                    <a:pt x="6727368" y="660857"/>
                  </a:lnTo>
                  <a:lnTo>
                    <a:pt x="6759842" y="646137"/>
                  </a:lnTo>
                  <a:lnTo>
                    <a:pt x="6792328" y="631571"/>
                  </a:lnTo>
                  <a:lnTo>
                    <a:pt x="6824497" y="616432"/>
                  </a:lnTo>
                  <a:lnTo>
                    <a:pt x="6871144" y="591566"/>
                  </a:lnTo>
                  <a:lnTo>
                    <a:pt x="6915467" y="565200"/>
                  </a:lnTo>
                  <a:lnTo>
                    <a:pt x="6987794" y="524306"/>
                  </a:lnTo>
                  <a:lnTo>
                    <a:pt x="7005206" y="514959"/>
                  </a:lnTo>
                  <a:lnTo>
                    <a:pt x="7022681" y="505663"/>
                  </a:lnTo>
                  <a:lnTo>
                    <a:pt x="7039762" y="496138"/>
                  </a:lnTo>
                  <a:lnTo>
                    <a:pt x="7065835" y="480072"/>
                  </a:lnTo>
                  <a:lnTo>
                    <a:pt x="7075221" y="474002"/>
                  </a:lnTo>
                  <a:lnTo>
                    <a:pt x="7084746" y="467791"/>
                  </a:lnTo>
                  <a:lnTo>
                    <a:pt x="7094639" y="461479"/>
                  </a:lnTo>
                  <a:lnTo>
                    <a:pt x="7102602" y="456285"/>
                  </a:lnTo>
                  <a:lnTo>
                    <a:pt x="7110565" y="450786"/>
                  </a:lnTo>
                  <a:lnTo>
                    <a:pt x="7118210" y="445020"/>
                  </a:lnTo>
                  <a:lnTo>
                    <a:pt x="7124636" y="439521"/>
                  </a:lnTo>
                  <a:lnTo>
                    <a:pt x="7137159" y="429082"/>
                  </a:lnTo>
                  <a:lnTo>
                    <a:pt x="7142302" y="423392"/>
                  </a:lnTo>
                  <a:lnTo>
                    <a:pt x="7149173" y="414108"/>
                  </a:lnTo>
                  <a:lnTo>
                    <a:pt x="7153592" y="403720"/>
                  </a:lnTo>
                  <a:lnTo>
                    <a:pt x="7154354" y="392798"/>
                  </a:lnTo>
                  <a:close/>
                </a:path>
                <a:path w="7215505" h="3791584">
                  <a:moveTo>
                    <a:pt x="7215429" y="702868"/>
                  </a:moveTo>
                  <a:lnTo>
                    <a:pt x="7214006" y="695782"/>
                  </a:lnTo>
                  <a:lnTo>
                    <a:pt x="7210031" y="686574"/>
                  </a:lnTo>
                  <a:lnTo>
                    <a:pt x="7205967" y="682904"/>
                  </a:lnTo>
                  <a:lnTo>
                    <a:pt x="7198893" y="680935"/>
                  </a:lnTo>
                  <a:lnTo>
                    <a:pt x="7194093" y="678091"/>
                  </a:lnTo>
                  <a:lnTo>
                    <a:pt x="7187832" y="676859"/>
                  </a:lnTo>
                  <a:lnTo>
                    <a:pt x="7185469" y="676198"/>
                  </a:lnTo>
                  <a:lnTo>
                    <a:pt x="7182383" y="676363"/>
                  </a:lnTo>
                  <a:lnTo>
                    <a:pt x="7178472" y="675779"/>
                  </a:lnTo>
                  <a:lnTo>
                    <a:pt x="7162127" y="674293"/>
                  </a:lnTo>
                  <a:lnTo>
                    <a:pt x="7141464" y="672058"/>
                  </a:lnTo>
                  <a:lnTo>
                    <a:pt x="7131012" y="671309"/>
                  </a:lnTo>
                  <a:lnTo>
                    <a:pt x="7120877" y="670979"/>
                  </a:lnTo>
                  <a:lnTo>
                    <a:pt x="7100392" y="670941"/>
                  </a:lnTo>
                  <a:lnTo>
                    <a:pt x="7079742" y="672007"/>
                  </a:lnTo>
                  <a:lnTo>
                    <a:pt x="7058990" y="673811"/>
                  </a:lnTo>
                  <a:lnTo>
                    <a:pt x="7038187" y="675982"/>
                  </a:lnTo>
                  <a:lnTo>
                    <a:pt x="7018388" y="677760"/>
                  </a:lnTo>
                  <a:lnTo>
                    <a:pt x="6998424" y="678980"/>
                  </a:lnTo>
                  <a:lnTo>
                    <a:pt x="6958597" y="680821"/>
                  </a:lnTo>
                  <a:lnTo>
                    <a:pt x="6937616" y="682066"/>
                  </a:lnTo>
                  <a:lnTo>
                    <a:pt x="6895427" y="686015"/>
                  </a:lnTo>
                  <a:lnTo>
                    <a:pt x="6852640" y="692696"/>
                  </a:lnTo>
                  <a:lnTo>
                    <a:pt x="6787756" y="705053"/>
                  </a:lnTo>
                  <a:lnTo>
                    <a:pt x="6768300" y="708533"/>
                  </a:lnTo>
                  <a:lnTo>
                    <a:pt x="6730035" y="716610"/>
                  </a:lnTo>
                  <a:lnTo>
                    <a:pt x="6692887" y="742683"/>
                  </a:lnTo>
                  <a:lnTo>
                    <a:pt x="6693294" y="752513"/>
                  </a:lnTo>
                  <a:lnTo>
                    <a:pt x="6692646" y="754875"/>
                  </a:lnTo>
                  <a:lnTo>
                    <a:pt x="6712699" y="783297"/>
                  </a:lnTo>
                  <a:lnTo>
                    <a:pt x="6717347" y="783069"/>
                  </a:lnTo>
                  <a:lnTo>
                    <a:pt x="6722796" y="783564"/>
                  </a:lnTo>
                  <a:lnTo>
                    <a:pt x="6725158" y="784212"/>
                  </a:lnTo>
                  <a:lnTo>
                    <a:pt x="6727431" y="783323"/>
                  </a:lnTo>
                  <a:lnTo>
                    <a:pt x="6735165" y="782929"/>
                  </a:lnTo>
                  <a:lnTo>
                    <a:pt x="6739064" y="783501"/>
                  </a:lnTo>
                  <a:lnTo>
                    <a:pt x="6743713" y="783272"/>
                  </a:lnTo>
                  <a:lnTo>
                    <a:pt x="6748424" y="784580"/>
                  </a:lnTo>
                  <a:lnTo>
                    <a:pt x="6752907" y="784352"/>
                  </a:lnTo>
                  <a:lnTo>
                    <a:pt x="6753060" y="784339"/>
                  </a:lnTo>
                  <a:lnTo>
                    <a:pt x="6756159" y="784186"/>
                  </a:lnTo>
                  <a:lnTo>
                    <a:pt x="6758521" y="784834"/>
                  </a:lnTo>
                  <a:lnTo>
                    <a:pt x="6753873" y="785075"/>
                  </a:lnTo>
                  <a:lnTo>
                    <a:pt x="6767868" y="785914"/>
                  </a:lnTo>
                  <a:lnTo>
                    <a:pt x="6775678" y="787057"/>
                  </a:lnTo>
                  <a:lnTo>
                    <a:pt x="6774142" y="787133"/>
                  </a:lnTo>
                  <a:lnTo>
                    <a:pt x="6787045" y="787539"/>
                  </a:lnTo>
                  <a:lnTo>
                    <a:pt x="6793674" y="787552"/>
                  </a:lnTo>
                  <a:lnTo>
                    <a:pt x="6828028" y="786257"/>
                  </a:lnTo>
                  <a:lnTo>
                    <a:pt x="6854418" y="786422"/>
                  </a:lnTo>
                  <a:lnTo>
                    <a:pt x="6910362" y="783272"/>
                  </a:lnTo>
                  <a:lnTo>
                    <a:pt x="6985889" y="774763"/>
                  </a:lnTo>
                  <a:lnTo>
                    <a:pt x="7005561" y="772833"/>
                  </a:lnTo>
                  <a:lnTo>
                    <a:pt x="7045236" y="769226"/>
                  </a:lnTo>
                  <a:lnTo>
                    <a:pt x="7088391" y="763130"/>
                  </a:lnTo>
                  <a:lnTo>
                    <a:pt x="7143140" y="750443"/>
                  </a:lnTo>
                  <a:lnTo>
                    <a:pt x="7180237" y="737946"/>
                  </a:lnTo>
                  <a:lnTo>
                    <a:pt x="7212355" y="716686"/>
                  </a:lnTo>
                  <a:lnTo>
                    <a:pt x="7214946" y="709904"/>
                  </a:lnTo>
                  <a:lnTo>
                    <a:pt x="7215429" y="702868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040" y="2110175"/>
            <a:ext cx="90036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Heuristics? Cost?</a:t>
            </a:r>
            <a:r>
              <a:rPr lang="vi-VN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Admissible?</a:t>
            </a:r>
            <a:r>
              <a:rPr lang="en-US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Consistent?</a:t>
            </a:r>
            <a:endParaRPr sz="3200" spc="100">
              <a:latin typeface="Nunito" pitchFamily="2" charset="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E00E3B-6BBA-4932-A0B9-BD200454BCD4}"/>
                  </a:ext>
                </a:extLst>
              </p:cNvPr>
              <p:cNvSpPr txBox="1"/>
              <p:nvPr/>
            </p:nvSpPr>
            <p:spPr>
              <a:xfrm>
                <a:off x="914040" y="3449177"/>
                <a:ext cx="10040286" cy="1880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9900" indent="-457200">
                  <a:lnSpc>
                    <a:spcPct val="100000"/>
                  </a:lnSpc>
                  <a:spcBef>
                    <a:spcPts val="540"/>
                  </a:spcBef>
                  <a:buFont typeface="Arial" panose="020B0604020202020204" pitchFamily="34" charset="0"/>
                  <a:buChar char="•"/>
                </a:pPr>
                <a:r>
                  <a:rPr lang="vi-VN" sz="2800" b="1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Admissible </a:t>
                </a:r>
                <a:r>
                  <a:rPr lang="en-US" sz="2800" b="1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heuristic</a:t>
                </a:r>
                <a:r>
                  <a:rPr lang="vi-VN" sz="2800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 </a:t>
                </a:r>
                <a:r>
                  <a:rPr lang="en-US" sz="2800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the estimated cost must always be lower than or equal to the actual cost of reaching the goal state.</a:t>
                </a:r>
              </a:p>
              <a:p>
                <a:pPr marL="12700">
                  <a:lnSpc>
                    <a:spcPct val="100000"/>
                  </a:lnSpc>
                  <a:spcBef>
                    <a:spcPts val="5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∀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𝑛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, 0≤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h</m:t>
                      </m:r>
                      <m:d>
                        <m:dPr>
                          <m:ctrlP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</m:ctrlPr>
                        </m:dPr>
                        <m:e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𝑛</m:t>
                          </m:r>
                        </m:e>
                      </m:d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≤</m:t>
                      </m:r>
                      <m:sSup>
                        <m:sSupPr>
                          <m:ctrlP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</m:ctrlPr>
                        </m:sSupPr>
                        <m:e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∗</m:t>
                          </m:r>
                        </m:sup>
                      </m:sSup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(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𝑛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)</m:t>
                      </m:r>
                    </m:oMath>
                  </m:oMathPara>
                </a14:m>
                <a:endParaRPr lang="en-US" sz="2800" spc="100">
                  <a:solidFill>
                    <a:srgbClr val="252954"/>
                  </a:solidFill>
                  <a:latin typeface="Nunito" pitchFamily="2" charset="0"/>
                  <a:cs typeface="Arial Black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E00E3B-6BBA-4932-A0B9-BD200454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0" y="3449177"/>
                <a:ext cx="10040286" cy="1880002"/>
              </a:xfrm>
              <a:prstGeom prst="rect">
                <a:avLst/>
              </a:prstGeom>
              <a:blipFill>
                <a:blip r:embed="rId8"/>
                <a:stretch>
                  <a:fillRect l="-971"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E2EAC034-7CE3-4CC9-B112-8468AD4F2A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t="2072" r="50883"/>
          <a:stretch/>
        </p:blipFill>
        <p:spPr>
          <a:xfrm>
            <a:off x="1009110" y="6365603"/>
            <a:ext cx="5786860" cy="3550615"/>
          </a:xfrm>
          <a:prstGeom prst="rect">
            <a:avLst/>
          </a:prstGeom>
        </p:spPr>
      </p:pic>
      <p:pic>
        <p:nvPicPr>
          <p:cNvPr id="23" name="Picture 22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4CAD3378-3F9E-41B0-BCC8-39B2E0749F1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7" t="26641" r="5554" b="24286"/>
          <a:stretch/>
        </p:blipFill>
        <p:spPr>
          <a:xfrm>
            <a:off x="5257800" y="5524500"/>
            <a:ext cx="4227818" cy="1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82" y="637038"/>
            <a:ext cx="44594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9600" spc="100">
                <a:latin typeface="Fredoka One" panose="02000000000000000000" pitchFamily="2" charset="0"/>
              </a:rPr>
              <a:t>Terms</a:t>
            </a:r>
            <a:endParaRPr sz="9600" spc="100">
              <a:latin typeface="Fredoka One" panose="020000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200" y="3113627"/>
            <a:ext cx="12001500" cy="7201534"/>
            <a:chOff x="6286533" y="3085704"/>
            <a:chExt cx="12001500" cy="7201534"/>
          </a:xfrm>
        </p:grpSpPr>
        <p:sp>
          <p:nvSpPr>
            <p:cNvPr id="5" name="object 5"/>
            <p:cNvSpPr/>
            <p:nvPr/>
          </p:nvSpPr>
          <p:spPr>
            <a:xfrm>
              <a:off x="6286533" y="3620261"/>
              <a:ext cx="12001466" cy="6666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4297" y="7350670"/>
              <a:ext cx="4144010" cy="820419"/>
            </a:xfrm>
            <a:custGeom>
              <a:avLst/>
              <a:gdLst/>
              <a:ahLst/>
              <a:cxnLst/>
              <a:rect l="l" t="t" r="r" b="b"/>
              <a:pathLst>
                <a:path w="4144009" h="820420">
                  <a:moveTo>
                    <a:pt x="2973946" y="819962"/>
                  </a:moveTo>
                  <a:lnTo>
                    <a:pt x="2847543" y="506526"/>
                  </a:lnTo>
                  <a:lnTo>
                    <a:pt x="1283982" y="506526"/>
                  </a:lnTo>
                  <a:lnTo>
                    <a:pt x="1190358" y="819962"/>
                  </a:lnTo>
                  <a:lnTo>
                    <a:pt x="2973946" y="819962"/>
                  </a:lnTo>
                  <a:close/>
                </a:path>
                <a:path w="4144009" h="820420">
                  <a:moveTo>
                    <a:pt x="4143400" y="312915"/>
                  </a:moveTo>
                  <a:lnTo>
                    <a:pt x="4059021" y="216344"/>
                  </a:lnTo>
                  <a:lnTo>
                    <a:pt x="3986555" y="135521"/>
                  </a:lnTo>
                  <a:lnTo>
                    <a:pt x="3923271" y="68440"/>
                  </a:lnTo>
                  <a:lnTo>
                    <a:pt x="3881386" y="28892"/>
                  </a:lnTo>
                  <a:lnTo>
                    <a:pt x="3845001" y="8572"/>
                  </a:lnTo>
                  <a:lnTo>
                    <a:pt x="3793934" y="1079"/>
                  </a:lnTo>
                  <a:lnTo>
                    <a:pt x="3708031" y="0"/>
                  </a:lnTo>
                  <a:lnTo>
                    <a:pt x="410908" y="0"/>
                  </a:lnTo>
                  <a:lnTo>
                    <a:pt x="325996" y="838"/>
                  </a:lnTo>
                  <a:lnTo>
                    <a:pt x="281889" y="6718"/>
                  </a:lnTo>
                  <a:lnTo>
                    <a:pt x="264388" y="22682"/>
                  </a:lnTo>
                  <a:lnTo>
                    <a:pt x="259270" y="53759"/>
                  </a:lnTo>
                  <a:lnTo>
                    <a:pt x="0" y="332447"/>
                  </a:lnTo>
                  <a:lnTo>
                    <a:pt x="4143400" y="312915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16217" y="5504792"/>
              <a:ext cx="263358" cy="446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30860" y="6075284"/>
              <a:ext cx="350520" cy="250190"/>
            </a:xfrm>
            <a:custGeom>
              <a:avLst/>
              <a:gdLst/>
              <a:ahLst/>
              <a:cxnLst/>
              <a:rect l="l" t="t" r="r" b="b"/>
              <a:pathLst>
                <a:path w="350519" h="250189">
                  <a:moveTo>
                    <a:pt x="312362" y="249959"/>
                  </a:moveTo>
                  <a:lnTo>
                    <a:pt x="37858" y="249959"/>
                  </a:lnTo>
                  <a:lnTo>
                    <a:pt x="23118" y="246763"/>
                  </a:lnTo>
                  <a:lnTo>
                    <a:pt x="11085" y="238048"/>
                  </a:lnTo>
                  <a:lnTo>
                    <a:pt x="2974" y="225124"/>
                  </a:lnTo>
                  <a:lnTo>
                    <a:pt x="0" y="209298"/>
                  </a:lnTo>
                  <a:lnTo>
                    <a:pt x="0" y="40646"/>
                  </a:lnTo>
                  <a:lnTo>
                    <a:pt x="2974" y="24817"/>
                  </a:lnTo>
                  <a:lnTo>
                    <a:pt x="11085" y="11898"/>
                  </a:lnTo>
                  <a:lnTo>
                    <a:pt x="23118" y="3191"/>
                  </a:lnTo>
                  <a:lnTo>
                    <a:pt x="37858" y="0"/>
                  </a:lnTo>
                  <a:lnTo>
                    <a:pt x="312362" y="0"/>
                  </a:lnTo>
                  <a:lnTo>
                    <a:pt x="327104" y="3191"/>
                  </a:lnTo>
                  <a:lnTo>
                    <a:pt x="339142" y="11898"/>
                  </a:lnTo>
                  <a:lnTo>
                    <a:pt x="347259" y="24817"/>
                  </a:lnTo>
                  <a:lnTo>
                    <a:pt x="350235" y="40646"/>
                  </a:lnTo>
                  <a:lnTo>
                    <a:pt x="350235" y="209298"/>
                  </a:lnTo>
                  <a:lnTo>
                    <a:pt x="347259" y="225118"/>
                  </a:lnTo>
                  <a:lnTo>
                    <a:pt x="339142" y="238043"/>
                  </a:lnTo>
                  <a:lnTo>
                    <a:pt x="327104" y="246761"/>
                  </a:lnTo>
                  <a:lnTo>
                    <a:pt x="312362" y="249959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2248" y="6106447"/>
              <a:ext cx="156038" cy="165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74390" y="6909424"/>
              <a:ext cx="2342515" cy="177165"/>
            </a:xfrm>
            <a:custGeom>
              <a:avLst/>
              <a:gdLst/>
              <a:ahLst/>
              <a:cxnLst/>
              <a:rect l="l" t="t" r="r" b="b"/>
              <a:pathLst>
                <a:path w="2342515" h="177165">
                  <a:moveTo>
                    <a:pt x="2342363" y="176895"/>
                  </a:moveTo>
                  <a:lnTo>
                    <a:pt x="0" y="176895"/>
                  </a:lnTo>
                  <a:lnTo>
                    <a:pt x="0" y="0"/>
                  </a:lnTo>
                  <a:lnTo>
                    <a:pt x="2342363" y="0"/>
                  </a:lnTo>
                  <a:lnTo>
                    <a:pt x="2342363" y="1768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8561" y="8112988"/>
              <a:ext cx="6775450" cy="135890"/>
            </a:xfrm>
            <a:custGeom>
              <a:avLst/>
              <a:gdLst/>
              <a:ahLst/>
              <a:cxnLst/>
              <a:rect l="l" t="t" r="r" b="b"/>
              <a:pathLst>
                <a:path w="6775450" h="135890">
                  <a:moveTo>
                    <a:pt x="2747264" y="111493"/>
                  </a:moveTo>
                  <a:lnTo>
                    <a:pt x="2621877" y="105587"/>
                  </a:lnTo>
                  <a:lnTo>
                    <a:pt x="2372525" y="101409"/>
                  </a:lnTo>
                  <a:lnTo>
                    <a:pt x="1974481" y="97256"/>
                  </a:lnTo>
                  <a:lnTo>
                    <a:pt x="1362811" y="95072"/>
                  </a:lnTo>
                  <a:lnTo>
                    <a:pt x="808951" y="96939"/>
                  </a:lnTo>
                  <a:lnTo>
                    <a:pt x="415836" y="100850"/>
                  </a:lnTo>
                  <a:lnTo>
                    <a:pt x="368795" y="100558"/>
                  </a:lnTo>
                  <a:lnTo>
                    <a:pt x="323964" y="99377"/>
                  </a:lnTo>
                  <a:lnTo>
                    <a:pt x="281470" y="97193"/>
                  </a:lnTo>
                  <a:lnTo>
                    <a:pt x="241465" y="93827"/>
                  </a:lnTo>
                  <a:lnTo>
                    <a:pt x="169786" y="83121"/>
                  </a:lnTo>
                  <a:lnTo>
                    <a:pt x="110451" y="68148"/>
                  </a:lnTo>
                  <a:lnTo>
                    <a:pt x="64884" y="50393"/>
                  </a:lnTo>
                  <a:lnTo>
                    <a:pt x="26619" y="26644"/>
                  </a:lnTo>
                  <a:lnTo>
                    <a:pt x="12585" y="9804"/>
                  </a:lnTo>
                  <a:lnTo>
                    <a:pt x="8775" y="8305"/>
                  </a:lnTo>
                  <a:lnTo>
                    <a:pt x="1778" y="11074"/>
                  </a:lnTo>
                  <a:lnTo>
                    <a:pt x="0" y="15163"/>
                  </a:lnTo>
                  <a:lnTo>
                    <a:pt x="1866" y="19862"/>
                  </a:lnTo>
                  <a:lnTo>
                    <a:pt x="38925" y="55092"/>
                  </a:lnTo>
                  <a:lnTo>
                    <a:pt x="78828" y="76327"/>
                  </a:lnTo>
                  <a:lnTo>
                    <a:pt x="133172" y="95567"/>
                  </a:lnTo>
                  <a:lnTo>
                    <a:pt x="200469" y="111290"/>
                  </a:lnTo>
                  <a:lnTo>
                    <a:pt x="238518" y="117436"/>
                  </a:lnTo>
                  <a:lnTo>
                    <a:pt x="279260" y="122288"/>
                  </a:lnTo>
                  <a:lnTo>
                    <a:pt x="322503" y="125933"/>
                  </a:lnTo>
                  <a:lnTo>
                    <a:pt x="368084" y="128371"/>
                  </a:lnTo>
                  <a:lnTo>
                    <a:pt x="415836" y="129628"/>
                  </a:lnTo>
                  <a:lnTo>
                    <a:pt x="808951" y="133515"/>
                  </a:lnTo>
                  <a:lnTo>
                    <a:pt x="1362811" y="135382"/>
                  </a:lnTo>
                  <a:lnTo>
                    <a:pt x="1974481" y="133223"/>
                  </a:lnTo>
                  <a:lnTo>
                    <a:pt x="2372525" y="129057"/>
                  </a:lnTo>
                  <a:lnTo>
                    <a:pt x="2621877" y="124879"/>
                  </a:lnTo>
                  <a:lnTo>
                    <a:pt x="2744012" y="122224"/>
                  </a:lnTo>
                  <a:lnTo>
                    <a:pt x="2747086" y="119176"/>
                  </a:lnTo>
                  <a:lnTo>
                    <a:pt x="2747264" y="111493"/>
                  </a:lnTo>
                  <a:close/>
                </a:path>
                <a:path w="6775450" h="135890">
                  <a:moveTo>
                    <a:pt x="6774828" y="7239"/>
                  </a:moveTo>
                  <a:lnTo>
                    <a:pt x="6773431" y="3403"/>
                  </a:lnTo>
                  <a:lnTo>
                    <a:pt x="6766738" y="0"/>
                  </a:lnTo>
                  <a:lnTo>
                    <a:pt x="6762509" y="1333"/>
                  </a:lnTo>
                  <a:lnTo>
                    <a:pt x="6760337" y="5549"/>
                  </a:lnTo>
                  <a:lnTo>
                    <a:pt x="6753758" y="13589"/>
                  </a:lnTo>
                  <a:lnTo>
                    <a:pt x="6710070" y="42227"/>
                  </a:lnTo>
                  <a:lnTo>
                    <a:pt x="6664490" y="59956"/>
                  </a:lnTo>
                  <a:lnTo>
                    <a:pt x="6605168" y="74942"/>
                  </a:lnTo>
                  <a:lnTo>
                    <a:pt x="6533502" y="85661"/>
                  </a:lnTo>
                  <a:lnTo>
                    <a:pt x="6493484" y="89014"/>
                  </a:lnTo>
                  <a:lnTo>
                    <a:pt x="6450990" y="91211"/>
                  </a:lnTo>
                  <a:lnTo>
                    <a:pt x="6406147" y="92379"/>
                  </a:lnTo>
                  <a:lnTo>
                    <a:pt x="6359118" y="92684"/>
                  </a:lnTo>
                  <a:lnTo>
                    <a:pt x="5966003" y="88773"/>
                  </a:lnTo>
                  <a:lnTo>
                    <a:pt x="5412143" y="86906"/>
                  </a:lnTo>
                  <a:lnTo>
                    <a:pt x="4800460" y="89077"/>
                  </a:lnTo>
                  <a:lnTo>
                    <a:pt x="4402442" y="93243"/>
                  </a:lnTo>
                  <a:lnTo>
                    <a:pt x="4153090" y="97421"/>
                  </a:lnTo>
                  <a:lnTo>
                    <a:pt x="4030954" y="100076"/>
                  </a:lnTo>
                  <a:lnTo>
                    <a:pt x="4027703" y="110820"/>
                  </a:lnTo>
                  <a:lnTo>
                    <a:pt x="4030815" y="114071"/>
                  </a:lnTo>
                  <a:lnTo>
                    <a:pt x="4153090" y="116700"/>
                  </a:lnTo>
                  <a:lnTo>
                    <a:pt x="4402442" y="120891"/>
                  </a:lnTo>
                  <a:lnTo>
                    <a:pt x="4800460" y="125031"/>
                  </a:lnTo>
                  <a:lnTo>
                    <a:pt x="5412143" y="127228"/>
                  </a:lnTo>
                  <a:lnTo>
                    <a:pt x="5966003" y="125361"/>
                  </a:lnTo>
                  <a:lnTo>
                    <a:pt x="6359118" y="121450"/>
                  </a:lnTo>
                  <a:lnTo>
                    <a:pt x="6406870" y="120205"/>
                  </a:lnTo>
                  <a:lnTo>
                    <a:pt x="6452451" y="117767"/>
                  </a:lnTo>
                  <a:lnTo>
                    <a:pt x="6495694" y="114122"/>
                  </a:lnTo>
                  <a:lnTo>
                    <a:pt x="6536449" y="109283"/>
                  </a:lnTo>
                  <a:lnTo>
                    <a:pt x="6574485" y="103124"/>
                  </a:lnTo>
                  <a:lnTo>
                    <a:pt x="6641782" y="87401"/>
                  </a:lnTo>
                  <a:lnTo>
                    <a:pt x="6696113" y="68148"/>
                  </a:lnTo>
                  <a:lnTo>
                    <a:pt x="6736029" y="46901"/>
                  </a:lnTo>
                  <a:lnTo>
                    <a:pt x="6769671" y="17145"/>
                  </a:lnTo>
                  <a:lnTo>
                    <a:pt x="6773037" y="11747"/>
                  </a:lnTo>
                  <a:lnTo>
                    <a:pt x="6774828" y="723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35396" y="7304849"/>
              <a:ext cx="3820795" cy="512445"/>
            </a:xfrm>
            <a:custGeom>
              <a:avLst/>
              <a:gdLst/>
              <a:ahLst/>
              <a:cxnLst/>
              <a:rect l="l" t="t" r="r" b="b"/>
              <a:pathLst>
                <a:path w="3820794" h="512445">
                  <a:moveTo>
                    <a:pt x="361251" y="27838"/>
                  </a:moveTo>
                  <a:lnTo>
                    <a:pt x="328041" y="4762"/>
                  </a:lnTo>
                  <a:lnTo>
                    <a:pt x="0" y="476326"/>
                  </a:lnTo>
                  <a:lnTo>
                    <a:pt x="33197" y="499389"/>
                  </a:lnTo>
                  <a:lnTo>
                    <a:pt x="361251" y="27838"/>
                  </a:lnTo>
                  <a:close/>
                </a:path>
                <a:path w="3820794" h="512445">
                  <a:moveTo>
                    <a:pt x="601167" y="40614"/>
                  </a:moveTo>
                  <a:lnTo>
                    <a:pt x="567956" y="17526"/>
                  </a:lnTo>
                  <a:lnTo>
                    <a:pt x="239776" y="488988"/>
                  </a:lnTo>
                  <a:lnTo>
                    <a:pt x="272986" y="512076"/>
                  </a:lnTo>
                  <a:lnTo>
                    <a:pt x="601167" y="40614"/>
                  </a:lnTo>
                  <a:close/>
                </a:path>
                <a:path w="3820794" h="512445">
                  <a:moveTo>
                    <a:pt x="828128" y="24041"/>
                  </a:moveTo>
                  <a:lnTo>
                    <a:pt x="791006" y="8013"/>
                  </a:lnTo>
                  <a:lnTo>
                    <a:pt x="609117" y="429094"/>
                  </a:lnTo>
                  <a:lnTo>
                    <a:pt x="646252" y="445122"/>
                  </a:lnTo>
                  <a:lnTo>
                    <a:pt x="828128" y="24041"/>
                  </a:lnTo>
                  <a:close/>
                </a:path>
                <a:path w="3820794" h="512445">
                  <a:moveTo>
                    <a:pt x="1118349" y="23507"/>
                  </a:moveTo>
                  <a:lnTo>
                    <a:pt x="1080617" y="8940"/>
                  </a:lnTo>
                  <a:lnTo>
                    <a:pt x="898423" y="480441"/>
                  </a:lnTo>
                  <a:lnTo>
                    <a:pt x="936142" y="495007"/>
                  </a:lnTo>
                  <a:lnTo>
                    <a:pt x="1118349" y="23507"/>
                  </a:lnTo>
                  <a:close/>
                </a:path>
                <a:path w="3820794" h="512445">
                  <a:moveTo>
                    <a:pt x="1367574" y="24257"/>
                  </a:moveTo>
                  <a:lnTo>
                    <a:pt x="1330667" y="7734"/>
                  </a:lnTo>
                  <a:lnTo>
                    <a:pt x="1141945" y="428752"/>
                  </a:lnTo>
                  <a:lnTo>
                    <a:pt x="1178852" y="445274"/>
                  </a:lnTo>
                  <a:lnTo>
                    <a:pt x="1367574" y="24257"/>
                  </a:lnTo>
                  <a:close/>
                </a:path>
                <a:path w="3820794" h="512445">
                  <a:moveTo>
                    <a:pt x="1587017" y="22631"/>
                  </a:moveTo>
                  <a:lnTo>
                    <a:pt x="1548688" y="9753"/>
                  </a:lnTo>
                  <a:lnTo>
                    <a:pt x="1407198" y="430796"/>
                  </a:lnTo>
                  <a:lnTo>
                    <a:pt x="1445526" y="443661"/>
                  </a:lnTo>
                  <a:lnTo>
                    <a:pt x="1587017" y="22631"/>
                  </a:lnTo>
                  <a:close/>
                </a:path>
                <a:path w="3820794" h="512445">
                  <a:moveTo>
                    <a:pt x="1888109" y="20815"/>
                  </a:moveTo>
                  <a:lnTo>
                    <a:pt x="1848802" y="11341"/>
                  </a:lnTo>
                  <a:lnTo>
                    <a:pt x="1747164" y="432308"/>
                  </a:lnTo>
                  <a:lnTo>
                    <a:pt x="1786470" y="441782"/>
                  </a:lnTo>
                  <a:lnTo>
                    <a:pt x="1888109" y="20815"/>
                  </a:lnTo>
                  <a:close/>
                </a:path>
                <a:path w="3820794" h="512445">
                  <a:moveTo>
                    <a:pt x="2120862" y="17310"/>
                  </a:moveTo>
                  <a:lnTo>
                    <a:pt x="2080501" y="14744"/>
                  </a:lnTo>
                  <a:lnTo>
                    <a:pt x="2053615" y="435749"/>
                  </a:lnTo>
                  <a:lnTo>
                    <a:pt x="2093976" y="438327"/>
                  </a:lnTo>
                  <a:lnTo>
                    <a:pt x="2120862" y="17310"/>
                  </a:lnTo>
                  <a:close/>
                </a:path>
                <a:path w="3820794" h="512445">
                  <a:moveTo>
                    <a:pt x="2356802" y="435838"/>
                  </a:moveTo>
                  <a:lnTo>
                    <a:pt x="2333256" y="14820"/>
                  </a:lnTo>
                  <a:lnTo>
                    <a:pt x="2292883" y="17068"/>
                  </a:lnTo>
                  <a:lnTo>
                    <a:pt x="2316416" y="438099"/>
                  </a:lnTo>
                  <a:lnTo>
                    <a:pt x="2356802" y="435838"/>
                  </a:lnTo>
                  <a:close/>
                </a:path>
                <a:path w="3820794" h="512445">
                  <a:moveTo>
                    <a:pt x="2653030" y="414286"/>
                  </a:moveTo>
                  <a:lnTo>
                    <a:pt x="2570353" y="0"/>
                  </a:lnTo>
                  <a:lnTo>
                    <a:pt x="2530691" y="7912"/>
                  </a:lnTo>
                  <a:lnTo>
                    <a:pt x="2613368" y="422186"/>
                  </a:lnTo>
                  <a:lnTo>
                    <a:pt x="2653030" y="414286"/>
                  </a:lnTo>
                  <a:close/>
                </a:path>
                <a:path w="3820794" h="512445">
                  <a:moveTo>
                    <a:pt x="2948444" y="430225"/>
                  </a:moveTo>
                  <a:lnTo>
                    <a:pt x="2796806" y="9220"/>
                  </a:lnTo>
                  <a:lnTo>
                    <a:pt x="2758757" y="22910"/>
                  </a:lnTo>
                  <a:lnTo>
                    <a:pt x="2910395" y="443915"/>
                  </a:lnTo>
                  <a:lnTo>
                    <a:pt x="2948444" y="430225"/>
                  </a:lnTo>
                  <a:close/>
                </a:path>
                <a:path w="3820794" h="512445">
                  <a:moveTo>
                    <a:pt x="3200717" y="408965"/>
                  </a:moveTo>
                  <a:lnTo>
                    <a:pt x="2998508" y="7023"/>
                  </a:lnTo>
                  <a:lnTo>
                    <a:pt x="2962376" y="25171"/>
                  </a:lnTo>
                  <a:lnTo>
                    <a:pt x="3164598" y="427126"/>
                  </a:lnTo>
                  <a:lnTo>
                    <a:pt x="3200717" y="408965"/>
                  </a:lnTo>
                  <a:close/>
                </a:path>
                <a:path w="3820794" h="512445">
                  <a:moveTo>
                    <a:pt x="3531146" y="406158"/>
                  </a:moveTo>
                  <a:lnTo>
                    <a:pt x="3239465" y="4203"/>
                  </a:lnTo>
                  <a:lnTo>
                    <a:pt x="3206712" y="27940"/>
                  </a:lnTo>
                  <a:lnTo>
                    <a:pt x="3498392" y="429895"/>
                  </a:lnTo>
                  <a:lnTo>
                    <a:pt x="3531146" y="406158"/>
                  </a:lnTo>
                  <a:close/>
                </a:path>
                <a:path w="3820794" h="512445">
                  <a:moveTo>
                    <a:pt x="3820706" y="404495"/>
                  </a:moveTo>
                  <a:lnTo>
                    <a:pt x="3449967" y="2527"/>
                  </a:lnTo>
                  <a:lnTo>
                    <a:pt x="3420237" y="29921"/>
                  </a:lnTo>
                  <a:lnTo>
                    <a:pt x="3790975" y="431888"/>
                  </a:lnTo>
                  <a:lnTo>
                    <a:pt x="3820706" y="4044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51683" y="5324845"/>
              <a:ext cx="133172" cy="1615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0097" y="5324845"/>
              <a:ext cx="133183" cy="161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7403" y="5253926"/>
              <a:ext cx="287020" cy="1510665"/>
            </a:xfrm>
            <a:custGeom>
              <a:avLst/>
              <a:gdLst/>
              <a:ahLst/>
              <a:cxnLst/>
              <a:rect l="l" t="t" r="r" b="b"/>
              <a:pathLst>
                <a:path w="287019" h="1510665">
                  <a:moveTo>
                    <a:pt x="217512" y="20218"/>
                  </a:moveTo>
                  <a:lnTo>
                    <a:pt x="215925" y="12344"/>
                  </a:lnTo>
                  <a:lnTo>
                    <a:pt x="211594" y="5918"/>
                  </a:lnTo>
                  <a:lnTo>
                    <a:pt x="205168" y="1587"/>
                  </a:lnTo>
                  <a:lnTo>
                    <a:pt x="197307" y="0"/>
                  </a:lnTo>
                  <a:lnTo>
                    <a:pt x="189433" y="1587"/>
                  </a:lnTo>
                  <a:lnTo>
                    <a:pt x="182994" y="5918"/>
                  </a:lnTo>
                  <a:lnTo>
                    <a:pt x="178663" y="12344"/>
                  </a:lnTo>
                  <a:lnTo>
                    <a:pt x="177076" y="20218"/>
                  </a:lnTo>
                  <a:lnTo>
                    <a:pt x="177076" y="176834"/>
                  </a:lnTo>
                  <a:lnTo>
                    <a:pt x="178663" y="184708"/>
                  </a:lnTo>
                  <a:lnTo>
                    <a:pt x="182994" y="191135"/>
                  </a:lnTo>
                  <a:lnTo>
                    <a:pt x="189433" y="195465"/>
                  </a:lnTo>
                  <a:lnTo>
                    <a:pt x="197307" y="197053"/>
                  </a:lnTo>
                  <a:lnTo>
                    <a:pt x="205168" y="195465"/>
                  </a:lnTo>
                  <a:lnTo>
                    <a:pt x="211594" y="191135"/>
                  </a:lnTo>
                  <a:lnTo>
                    <a:pt x="215925" y="184708"/>
                  </a:lnTo>
                  <a:lnTo>
                    <a:pt x="217512" y="176834"/>
                  </a:lnTo>
                  <a:lnTo>
                    <a:pt x="217512" y="20218"/>
                  </a:lnTo>
                  <a:close/>
                </a:path>
                <a:path w="287019" h="1510665">
                  <a:moveTo>
                    <a:pt x="286931" y="1203452"/>
                  </a:moveTo>
                  <a:lnTo>
                    <a:pt x="277355" y="1169543"/>
                  </a:lnTo>
                  <a:lnTo>
                    <a:pt x="256463" y="1150594"/>
                  </a:lnTo>
                  <a:lnTo>
                    <a:pt x="222910" y="1152029"/>
                  </a:lnTo>
                  <a:lnTo>
                    <a:pt x="190207" y="1177213"/>
                  </a:lnTo>
                  <a:lnTo>
                    <a:pt x="174028" y="1193495"/>
                  </a:lnTo>
                  <a:lnTo>
                    <a:pt x="169646" y="1208024"/>
                  </a:lnTo>
                  <a:lnTo>
                    <a:pt x="172300" y="1227874"/>
                  </a:lnTo>
                  <a:lnTo>
                    <a:pt x="181152" y="1249997"/>
                  </a:lnTo>
                  <a:lnTo>
                    <a:pt x="193471" y="1277137"/>
                  </a:lnTo>
                  <a:lnTo>
                    <a:pt x="199009" y="1310119"/>
                  </a:lnTo>
                  <a:lnTo>
                    <a:pt x="187477" y="1349768"/>
                  </a:lnTo>
                  <a:lnTo>
                    <a:pt x="148615" y="1396936"/>
                  </a:lnTo>
                  <a:lnTo>
                    <a:pt x="115392" y="1406880"/>
                  </a:lnTo>
                  <a:lnTo>
                    <a:pt x="44919" y="1385443"/>
                  </a:lnTo>
                  <a:lnTo>
                    <a:pt x="17399" y="1396936"/>
                  </a:lnTo>
                  <a:lnTo>
                    <a:pt x="393" y="1431290"/>
                  </a:lnTo>
                  <a:lnTo>
                    <a:pt x="0" y="1468374"/>
                  </a:lnTo>
                  <a:lnTo>
                    <a:pt x="24498" y="1498053"/>
                  </a:lnTo>
                  <a:lnTo>
                    <a:pt x="82207" y="1510195"/>
                  </a:lnTo>
                  <a:lnTo>
                    <a:pt x="128346" y="1503768"/>
                  </a:lnTo>
                  <a:lnTo>
                    <a:pt x="165290" y="1485849"/>
                  </a:lnTo>
                  <a:lnTo>
                    <a:pt x="195021" y="1458518"/>
                  </a:lnTo>
                  <a:lnTo>
                    <a:pt x="219532" y="1423822"/>
                  </a:lnTo>
                  <a:lnTo>
                    <a:pt x="240779" y="1383817"/>
                  </a:lnTo>
                  <a:lnTo>
                    <a:pt x="260769" y="1340586"/>
                  </a:lnTo>
                  <a:lnTo>
                    <a:pt x="277317" y="1294396"/>
                  </a:lnTo>
                  <a:lnTo>
                    <a:pt x="286473" y="1246873"/>
                  </a:lnTo>
                  <a:lnTo>
                    <a:pt x="286931" y="1203452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61372" y="3085705"/>
              <a:ext cx="7215505" cy="3791585"/>
            </a:xfrm>
            <a:custGeom>
              <a:avLst/>
              <a:gdLst/>
              <a:ahLst/>
              <a:cxnLst/>
              <a:rect l="l" t="t" r="r" b="b"/>
              <a:pathLst>
                <a:path w="7215505" h="3791584">
                  <a:moveTo>
                    <a:pt x="523798" y="3027591"/>
                  </a:moveTo>
                  <a:lnTo>
                    <a:pt x="504317" y="2998381"/>
                  </a:lnTo>
                  <a:lnTo>
                    <a:pt x="499059" y="2996882"/>
                  </a:lnTo>
                  <a:lnTo>
                    <a:pt x="496862" y="2995803"/>
                  </a:lnTo>
                  <a:lnTo>
                    <a:pt x="494449" y="2996260"/>
                  </a:lnTo>
                  <a:lnTo>
                    <a:pt x="486778" y="2995218"/>
                  </a:lnTo>
                  <a:lnTo>
                    <a:pt x="483057" y="2993936"/>
                  </a:lnTo>
                  <a:lnTo>
                    <a:pt x="478447" y="2993301"/>
                  </a:lnTo>
                  <a:lnTo>
                    <a:pt x="474052" y="2991142"/>
                  </a:lnTo>
                  <a:lnTo>
                    <a:pt x="469455" y="2990519"/>
                  </a:lnTo>
                  <a:lnTo>
                    <a:pt x="466382" y="2990100"/>
                  </a:lnTo>
                  <a:lnTo>
                    <a:pt x="464185" y="2989021"/>
                  </a:lnTo>
                  <a:lnTo>
                    <a:pt x="468795" y="2989643"/>
                  </a:lnTo>
                  <a:lnTo>
                    <a:pt x="455193" y="2986240"/>
                  </a:lnTo>
                  <a:lnTo>
                    <a:pt x="447725" y="2983661"/>
                  </a:lnTo>
                  <a:lnTo>
                    <a:pt x="449262" y="2983865"/>
                  </a:lnTo>
                  <a:lnTo>
                    <a:pt x="436651" y="2981083"/>
                  </a:lnTo>
                  <a:lnTo>
                    <a:pt x="430149" y="2979839"/>
                  </a:lnTo>
                  <a:lnTo>
                    <a:pt x="396151" y="2974759"/>
                  </a:lnTo>
                  <a:lnTo>
                    <a:pt x="370230" y="2969717"/>
                  </a:lnTo>
                  <a:lnTo>
                    <a:pt x="314680" y="2962452"/>
                  </a:lnTo>
                  <a:lnTo>
                    <a:pt x="238874" y="2956839"/>
                  </a:lnTo>
                  <a:lnTo>
                    <a:pt x="219176" y="2955112"/>
                  </a:lnTo>
                  <a:lnTo>
                    <a:pt x="179539" y="2951302"/>
                  </a:lnTo>
                  <a:lnTo>
                    <a:pt x="159346" y="2949943"/>
                  </a:lnTo>
                  <a:lnTo>
                    <a:pt x="136004" y="2949308"/>
                  </a:lnTo>
                  <a:lnTo>
                    <a:pt x="124269" y="2949346"/>
                  </a:lnTo>
                  <a:lnTo>
                    <a:pt x="79832" y="2951645"/>
                  </a:lnTo>
                  <a:lnTo>
                    <a:pt x="41084" y="2957068"/>
                  </a:lnTo>
                  <a:lnTo>
                    <a:pt x="5575" y="2972016"/>
                  </a:lnTo>
                  <a:lnTo>
                    <a:pt x="0" y="2985033"/>
                  </a:lnTo>
                  <a:lnTo>
                    <a:pt x="88" y="2992247"/>
                  </a:lnTo>
                  <a:lnTo>
                    <a:pt x="2286" y="3002038"/>
                  </a:lnTo>
                  <a:lnTo>
                    <a:pt x="5600" y="3006394"/>
                  </a:lnTo>
                  <a:lnTo>
                    <a:pt x="12192" y="3009633"/>
                  </a:lnTo>
                  <a:lnTo>
                    <a:pt x="16370" y="3013329"/>
                  </a:lnTo>
                  <a:lnTo>
                    <a:pt x="22301" y="3015691"/>
                  </a:lnTo>
                  <a:lnTo>
                    <a:pt x="24498" y="3016770"/>
                  </a:lnTo>
                  <a:lnTo>
                    <a:pt x="27571" y="3017189"/>
                  </a:lnTo>
                  <a:lnTo>
                    <a:pt x="31305" y="3018472"/>
                  </a:lnTo>
                  <a:lnTo>
                    <a:pt x="47091" y="3022968"/>
                  </a:lnTo>
                  <a:lnTo>
                    <a:pt x="66979" y="3028988"/>
                  </a:lnTo>
                  <a:lnTo>
                    <a:pt x="107149" y="3037687"/>
                  </a:lnTo>
                  <a:lnTo>
                    <a:pt x="148348" y="3042526"/>
                  </a:lnTo>
                  <a:lnTo>
                    <a:pt x="169202" y="3044253"/>
                  </a:lnTo>
                  <a:lnTo>
                    <a:pt x="188988" y="3046158"/>
                  </a:lnTo>
                  <a:lnTo>
                    <a:pt x="208838" y="3048660"/>
                  </a:lnTo>
                  <a:lnTo>
                    <a:pt x="248310" y="3054223"/>
                  </a:lnTo>
                  <a:lnTo>
                    <a:pt x="269163" y="3056877"/>
                  </a:lnTo>
                  <a:lnTo>
                    <a:pt x="290220" y="3059125"/>
                  </a:lnTo>
                  <a:lnTo>
                    <a:pt x="311353" y="3060801"/>
                  </a:lnTo>
                  <a:lnTo>
                    <a:pt x="332447" y="3061741"/>
                  </a:lnTo>
                  <a:lnTo>
                    <a:pt x="354634" y="3062160"/>
                  </a:lnTo>
                  <a:lnTo>
                    <a:pt x="420687" y="3062020"/>
                  </a:lnTo>
                  <a:lnTo>
                    <a:pt x="440448" y="3062198"/>
                  </a:lnTo>
                  <a:lnTo>
                    <a:pt x="479552" y="3061335"/>
                  </a:lnTo>
                  <a:lnTo>
                    <a:pt x="520890" y="3042589"/>
                  </a:lnTo>
                  <a:lnTo>
                    <a:pt x="522300" y="3032861"/>
                  </a:lnTo>
                  <a:lnTo>
                    <a:pt x="523379" y="3030664"/>
                  </a:lnTo>
                  <a:lnTo>
                    <a:pt x="523798" y="3027591"/>
                  </a:lnTo>
                  <a:close/>
                </a:path>
                <a:path w="7215505" h="3791584">
                  <a:moveTo>
                    <a:pt x="573214" y="3137966"/>
                  </a:moveTo>
                  <a:lnTo>
                    <a:pt x="571131" y="3127768"/>
                  </a:lnTo>
                  <a:lnTo>
                    <a:pt x="570014" y="3124492"/>
                  </a:lnTo>
                  <a:lnTo>
                    <a:pt x="566026" y="3119259"/>
                  </a:lnTo>
                  <a:lnTo>
                    <a:pt x="561708" y="3112109"/>
                  </a:lnTo>
                  <a:lnTo>
                    <a:pt x="555218" y="3106864"/>
                  </a:lnTo>
                  <a:lnTo>
                    <a:pt x="547268" y="3103753"/>
                  </a:lnTo>
                  <a:lnTo>
                    <a:pt x="538543" y="3103029"/>
                  </a:lnTo>
                  <a:lnTo>
                    <a:pt x="536143" y="3103486"/>
                  </a:lnTo>
                  <a:lnTo>
                    <a:pt x="534606" y="3103283"/>
                  </a:lnTo>
                  <a:lnTo>
                    <a:pt x="532866" y="3104604"/>
                  </a:lnTo>
                  <a:lnTo>
                    <a:pt x="511213" y="3108693"/>
                  </a:lnTo>
                  <a:lnTo>
                    <a:pt x="508850" y="3109188"/>
                  </a:lnTo>
                  <a:lnTo>
                    <a:pt x="507669" y="3109442"/>
                  </a:lnTo>
                  <a:lnTo>
                    <a:pt x="501446" y="3110763"/>
                  </a:lnTo>
                  <a:lnTo>
                    <a:pt x="481634" y="3114560"/>
                  </a:lnTo>
                  <a:lnTo>
                    <a:pt x="471868" y="3116630"/>
                  </a:lnTo>
                  <a:lnTo>
                    <a:pt x="437222" y="3125076"/>
                  </a:lnTo>
                  <a:lnTo>
                    <a:pt x="402602" y="3133382"/>
                  </a:lnTo>
                  <a:lnTo>
                    <a:pt x="368185" y="3142310"/>
                  </a:lnTo>
                  <a:lnTo>
                    <a:pt x="317741" y="3158121"/>
                  </a:lnTo>
                  <a:lnTo>
                    <a:pt x="269303" y="3175812"/>
                  </a:lnTo>
                  <a:lnTo>
                    <a:pt x="190665" y="3202635"/>
                  </a:lnTo>
                  <a:lnTo>
                    <a:pt x="171818" y="3208591"/>
                  </a:lnTo>
                  <a:lnTo>
                    <a:pt x="152920" y="3214497"/>
                  </a:lnTo>
                  <a:lnTo>
                    <a:pt x="134378" y="3220694"/>
                  </a:lnTo>
                  <a:lnTo>
                    <a:pt x="105778" y="3231654"/>
                  </a:lnTo>
                  <a:lnTo>
                    <a:pt x="95427" y="3235883"/>
                  </a:lnTo>
                  <a:lnTo>
                    <a:pt x="84912" y="3240227"/>
                  </a:lnTo>
                  <a:lnTo>
                    <a:pt x="74028" y="3244596"/>
                  </a:lnTo>
                  <a:lnTo>
                    <a:pt x="65239" y="3248228"/>
                  </a:lnTo>
                  <a:lnTo>
                    <a:pt x="56400" y="3252152"/>
                  </a:lnTo>
                  <a:lnTo>
                    <a:pt x="47815" y="3256407"/>
                  </a:lnTo>
                  <a:lnTo>
                    <a:pt x="40487" y="3260623"/>
                  </a:lnTo>
                  <a:lnTo>
                    <a:pt x="26250" y="3268573"/>
                  </a:lnTo>
                  <a:lnTo>
                    <a:pt x="20154" y="3273209"/>
                  </a:lnTo>
                  <a:lnTo>
                    <a:pt x="11671" y="3281057"/>
                  </a:lnTo>
                  <a:lnTo>
                    <a:pt x="5410" y="3290443"/>
                  </a:lnTo>
                  <a:lnTo>
                    <a:pt x="2641" y="3301034"/>
                  </a:lnTo>
                  <a:lnTo>
                    <a:pt x="4660" y="3312503"/>
                  </a:lnTo>
                  <a:lnTo>
                    <a:pt x="5118" y="3314916"/>
                  </a:lnTo>
                  <a:lnTo>
                    <a:pt x="8432" y="3319272"/>
                  </a:lnTo>
                  <a:lnTo>
                    <a:pt x="11531" y="3325164"/>
                  </a:lnTo>
                  <a:lnTo>
                    <a:pt x="19659" y="3328606"/>
                  </a:lnTo>
                  <a:lnTo>
                    <a:pt x="29730" y="3329190"/>
                  </a:lnTo>
                  <a:lnTo>
                    <a:pt x="36741" y="3329368"/>
                  </a:lnTo>
                  <a:lnTo>
                    <a:pt x="42214" y="3329330"/>
                  </a:lnTo>
                  <a:lnTo>
                    <a:pt x="49225" y="3329495"/>
                  </a:lnTo>
                  <a:lnTo>
                    <a:pt x="69037" y="3327514"/>
                  </a:lnTo>
                  <a:lnTo>
                    <a:pt x="88569" y="3323818"/>
                  </a:lnTo>
                  <a:lnTo>
                    <a:pt x="108051" y="3319373"/>
                  </a:lnTo>
                  <a:lnTo>
                    <a:pt x="127736" y="3315170"/>
                  </a:lnTo>
                  <a:lnTo>
                    <a:pt x="173634" y="3304997"/>
                  </a:lnTo>
                  <a:lnTo>
                    <a:pt x="211874" y="3293795"/>
                  </a:lnTo>
                  <a:lnTo>
                    <a:pt x="250786" y="3279838"/>
                  </a:lnTo>
                  <a:lnTo>
                    <a:pt x="308356" y="3257918"/>
                  </a:lnTo>
                  <a:lnTo>
                    <a:pt x="327571" y="3250819"/>
                  </a:lnTo>
                  <a:lnTo>
                    <a:pt x="346875" y="3244177"/>
                  </a:lnTo>
                  <a:lnTo>
                    <a:pt x="366293" y="3238220"/>
                  </a:lnTo>
                  <a:lnTo>
                    <a:pt x="385876" y="3232759"/>
                  </a:lnTo>
                  <a:lnTo>
                    <a:pt x="405384" y="3227222"/>
                  </a:lnTo>
                  <a:lnTo>
                    <a:pt x="442976" y="3214255"/>
                  </a:lnTo>
                  <a:lnTo>
                    <a:pt x="486841" y="3194621"/>
                  </a:lnTo>
                  <a:lnTo>
                    <a:pt x="514731" y="3181108"/>
                  </a:lnTo>
                  <a:lnTo>
                    <a:pt x="528510" y="3174809"/>
                  </a:lnTo>
                  <a:lnTo>
                    <a:pt x="542417" y="3168675"/>
                  </a:lnTo>
                  <a:lnTo>
                    <a:pt x="556260" y="3162465"/>
                  </a:lnTo>
                  <a:lnTo>
                    <a:pt x="565048" y="3156381"/>
                  </a:lnTo>
                  <a:lnTo>
                    <a:pt x="570941" y="3147860"/>
                  </a:lnTo>
                  <a:lnTo>
                    <a:pt x="573214" y="3137966"/>
                  </a:lnTo>
                  <a:close/>
                </a:path>
                <a:path w="7215505" h="3791584">
                  <a:moveTo>
                    <a:pt x="629259" y="3205975"/>
                  </a:moveTo>
                  <a:lnTo>
                    <a:pt x="597344" y="3182112"/>
                  </a:lnTo>
                  <a:lnTo>
                    <a:pt x="590994" y="3182810"/>
                  </a:lnTo>
                  <a:lnTo>
                    <a:pt x="586638" y="3186125"/>
                  </a:lnTo>
                  <a:lnTo>
                    <a:pt x="581621" y="3188576"/>
                  </a:lnTo>
                  <a:lnTo>
                    <a:pt x="575729" y="3191675"/>
                  </a:lnTo>
                  <a:lnTo>
                    <a:pt x="561416" y="3202698"/>
                  </a:lnTo>
                  <a:lnTo>
                    <a:pt x="558977" y="3204629"/>
                  </a:lnTo>
                  <a:lnTo>
                    <a:pt x="546963" y="3214725"/>
                  </a:lnTo>
                  <a:lnTo>
                    <a:pt x="540677" y="3219729"/>
                  </a:lnTo>
                  <a:lnTo>
                    <a:pt x="533679" y="3225584"/>
                  </a:lnTo>
                  <a:lnTo>
                    <a:pt x="525246" y="3231985"/>
                  </a:lnTo>
                  <a:lnTo>
                    <a:pt x="517245" y="3237738"/>
                  </a:lnTo>
                  <a:lnTo>
                    <a:pt x="509308" y="3243592"/>
                  </a:lnTo>
                  <a:lnTo>
                    <a:pt x="465239" y="3277692"/>
                  </a:lnTo>
                  <a:lnTo>
                    <a:pt x="422021" y="3313950"/>
                  </a:lnTo>
                  <a:lnTo>
                    <a:pt x="407784" y="3325876"/>
                  </a:lnTo>
                  <a:lnTo>
                    <a:pt x="393471" y="3337217"/>
                  </a:lnTo>
                  <a:lnTo>
                    <a:pt x="384340" y="3344189"/>
                  </a:lnTo>
                  <a:lnTo>
                    <a:pt x="361759" y="3361525"/>
                  </a:lnTo>
                  <a:lnTo>
                    <a:pt x="345973" y="3373945"/>
                  </a:lnTo>
                  <a:lnTo>
                    <a:pt x="330542" y="3386480"/>
                  </a:lnTo>
                  <a:lnTo>
                    <a:pt x="316001" y="3398101"/>
                  </a:lnTo>
                  <a:lnTo>
                    <a:pt x="307721" y="3404565"/>
                  </a:lnTo>
                  <a:lnTo>
                    <a:pt x="298284" y="3411880"/>
                  </a:lnTo>
                  <a:lnTo>
                    <a:pt x="282181" y="3424618"/>
                  </a:lnTo>
                  <a:lnTo>
                    <a:pt x="250266" y="3451809"/>
                  </a:lnTo>
                  <a:lnTo>
                    <a:pt x="219125" y="3480498"/>
                  </a:lnTo>
                  <a:lnTo>
                    <a:pt x="187744" y="3511994"/>
                  </a:lnTo>
                  <a:lnTo>
                    <a:pt x="159131" y="3546868"/>
                  </a:lnTo>
                  <a:lnTo>
                    <a:pt x="140195" y="3580142"/>
                  </a:lnTo>
                  <a:lnTo>
                    <a:pt x="138214" y="3594709"/>
                  </a:lnTo>
                  <a:lnTo>
                    <a:pt x="139115" y="3599523"/>
                  </a:lnTo>
                  <a:lnTo>
                    <a:pt x="141566" y="3604539"/>
                  </a:lnTo>
                  <a:lnTo>
                    <a:pt x="144221" y="3608032"/>
                  </a:lnTo>
                  <a:lnTo>
                    <a:pt x="147320" y="3613924"/>
                  </a:lnTo>
                  <a:lnTo>
                    <a:pt x="150850" y="3616744"/>
                  </a:lnTo>
                  <a:lnTo>
                    <a:pt x="155244" y="3618903"/>
                  </a:lnTo>
                  <a:lnTo>
                    <a:pt x="160299" y="3621925"/>
                  </a:lnTo>
                  <a:lnTo>
                    <a:pt x="167309" y="3622103"/>
                  </a:lnTo>
                  <a:lnTo>
                    <a:pt x="179997" y="3620706"/>
                  </a:lnTo>
                  <a:lnTo>
                    <a:pt x="185889" y="3617595"/>
                  </a:lnTo>
                  <a:lnTo>
                    <a:pt x="192443" y="3615359"/>
                  </a:lnTo>
                  <a:lnTo>
                    <a:pt x="200736" y="3611803"/>
                  </a:lnTo>
                  <a:lnTo>
                    <a:pt x="207492" y="3608032"/>
                  </a:lnTo>
                  <a:lnTo>
                    <a:pt x="214464" y="3602736"/>
                  </a:lnTo>
                  <a:lnTo>
                    <a:pt x="230886" y="3592042"/>
                  </a:lnTo>
                  <a:lnTo>
                    <a:pt x="262636" y="3569944"/>
                  </a:lnTo>
                  <a:lnTo>
                    <a:pt x="294779" y="3545573"/>
                  </a:lnTo>
                  <a:lnTo>
                    <a:pt x="310756" y="3532225"/>
                  </a:lnTo>
                  <a:lnTo>
                    <a:pt x="319151" y="3525596"/>
                  </a:lnTo>
                  <a:lnTo>
                    <a:pt x="327431" y="3518674"/>
                  </a:lnTo>
                  <a:lnTo>
                    <a:pt x="335762" y="3511448"/>
                  </a:lnTo>
                  <a:lnTo>
                    <a:pt x="343242" y="3504869"/>
                  </a:lnTo>
                  <a:lnTo>
                    <a:pt x="352234" y="3497084"/>
                  </a:lnTo>
                  <a:lnTo>
                    <a:pt x="406298" y="3449891"/>
                  </a:lnTo>
                  <a:lnTo>
                    <a:pt x="440258" y="3417697"/>
                  </a:lnTo>
                  <a:lnTo>
                    <a:pt x="473722" y="3384842"/>
                  </a:lnTo>
                  <a:lnTo>
                    <a:pt x="482625" y="3376218"/>
                  </a:lnTo>
                  <a:lnTo>
                    <a:pt x="500341" y="3359569"/>
                  </a:lnTo>
                  <a:lnTo>
                    <a:pt x="508749" y="3351314"/>
                  </a:lnTo>
                  <a:lnTo>
                    <a:pt x="516382" y="3343440"/>
                  </a:lnTo>
                  <a:lnTo>
                    <a:pt x="531977" y="3327450"/>
                  </a:lnTo>
                  <a:lnTo>
                    <a:pt x="539610" y="3319576"/>
                  </a:lnTo>
                  <a:lnTo>
                    <a:pt x="551967" y="3307308"/>
                  </a:lnTo>
                  <a:lnTo>
                    <a:pt x="576707" y="3283343"/>
                  </a:lnTo>
                  <a:lnTo>
                    <a:pt x="589559" y="3270694"/>
                  </a:lnTo>
                  <a:lnTo>
                    <a:pt x="619201" y="3239770"/>
                  </a:lnTo>
                  <a:lnTo>
                    <a:pt x="620699" y="3234499"/>
                  </a:lnTo>
                  <a:lnTo>
                    <a:pt x="620661" y="3229025"/>
                  </a:lnTo>
                  <a:lnTo>
                    <a:pt x="621525" y="3228365"/>
                  </a:lnTo>
                  <a:lnTo>
                    <a:pt x="620864" y="3227501"/>
                  </a:lnTo>
                  <a:lnTo>
                    <a:pt x="623481" y="3225508"/>
                  </a:lnTo>
                  <a:lnTo>
                    <a:pt x="623684" y="3223971"/>
                  </a:lnTo>
                  <a:lnTo>
                    <a:pt x="624560" y="3223310"/>
                  </a:lnTo>
                  <a:lnTo>
                    <a:pt x="626503" y="3220453"/>
                  </a:lnTo>
                  <a:lnTo>
                    <a:pt x="626922" y="3217380"/>
                  </a:lnTo>
                  <a:lnTo>
                    <a:pt x="628218" y="3213646"/>
                  </a:lnTo>
                  <a:lnTo>
                    <a:pt x="629259" y="3205975"/>
                  </a:lnTo>
                  <a:close/>
                </a:path>
                <a:path w="7215505" h="3791584">
                  <a:moveTo>
                    <a:pt x="656386" y="3276587"/>
                  </a:moveTo>
                  <a:lnTo>
                    <a:pt x="655370" y="3278276"/>
                  </a:lnTo>
                  <a:lnTo>
                    <a:pt x="656247" y="3277616"/>
                  </a:lnTo>
                  <a:lnTo>
                    <a:pt x="656386" y="3276587"/>
                  </a:lnTo>
                  <a:close/>
                </a:path>
                <a:path w="7215505" h="3791584">
                  <a:moveTo>
                    <a:pt x="656894" y="3275749"/>
                  </a:moveTo>
                  <a:lnTo>
                    <a:pt x="656450" y="3276079"/>
                  </a:lnTo>
                  <a:lnTo>
                    <a:pt x="656386" y="3276587"/>
                  </a:lnTo>
                  <a:lnTo>
                    <a:pt x="656894" y="3275749"/>
                  </a:lnTo>
                  <a:close/>
                </a:path>
                <a:path w="7215505" h="3791584">
                  <a:moveTo>
                    <a:pt x="715619" y="3283343"/>
                  </a:moveTo>
                  <a:lnTo>
                    <a:pt x="692416" y="3252838"/>
                  </a:lnTo>
                  <a:lnTo>
                    <a:pt x="687819" y="3252216"/>
                  </a:lnTo>
                  <a:lnTo>
                    <a:pt x="683006" y="3253130"/>
                  </a:lnTo>
                  <a:lnTo>
                    <a:pt x="678865" y="3254908"/>
                  </a:lnTo>
                  <a:lnTo>
                    <a:pt x="673176" y="3256483"/>
                  </a:lnTo>
                  <a:lnTo>
                    <a:pt x="667283" y="3259582"/>
                  </a:lnTo>
                  <a:lnTo>
                    <a:pt x="661225" y="3269704"/>
                  </a:lnTo>
                  <a:lnTo>
                    <a:pt x="658406" y="3273221"/>
                  </a:lnTo>
                  <a:lnTo>
                    <a:pt x="657199" y="3275241"/>
                  </a:lnTo>
                  <a:lnTo>
                    <a:pt x="656894" y="3275749"/>
                  </a:lnTo>
                  <a:lnTo>
                    <a:pt x="657326" y="3275419"/>
                  </a:lnTo>
                  <a:lnTo>
                    <a:pt x="656247" y="3277616"/>
                  </a:lnTo>
                  <a:lnTo>
                    <a:pt x="655167" y="3279813"/>
                  </a:lnTo>
                  <a:lnTo>
                    <a:pt x="654519" y="3280765"/>
                  </a:lnTo>
                  <a:lnTo>
                    <a:pt x="653211" y="3282670"/>
                  </a:lnTo>
                  <a:lnTo>
                    <a:pt x="651052" y="3287064"/>
                  </a:lnTo>
                  <a:lnTo>
                    <a:pt x="654964" y="3281349"/>
                  </a:lnTo>
                  <a:lnTo>
                    <a:pt x="650519" y="3289071"/>
                  </a:lnTo>
                  <a:lnTo>
                    <a:pt x="641883" y="3304832"/>
                  </a:lnTo>
                  <a:lnTo>
                    <a:pt x="637438" y="3312553"/>
                  </a:lnTo>
                  <a:lnTo>
                    <a:pt x="637235" y="3314090"/>
                  </a:lnTo>
                  <a:lnTo>
                    <a:pt x="635495" y="3315424"/>
                  </a:lnTo>
                  <a:lnTo>
                    <a:pt x="635279" y="3316948"/>
                  </a:lnTo>
                  <a:lnTo>
                    <a:pt x="636155" y="3316287"/>
                  </a:lnTo>
                  <a:lnTo>
                    <a:pt x="633120" y="3321342"/>
                  </a:lnTo>
                  <a:lnTo>
                    <a:pt x="630758" y="3327273"/>
                  </a:lnTo>
                  <a:lnTo>
                    <a:pt x="628738" y="3330651"/>
                  </a:lnTo>
                  <a:lnTo>
                    <a:pt x="628802" y="3330130"/>
                  </a:lnTo>
                  <a:lnTo>
                    <a:pt x="627722" y="3332327"/>
                  </a:lnTo>
                  <a:lnTo>
                    <a:pt x="625779" y="3335197"/>
                  </a:lnTo>
                  <a:lnTo>
                    <a:pt x="624700" y="3337395"/>
                  </a:lnTo>
                  <a:lnTo>
                    <a:pt x="609092" y="3365296"/>
                  </a:lnTo>
                  <a:lnTo>
                    <a:pt x="581507" y="3422485"/>
                  </a:lnTo>
                  <a:lnTo>
                    <a:pt x="566661" y="3460889"/>
                  </a:lnTo>
                  <a:lnTo>
                    <a:pt x="557212" y="3489147"/>
                  </a:lnTo>
                  <a:lnTo>
                    <a:pt x="553821" y="3498532"/>
                  </a:lnTo>
                  <a:lnTo>
                    <a:pt x="546201" y="3516884"/>
                  </a:lnTo>
                  <a:lnTo>
                    <a:pt x="542798" y="3526256"/>
                  </a:lnTo>
                  <a:lnTo>
                    <a:pt x="538607" y="3535629"/>
                  </a:lnTo>
                  <a:lnTo>
                    <a:pt x="534504" y="3544951"/>
                  </a:lnTo>
                  <a:lnTo>
                    <a:pt x="530555" y="3554145"/>
                  </a:lnTo>
                  <a:lnTo>
                    <a:pt x="526859" y="3563150"/>
                  </a:lnTo>
                  <a:lnTo>
                    <a:pt x="522922" y="3572573"/>
                  </a:lnTo>
                  <a:lnTo>
                    <a:pt x="519404" y="3582060"/>
                  </a:lnTo>
                  <a:lnTo>
                    <a:pt x="516191" y="3591585"/>
                  </a:lnTo>
                  <a:lnTo>
                    <a:pt x="513105" y="3601123"/>
                  </a:lnTo>
                  <a:lnTo>
                    <a:pt x="509435" y="3610927"/>
                  </a:lnTo>
                  <a:lnTo>
                    <a:pt x="502158" y="3629964"/>
                  </a:lnTo>
                  <a:lnTo>
                    <a:pt x="498487" y="3639756"/>
                  </a:lnTo>
                  <a:lnTo>
                    <a:pt x="495287" y="3649395"/>
                  </a:lnTo>
                  <a:lnTo>
                    <a:pt x="491858" y="3659073"/>
                  </a:lnTo>
                  <a:lnTo>
                    <a:pt x="488315" y="3668585"/>
                  </a:lnTo>
                  <a:lnTo>
                    <a:pt x="484733" y="3677742"/>
                  </a:lnTo>
                  <a:lnTo>
                    <a:pt x="481215" y="3686632"/>
                  </a:lnTo>
                  <a:lnTo>
                    <a:pt x="477824" y="3695547"/>
                  </a:lnTo>
                  <a:lnTo>
                    <a:pt x="474802" y="3704310"/>
                  </a:lnTo>
                  <a:lnTo>
                    <a:pt x="472071" y="3713518"/>
                  </a:lnTo>
                  <a:lnTo>
                    <a:pt x="470115" y="3719360"/>
                  </a:lnTo>
                  <a:lnTo>
                    <a:pt x="468185" y="3725583"/>
                  </a:lnTo>
                  <a:lnTo>
                    <a:pt x="466382" y="3731971"/>
                  </a:lnTo>
                  <a:lnTo>
                    <a:pt x="464794" y="3738308"/>
                  </a:lnTo>
                  <a:lnTo>
                    <a:pt x="464375" y="3741369"/>
                  </a:lnTo>
                  <a:lnTo>
                    <a:pt x="463092" y="3745103"/>
                  </a:lnTo>
                  <a:lnTo>
                    <a:pt x="462673" y="3748176"/>
                  </a:lnTo>
                  <a:lnTo>
                    <a:pt x="461175" y="3753434"/>
                  </a:lnTo>
                  <a:lnTo>
                    <a:pt x="461873" y="3759784"/>
                  </a:lnTo>
                  <a:lnTo>
                    <a:pt x="461949" y="3770731"/>
                  </a:lnTo>
                  <a:lnTo>
                    <a:pt x="464400" y="3775748"/>
                  </a:lnTo>
                  <a:lnTo>
                    <a:pt x="468376" y="3780980"/>
                  </a:lnTo>
                  <a:lnTo>
                    <a:pt x="465759" y="3782974"/>
                  </a:lnTo>
                  <a:lnTo>
                    <a:pt x="467956" y="3784054"/>
                  </a:lnTo>
                  <a:lnTo>
                    <a:pt x="469290" y="3785793"/>
                  </a:lnTo>
                  <a:lnTo>
                    <a:pt x="475843" y="3789324"/>
                  </a:lnTo>
                  <a:lnTo>
                    <a:pt x="482625" y="3791115"/>
                  </a:lnTo>
                  <a:lnTo>
                    <a:pt x="489648" y="3791191"/>
                  </a:lnTo>
                  <a:lnTo>
                    <a:pt x="496900" y="3789540"/>
                  </a:lnTo>
                  <a:lnTo>
                    <a:pt x="526122" y="3757676"/>
                  </a:lnTo>
                  <a:lnTo>
                    <a:pt x="531037" y="3750373"/>
                  </a:lnTo>
                  <a:lnTo>
                    <a:pt x="535990" y="3743299"/>
                  </a:lnTo>
                  <a:lnTo>
                    <a:pt x="546747" y="3726573"/>
                  </a:lnTo>
                  <a:lnTo>
                    <a:pt x="556856" y="3709708"/>
                  </a:lnTo>
                  <a:lnTo>
                    <a:pt x="566280" y="3692588"/>
                  </a:lnTo>
                  <a:lnTo>
                    <a:pt x="574929" y="3675151"/>
                  </a:lnTo>
                  <a:lnTo>
                    <a:pt x="583539" y="3657993"/>
                  </a:lnTo>
                  <a:lnTo>
                    <a:pt x="599782" y="3622383"/>
                  </a:lnTo>
                  <a:lnTo>
                    <a:pt x="617194" y="3577653"/>
                  </a:lnTo>
                  <a:lnTo>
                    <a:pt x="620610" y="3568865"/>
                  </a:lnTo>
                  <a:lnTo>
                    <a:pt x="624268" y="3560102"/>
                  </a:lnTo>
                  <a:lnTo>
                    <a:pt x="631825" y="3542919"/>
                  </a:lnTo>
                  <a:lnTo>
                    <a:pt x="643255" y="3515626"/>
                  </a:lnTo>
                  <a:lnTo>
                    <a:pt x="658596" y="3477768"/>
                  </a:lnTo>
                  <a:lnTo>
                    <a:pt x="672376" y="3440138"/>
                  </a:lnTo>
                  <a:lnTo>
                    <a:pt x="683615" y="3402774"/>
                  </a:lnTo>
                  <a:lnTo>
                    <a:pt x="688733" y="3383584"/>
                  </a:lnTo>
                  <a:lnTo>
                    <a:pt x="692238" y="3371634"/>
                  </a:lnTo>
                  <a:lnTo>
                    <a:pt x="706564" y="3322536"/>
                  </a:lnTo>
                  <a:lnTo>
                    <a:pt x="712990" y="3296462"/>
                  </a:lnTo>
                  <a:lnTo>
                    <a:pt x="715619" y="3283343"/>
                  </a:lnTo>
                  <a:close/>
                </a:path>
                <a:path w="7215505" h="3791584">
                  <a:moveTo>
                    <a:pt x="6516446" y="538314"/>
                  </a:moveTo>
                  <a:lnTo>
                    <a:pt x="6516421" y="537794"/>
                  </a:lnTo>
                  <a:lnTo>
                    <a:pt x="6516078" y="538721"/>
                  </a:lnTo>
                  <a:lnTo>
                    <a:pt x="6516446" y="538314"/>
                  </a:lnTo>
                  <a:close/>
                </a:path>
                <a:path w="7215505" h="3791584">
                  <a:moveTo>
                    <a:pt x="6620015" y="33070"/>
                  </a:moveTo>
                  <a:lnTo>
                    <a:pt x="6618160" y="26962"/>
                  </a:lnTo>
                  <a:lnTo>
                    <a:pt x="6616052" y="16217"/>
                  </a:lnTo>
                  <a:lnTo>
                    <a:pt x="6612725" y="11734"/>
                  </a:lnTo>
                  <a:lnTo>
                    <a:pt x="6607848" y="7327"/>
                  </a:lnTo>
                  <a:lnTo>
                    <a:pt x="6610045" y="4889"/>
                  </a:lnTo>
                  <a:lnTo>
                    <a:pt x="6607696" y="4241"/>
                  </a:lnTo>
                  <a:lnTo>
                    <a:pt x="6606070" y="2768"/>
                  </a:lnTo>
                  <a:lnTo>
                    <a:pt x="6598971" y="520"/>
                  </a:lnTo>
                  <a:lnTo>
                    <a:pt x="6591973" y="0"/>
                  </a:lnTo>
                  <a:lnTo>
                    <a:pt x="6585051" y="1231"/>
                  </a:lnTo>
                  <a:lnTo>
                    <a:pt x="6559093" y="32524"/>
                  </a:lnTo>
                  <a:lnTo>
                    <a:pt x="6551930" y="49009"/>
                  </a:lnTo>
                  <a:lnTo>
                    <a:pt x="6548374" y="56883"/>
                  </a:lnTo>
                  <a:lnTo>
                    <a:pt x="6540906" y="75298"/>
                  </a:lnTo>
                  <a:lnTo>
                    <a:pt x="6534086" y="93751"/>
                  </a:lnTo>
                  <a:lnTo>
                    <a:pt x="6528003" y="112318"/>
                  </a:lnTo>
                  <a:lnTo>
                    <a:pt x="6522720" y="131051"/>
                  </a:lnTo>
                  <a:lnTo>
                    <a:pt x="6517424" y="149504"/>
                  </a:lnTo>
                  <a:lnTo>
                    <a:pt x="6508064" y="187502"/>
                  </a:lnTo>
                  <a:lnTo>
                    <a:pt x="6499225" y="234696"/>
                  </a:lnTo>
                  <a:lnTo>
                    <a:pt x="6497498" y="243954"/>
                  </a:lnTo>
                  <a:lnTo>
                    <a:pt x="6495529" y="253238"/>
                  </a:lnTo>
                  <a:lnTo>
                    <a:pt x="6491275" y="271526"/>
                  </a:lnTo>
                  <a:lnTo>
                    <a:pt x="6485090" y="300469"/>
                  </a:lnTo>
                  <a:lnTo>
                    <a:pt x="6477025" y="340512"/>
                  </a:lnTo>
                  <a:lnTo>
                    <a:pt x="6470447" y="380034"/>
                  </a:lnTo>
                  <a:lnTo>
                    <a:pt x="6466319" y="418833"/>
                  </a:lnTo>
                  <a:lnTo>
                    <a:pt x="6464833" y="438632"/>
                  </a:lnTo>
                  <a:lnTo>
                    <a:pt x="6463601" y="451027"/>
                  </a:lnTo>
                  <a:lnTo>
                    <a:pt x="6458610" y="501929"/>
                  </a:lnTo>
                  <a:lnTo>
                    <a:pt x="6456959" y="542124"/>
                  </a:lnTo>
                  <a:lnTo>
                    <a:pt x="6459436" y="552450"/>
                  </a:lnTo>
                  <a:lnTo>
                    <a:pt x="6465951" y="560755"/>
                  </a:lnTo>
                  <a:lnTo>
                    <a:pt x="6475082" y="566166"/>
                  </a:lnTo>
                  <a:lnTo>
                    <a:pt x="6485407" y="567804"/>
                  </a:lnTo>
                  <a:lnTo>
                    <a:pt x="6490043" y="567575"/>
                  </a:lnTo>
                  <a:lnTo>
                    <a:pt x="6494602" y="565785"/>
                  </a:lnTo>
                  <a:lnTo>
                    <a:pt x="6498349" y="563270"/>
                  </a:lnTo>
                  <a:lnTo>
                    <a:pt x="6503644" y="560679"/>
                  </a:lnTo>
                  <a:lnTo>
                    <a:pt x="6508851" y="556526"/>
                  </a:lnTo>
                  <a:lnTo>
                    <a:pt x="6512941" y="545465"/>
                  </a:lnTo>
                  <a:lnTo>
                    <a:pt x="6515062" y="541489"/>
                  </a:lnTo>
                  <a:lnTo>
                    <a:pt x="6515875" y="539280"/>
                  </a:lnTo>
                  <a:lnTo>
                    <a:pt x="6516078" y="538721"/>
                  </a:lnTo>
                  <a:lnTo>
                    <a:pt x="6515722" y="539127"/>
                  </a:lnTo>
                  <a:lnTo>
                    <a:pt x="6516370" y="536790"/>
                  </a:lnTo>
                  <a:lnTo>
                    <a:pt x="6516421" y="537794"/>
                  </a:lnTo>
                  <a:lnTo>
                    <a:pt x="6517106" y="535952"/>
                  </a:lnTo>
                  <a:lnTo>
                    <a:pt x="6516370" y="536752"/>
                  </a:lnTo>
                  <a:lnTo>
                    <a:pt x="6517030" y="534416"/>
                  </a:lnTo>
                  <a:lnTo>
                    <a:pt x="6517487" y="533349"/>
                  </a:lnTo>
                  <a:lnTo>
                    <a:pt x="6518415" y="531241"/>
                  </a:lnTo>
                  <a:lnTo>
                    <a:pt x="6519723" y="526516"/>
                  </a:lnTo>
                  <a:lnTo>
                    <a:pt x="6516941" y="532866"/>
                  </a:lnTo>
                  <a:lnTo>
                    <a:pt x="6519888" y="524459"/>
                  </a:lnTo>
                  <a:lnTo>
                    <a:pt x="6525450" y="507365"/>
                  </a:lnTo>
                  <a:lnTo>
                    <a:pt x="6528384" y="498944"/>
                  </a:lnTo>
                  <a:lnTo>
                    <a:pt x="6528308" y="497408"/>
                  </a:lnTo>
                  <a:lnTo>
                    <a:pt x="6529768" y="495782"/>
                  </a:lnTo>
                  <a:lnTo>
                    <a:pt x="6529692" y="494233"/>
                  </a:lnTo>
                  <a:lnTo>
                    <a:pt x="6528956" y="495046"/>
                  </a:lnTo>
                  <a:lnTo>
                    <a:pt x="6531000" y="489508"/>
                  </a:lnTo>
                  <a:lnTo>
                    <a:pt x="6532232" y="483247"/>
                  </a:lnTo>
                  <a:lnTo>
                    <a:pt x="6533591" y="479564"/>
                  </a:lnTo>
                  <a:lnTo>
                    <a:pt x="6533616" y="480072"/>
                  </a:lnTo>
                  <a:lnTo>
                    <a:pt x="6534277" y="477723"/>
                  </a:lnTo>
                  <a:lnTo>
                    <a:pt x="6535661" y="474548"/>
                  </a:lnTo>
                  <a:lnTo>
                    <a:pt x="6536322" y="472186"/>
                  </a:lnTo>
                  <a:lnTo>
                    <a:pt x="6546494" y="441871"/>
                  </a:lnTo>
                  <a:lnTo>
                    <a:pt x="6563017" y="380568"/>
                  </a:lnTo>
                  <a:lnTo>
                    <a:pt x="6570497" y="340093"/>
                  </a:lnTo>
                  <a:lnTo>
                    <a:pt x="6574549" y="310553"/>
                  </a:lnTo>
                  <a:lnTo>
                    <a:pt x="6576149" y="300710"/>
                  </a:lnTo>
                  <a:lnTo>
                    <a:pt x="6580238" y="281279"/>
                  </a:lnTo>
                  <a:lnTo>
                    <a:pt x="6581838" y="271424"/>
                  </a:lnTo>
                  <a:lnTo>
                    <a:pt x="6584226" y="261442"/>
                  </a:lnTo>
                  <a:lnTo>
                    <a:pt x="6586537" y="251523"/>
                  </a:lnTo>
                  <a:lnTo>
                    <a:pt x="6588722" y="241757"/>
                  </a:lnTo>
                  <a:lnTo>
                    <a:pt x="6590690" y="232219"/>
                  </a:lnTo>
                  <a:lnTo>
                    <a:pt x="6592811" y="222224"/>
                  </a:lnTo>
                  <a:lnTo>
                    <a:pt x="6594513" y="212255"/>
                  </a:lnTo>
                  <a:lnTo>
                    <a:pt x="6595910" y="202311"/>
                  </a:lnTo>
                  <a:lnTo>
                    <a:pt x="6597167" y="192354"/>
                  </a:lnTo>
                  <a:lnTo>
                    <a:pt x="6598971" y="182041"/>
                  </a:lnTo>
                  <a:lnTo>
                    <a:pt x="6602590" y="162001"/>
                  </a:lnTo>
                  <a:lnTo>
                    <a:pt x="6604394" y="151688"/>
                  </a:lnTo>
                  <a:lnTo>
                    <a:pt x="6605752" y="141617"/>
                  </a:lnTo>
                  <a:lnTo>
                    <a:pt x="6607327" y="131470"/>
                  </a:lnTo>
                  <a:lnTo>
                    <a:pt x="6609054" y="121462"/>
                  </a:lnTo>
                  <a:lnTo>
                    <a:pt x="6610871" y="111823"/>
                  </a:lnTo>
                  <a:lnTo>
                    <a:pt x="6612699" y="102425"/>
                  </a:lnTo>
                  <a:lnTo>
                    <a:pt x="6614376" y="93040"/>
                  </a:lnTo>
                  <a:lnTo>
                    <a:pt x="6615722" y="83870"/>
                  </a:lnTo>
                  <a:lnTo>
                    <a:pt x="6616700" y="74320"/>
                  </a:lnTo>
                  <a:lnTo>
                    <a:pt x="6617538" y="68211"/>
                  </a:lnTo>
                  <a:lnTo>
                    <a:pt x="6618287" y="61734"/>
                  </a:lnTo>
                  <a:lnTo>
                    <a:pt x="6618884" y="55130"/>
                  </a:lnTo>
                  <a:lnTo>
                    <a:pt x="6619265" y="48602"/>
                  </a:lnTo>
                  <a:lnTo>
                    <a:pt x="6619100" y="45516"/>
                  </a:lnTo>
                  <a:lnTo>
                    <a:pt x="6619684" y="41605"/>
                  </a:lnTo>
                  <a:lnTo>
                    <a:pt x="6619519" y="38519"/>
                  </a:lnTo>
                  <a:lnTo>
                    <a:pt x="6620015" y="33070"/>
                  </a:lnTo>
                  <a:close/>
                </a:path>
                <a:path w="7215505" h="3791584">
                  <a:moveTo>
                    <a:pt x="6967956" y="136664"/>
                  </a:moveTo>
                  <a:lnTo>
                    <a:pt x="6966775" y="129286"/>
                  </a:lnTo>
                  <a:lnTo>
                    <a:pt x="6964997" y="124726"/>
                  </a:lnTo>
                  <a:lnTo>
                    <a:pt x="6961670" y="120243"/>
                  </a:lnTo>
                  <a:lnTo>
                    <a:pt x="6958419" y="117309"/>
                  </a:lnTo>
                  <a:lnTo>
                    <a:pt x="6954279" y="112102"/>
                  </a:lnTo>
                  <a:lnTo>
                    <a:pt x="6950291" y="109982"/>
                  </a:lnTo>
                  <a:lnTo>
                    <a:pt x="6945566" y="108661"/>
                  </a:lnTo>
                  <a:lnTo>
                    <a:pt x="6940042" y="106629"/>
                  </a:lnTo>
                  <a:lnTo>
                    <a:pt x="6933120" y="107746"/>
                  </a:lnTo>
                  <a:lnTo>
                    <a:pt x="6920916" y="111480"/>
                  </a:lnTo>
                  <a:lnTo>
                    <a:pt x="6915696" y="115620"/>
                  </a:lnTo>
                  <a:lnTo>
                    <a:pt x="6909676" y="119024"/>
                  </a:lnTo>
                  <a:lnTo>
                    <a:pt x="6902170" y="124066"/>
                  </a:lnTo>
                  <a:lnTo>
                    <a:pt x="6896227" y="129019"/>
                  </a:lnTo>
                  <a:lnTo>
                    <a:pt x="6890359" y="135521"/>
                  </a:lnTo>
                  <a:lnTo>
                    <a:pt x="6876212" y="149059"/>
                  </a:lnTo>
                  <a:lnTo>
                    <a:pt x="6849084" y="176644"/>
                  </a:lnTo>
                  <a:lnTo>
                    <a:pt x="6822008" y="206540"/>
                  </a:lnTo>
                  <a:lnTo>
                    <a:pt x="6808787" y="222631"/>
                  </a:lnTo>
                  <a:lnTo>
                    <a:pt x="6801764" y="230682"/>
                  </a:lnTo>
                  <a:lnTo>
                    <a:pt x="6794894" y="239026"/>
                  </a:lnTo>
                  <a:lnTo>
                    <a:pt x="6788048" y="247662"/>
                  </a:lnTo>
                  <a:lnTo>
                    <a:pt x="6781914" y="255511"/>
                  </a:lnTo>
                  <a:lnTo>
                    <a:pt x="6774510" y="264833"/>
                  </a:lnTo>
                  <a:lnTo>
                    <a:pt x="6730124" y="321208"/>
                  </a:lnTo>
                  <a:lnTo>
                    <a:pt x="6702704" y="359143"/>
                  </a:lnTo>
                  <a:lnTo>
                    <a:pt x="6675895" y="397624"/>
                  </a:lnTo>
                  <a:lnTo>
                    <a:pt x="6668744" y="407733"/>
                  </a:lnTo>
                  <a:lnTo>
                    <a:pt x="6654419" y="427380"/>
                  </a:lnTo>
                  <a:lnTo>
                    <a:pt x="6647688" y="437045"/>
                  </a:lnTo>
                  <a:lnTo>
                    <a:pt x="6641643" y="446189"/>
                  </a:lnTo>
                  <a:lnTo>
                    <a:pt x="6629273" y="464794"/>
                  </a:lnTo>
                  <a:lnTo>
                    <a:pt x="6623228" y="473951"/>
                  </a:lnTo>
                  <a:lnTo>
                    <a:pt x="6613360" y="488302"/>
                  </a:lnTo>
                  <a:lnTo>
                    <a:pt x="6593484" y="516420"/>
                  </a:lnTo>
                  <a:lnTo>
                    <a:pt x="6583197" y="531228"/>
                  </a:lnTo>
                  <a:lnTo>
                    <a:pt x="6559778" y="567105"/>
                  </a:lnTo>
                  <a:lnTo>
                    <a:pt x="6559283" y="572554"/>
                  </a:lnTo>
                  <a:lnTo>
                    <a:pt x="6560337" y="577926"/>
                  </a:lnTo>
                  <a:lnTo>
                    <a:pt x="6559601" y="578739"/>
                  </a:lnTo>
                  <a:lnTo>
                    <a:pt x="6560413" y="579475"/>
                  </a:lnTo>
                  <a:lnTo>
                    <a:pt x="6558216" y="581914"/>
                  </a:lnTo>
                  <a:lnTo>
                    <a:pt x="6558293" y="583463"/>
                  </a:lnTo>
                  <a:lnTo>
                    <a:pt x="6557556" y="584276"/>
                  </a:lnTo>
                  <a:lnTo>
                    <a:pt x="6556172" y="587438"/>
                  </a:lnTo>
                  <a:lnTo>
                    <a:pt x="6556337" y="590537"/>
                  </a:lnTo>
                  <a:lnTo>
                    <a:pt x="6555753" y="594436"/>
                  </a:lnTo>
                  <a:lnTo>
                    <a:pt x="6584493" y="620979"/>
                  </a:lnTo>
                  <a:lnTo>
                    <a:pt x="6591935" y="619721"/>
                  </a:lnTo>
                  <a:lnTo>
                    <a:pt x="6598044" y="617855"/>
                  </a:lnTo>
                  <a:lnTo>
                    <a:pt x="6601701" y="613791"/>
                  </a:lnTo>
                  <a:lnTo>
                    <a:pt x="6606184" y="610463"/>
                  </a:lnTo>
                  <a:lnTo>
                    <a:pt x="6611404" y="606323"/>
                  </a:lnTo>
                  <a:lnTo>
                    <a:pt x="6623418" y="592848"/>
                  </a:lnTo>
                  <a:lnTo>
                    <a:pt x="6625463" y="590486"/>
                  </a:lnTo>
                  <a:lnTo>
                    <a:pt x="6635394" y="578358"/>
                  </a:lnTo>
                  <a:lnTo>
                    <a:pt x="6640665" y="572274"/>
                  </a:lnTo>
                  <a:lnTo>
                    <a:pt x="6646456" y="565226"/>
                  </a:lnTo>
                  <a:lnTo>
                    <a:pt x="6653555" y="557377"/>
                  </a:lnTo>
                  <a:lnTo>
                    <a:pt x="6660350" y="550227"/>
                  </a:lnTo>
                  <a:lnTo>
                    <a:pt x="6667068" y="543013"/>
                  </a:lnTo>
                  <a:lnTo>
                    <a:pt x="6704063" y="501345"/>
                  </a:lnTo>
                  <a:lnTo>
                    <a:pt x="6739826" y="457720"/>
                  </a:lnTo>
                  <a:lnTo>
                    <a:pt x="6751612" y="443357"/>
                  </a:lnTo>
                  <a:lnTo>
                    <a:pt x="6763575" y="429564"/>
                  </a:lnTo>
                  <a:lnTo>
                    <a:pt x="6771272" y="421030"/>
                  </a:lnTo>
                  <a:lnTo>
                    <a:pt x="6790245" y="399821"/>
                  </a:lnTo>
                  <a:lnTo>
                    <a:pt x="6803453" y="384695"/>
                  </a:lnTo>
                  <a:lnTo>
                    <a:pt x="6816306" y="369519"/>
                  </a:lnTo>
                  <a:lnTo>
                    <a:pt x="6828447" y="355396"/>
                  </a:lnTo>
                  <a:lnTo>
                    <a:pt x="6835381" y="347522"/>
                  </a:lnTo>
                  <a:lnTo>
                    <a:pt x="6843306" y="338582"/>
                  </a:lnTo>
                  <a:lnTo>
                    <a:pt x="6856768" y="323088"/>
                  </a:lnTo>
                  <a:lnTo>
                    <a:pt x="6883108" y="290449"/>
                  </a:lnTo>
                  <a:lnTo>
                    <a:pt x="6908393" y="256501"/>
                  </a:lnTo>
                  <a:lnTo>
                    <a:pt x="6933412" y="219748"/>
                  </a:lnTo>
                  <a:lnTo>
                    <a:pt x="6955066" y="180174"/>
                  </a:lnTo>
                  <a:lnTo>
                    <a:pt x="6967537" y="143979"/>
                  </a:lnTo>
                  <a:lnTo>
                    <a:pt x="6967956" y="136664"/>
                  </a:lnTo>
                  <a:close/>
                </a:path>
                <a:path w="7215505" h="3791584">
                  <a:moveTo>
                    <a:pt x="7154354" y="392798"/>
                  </a:moveTo>
                  <a:lnTo>
                    <a:pt x="7150252" y="381901"/>
                  </a:lnTo>
                  <a:lnTo>
                    <a:pt x="7149351" y="379628"/>
                  </a:lnTo>
                  <a:lnTo>
                    <a:pt x="7145287" y="375958"/>
                  </a:lnTo>
                  <a:lnTo>
                    <a:pt x="7141146" y="370738"/>
                  </a:lnTo>
                  <a:lnTo>
                    <a:pt x="7132523" y="368858"/>
                  </a:lnTo>
                  <a:lnTo>
                    <a:pt x="7122515" y="370141"/>
                  </a:lnTo>
                  <a:lnTo>
                    <a:pt x="7115594" y="371271"/>
                  </a:lnTo>
                  <a:lnTo>
                    <a:pt x="7110222" y="372325"/>
                  </a:lnTo>
                  <a:lnTo>
                    <a:pt x="7103313" y="373456"/>
                  </a:lnTo>
                  <a:lnTo>
                    <a:pt x="7084200" y="379069"/>
                  </a:lnTo>
                  <a:lnTo>
                    <a:pt x="7065696" y="386321"/>
                  </a:lnTo>
                  <a:lnTo>
                    <a:pt x="7047370" y="394296"/>
                  </a:lnTo>
                  <a:lnTo>
                    <a:pt x="7028815" y="402056"/>
                  </a:lnTo>
                  <a:lnTo>
                    <a:pt x="6985571" y="420547"/>
                  </a:lnTo>
                  <a:lnTo>
                    <a:pt x="6950075" y="438645"/>
                  </a:lnTo>
                  <a:lnTo>
                    <a:pt x="6914413" y="459549"/>
                  </a:lnTo>
                  <a:lnTo>
                    <a:pt x="6861899" y="491756"/>
                  </a:lnTo>
                  <a:lnTo>
                    <a:pt x="6844322" y="502272"/>
                  </a:lnTo>
                  <a:lnTo>
                    <a:pt x="6826593" y="512381"/>
                  </a:lnTo>
                  <a:lnTo>
                    <a:pt x="6808610" y="521830"/>
                  </a:lnTo>
                  <a:lnTo>
                    <a:pt x="6790372" y="530821"/>
                  </a:lnTo>
                  <a:lnTo>
                    <a:pt x="6772224" y="539877"/>
                  </a:lnTo>
                  <a:lnTo>
                    <a:pt x="6737680" y="559562"/>
                  </a:lnTo>
                  <a:lnTo>
                    <a:pt x="6698208" y="586981"/>
                  </a:lnTo>
                  <a:lnTo>
                    <a:pt x="6673304" y="605421"/>
                  </a:lnTo>
                  <a:lnTo>
                    <a:pt x="6660921" y="614159"/>
                  </a:lnTo>
                  <a:lnTo>
                    <a:pt x="6628435" y="639025"/>
                  </a:lnTo>
                  <a:lnTo>
                    <a:pt x="6623812" y="658634"/>
                  </a:lnTo>
                  <a:lnTo>
                    <a:pt x="6627749" y="668274"/>
                  </a:lnTo>
                  <a:lnTo>
                    <a:pt x="6629451" y="671283"/>
                  </a:lnTo>
                  <a:lnTo>
                    <a:pt x="6634327" y="675690"/>
                  </a:lnTo>
                  <a:lnTo>
                    <a:pt x="6639903" y="681926"/>
                  </a:lnTo>
                  <a:lnTo>
                    <a:pt x="6647256" y="685876"/>
                  </a:lnTo>
                  <a:lnTo>
                    <a:pt x="6655638" y="687463"/>
                  </a:lnTo>
                  <a:lnTo>
                    <a:pt x="6664338" y="686562"/>
                  </a:lnTo>
                  <a:lnTo>
                    <a:pt x="6666624" y="685660"/>
                  </a:lnTo>
                  <a:lnTo>
                    <a:pt x="6668173" y="685584"/>
                  </a:lnTo>
                  <a:lnTo>
                    <a:pt x="6669633" y="683958"/>
                  </a:lnTo>
                  <a:lnTo>
                    <a:pt x="6690157" y="675932"/>
                  </a:lnTo>
                  <a:lnTo>
                    <a:pt x="6692392" y="675005"/>
                  </a:lnTo>
                  <a:lnTo>
                    <a:pt x="6693509" y="674535"/>
                  </a:lnTo>
                  <a:lnTo>
                    <a:pt x="6699377" y="672096"/>
                  </a:lnTo>
                  <a:lnTo>
                    <a:pt x="6718135" y="664692"/>
                  </a:lnTo>
                  <a:lnTo>
                    <a:pt x="6727368" y="660857"/>
                  </a:lnTo>
                  <a:lnTo>
                    <a:pt x="6759842" y="646137"/>
                  </a:lnTo>
                  <a:lnTo>
                    <a:pt x="6792328" y="631571"/>
                  </a:lnTo>
                  <a:lnTo>
                    <a:pt x="6824497" y="616432"/>
                  </a:lnTo>
                  <a:lnTo>
                    <a:pt x="6871144" y="591566"/>
                  </a:lnTo>
                  <a:lnTo>
                    <a:pt x="6915467" y="565200"/>
                  </a:lnTo>
                  <a:lnTo>
                    <a:pt x="6987794" y="524306"/>
                  </a:lnTo>
                  <a:lnTo>
                    <a:pt x="7005206" y="514959"/>
                  </a:lnTo>
                  <a:lnTo>
                    <a:pt x="7022681" y="505663"/>
                  </a:lnTo>
                  <a:lnTo>
                    <a:pt x="7039762" y="496138"/>
                  </a:lnTo>
                  <a:lnTo>
                    <a:pt x="7065835" y="480072"/>
                  </a:lnTo>
                  <a:lnTo>
                    <a:pt x="7075221" y="474002"/>
                  </a:lnTo>
                  <a:lnTo>
                    <a:pt x="7084746" y="467791"/>
                  </a:lnTo>
                  <a:lnTo>
                    <a:pt x="7094639" y="461479"/>
                  </a:lnTo>
                  <a:lnTo>
                    <a:pt x="7102602" y="456285"/>
                  </a:lnTo>
                  <a:lnTo>
                    <a:pt x="7110565" y="450786"/>
                  </a:lnTo>
                  <a:lnTo>
                    <a:pt x="7118210" y="445020"/>
                  </a:lnTo>
                  <a:lnTo>
                    <a:pt x="7124636" y="439521"/>
                  </a:lnTo>
                  <a:lnTo>
                    <a:pt x="7137159" y="429082"/>
                  </a:lnTo>
                  <a:lnTo>
                    <a:pt x="7142302" y="423392"/>
                  </a:lnTo>
                  <a:lnTo>
                    <a:pt x="7149173" y="414108"/>
                  </a:lnTo>
                  <a:lnTo>
                    <a:pt x="7153592" y="403720"/>
                  </a:lnTo>
                  <a:lnTo>
                    <a:pt x="7154354" y="392798"/>
                  </a:lnTo>
                  <a:close/>
                </a:path>
                <a:path w="7215505" h="3791584">
                  <a:moveTo>
                    <a:pt x="7215429" y="702868"/>
                  </a:moveTo>
                  <a:lnTo>
                    <a:pt x="7214006" y="695782"/>
                  </a:lnTo>
                  <a:lnTo>
                    <a:pt x="7210031" y="686574"/>
                  </a:lnTo>
                  <a:lnTo>
                    <a:pt x="7205967" y="682904"/>
                  </a:lnTo>
                  <a:lnTo>
                    <a:pt x="7198893" y="680935"/>
                  </a:lnTo>
                  <a:lnTo>
                    <a:pt x="7194093" y="678091"/>
                  </a:lnTo>
                  <a:lnTo>
                    <a:pt x="7187832" y="676859"/>
                  </a:lnTo>
                  <a:lnTo>
                    <a:pt x="7185469" y="676198"/>
                  </a:lnTo>
                  <a:lnTo>
                    <a:pt x="7182383" y="676363"/>
                  </a:lnTo>
                  <a:lnTo>
                    <a:pt x="7178472" y="675779"/>
                  </a:lnTo>
                  <a:lnTo>
                    <a:pt x="7162127" y="674293"/>
                  </a:lnTo>
                  <a:lnTo>
                    <a:pt x="7141464" y="672058"/>
                  </a:lnTo>
                  <a:lnTo>
                    <a:pt x="7131012" y="671309"/>
                  </a:lnTo>
                  <a:lnTo>
                    <a:pt x="7120877" y="670979"/>
                  </a:lnTo>
                  <a:lnTo>
                    <a:pt x="7100392" y="670941"/>
                  </a:lnTo>
                  <a:lnTo>
                    <a:pt x="7079742" y="672007"/>
                  </a:lnTo>
                  <a:lnTo>
                    <a:pt x="7058990" y="673811"/>
                  </a:lnTo>
                  <a:lnTo>
                    <a:pt x="7038187" y="675982"/>
                  </a:lnTo>
                  <a:lnTo>
                    <a:pt x="7018388" y="677760"/>
                  </a:lnTo>
                  <a:lnTo>
                    <a:pt x="6998424" y="678980"/>
                  </a:lnTo>
                  <a:lnTo>
                    <a:pt x="6958597" y="680821"/>
                  </a:lnTo>
                  <a:lnTo>
                    <a:pt x="6937616" y="682066"/>
                  </a:lnTo>
                  <a:lnTo>
                    <a:pt x="6895427" y="686015"/>
                  </a:lnTo>
                  <a:lnTo>
                    <a:pt x="6852640" y="692696"/>
                  </a:lnTo>
                  <a:lnTo>
                    <a:pt x="6787756" y="705053"/>
                  </a:lnTo>
                  <a:lnTo>
                    <a:pt x="6768300" y="708533"/>
                  </a:lnTo>
                  <a:lnTo>
                    <a:pt x="6730035" y="716610"/>
                  </a:lnTo>
                  <a:lnTo>
                    <a:pt x="6692887" y="742683"/>
                  </a:lnTo>
                  <a:lnTo>
                    <a:pt x="6693294" y="752513"/>
                  </a:lnTo>
                  <a:lnTo>
                    <a:pt x="6692646" y="754875"/>
                  </a:lnTo>
                  <a:lnTo>
                    <a:pt x="6712699" y="783297"/>
                  </a:lnTo>
                  <a:lnTo>
                    <a:pt x="6717347" y="783069"/>
                  </a:lnTo>
                  <a:lnTo>
                    <a:pt x="6722796" y="783564"/>
                  </a:lnTo>
                  <a:lnTo>
                    <a:pt x="6725158" y="784212"/>
                  </a:lnTo>
                  <a:lnTo>
                    <a:pt x="6727431" y="783323"/>
                  </a:lnTo>
                  <a:lnTo>
                    <a:pt x="6735165" y="782929"/>
                  </a:lnTo>
                  <a:lnTo>
                    <a:pt x="6739064" y="783501"/>
                  </a:lnTo>
                  <a:lnTo>
                    <a:pt x="6743713" y="783272"/>
                  </a:lnTo>
                  <a:lnTo>
                    <a:pt x="6748424" y="784580"/>
                  </a:lnTo>
                  <a:lnTo>
                    <a:pt x="6752907" y="784352"/>
                  </a:lnTo>
                  <a:lnTo>
                    <a:pt x="6753060" y="784339"/>
                  </a:lnTo>
                  <a:lnTo>
                    <a:pt x="6756159" y="784186"/>
                  </a:lnTo>
                  <a:lnTo>
                    <a:pt x="6758521" y="784834"/>
                  </a:lnTo>
                  <a:lnTo>
                    <a:pt x="6753873" y="785075"/>
                  </a:lnTo>
                  <a:lnTo>
                    <a:pt x="6767868" y="785914"/>
                  </a:lnTo>
                  <a:lnTo>
                    <a:pt x="6775678" y="787057"/>
                  </a:lnTo>
                  <a:lnTo>
                    <a:pt x="6774142" y="787133"/>
                  </a:lnTo>
                  <a:lnTo>
                    <a:pt x="6787045" y="787539"/>
                  </a:lnTo>
                  <a:lnTo>
                    <a:pt x="6793674" y="787552"/>
                  </a:lnTo>
                  <a:lnTo>
                    <a:pt x="6828028" y="786257"/>
                  </a:lnTo>
                  <a:lnTo>
                    <a:pt x="6854418" y="786422"/>
                  </a:lnTo>
                  <a:lnTo>
                    <a:pt x="6910362" y="783272"/>
                  </a:lnTo>
                  <a:lnTo>
                    <a:pt x="6985889" y="774763"/>
                  </a:lnTo>
                  <a:lnTo>
                    <a:pt x="7005561" y="772833"/>
                  </a:lnTo>
                  <a:lnTo>
                    <a:pt x="7045236" y="769226"/>
                  </a:lnTo>
                  <a:lnTo>
                    <a:pt x="7088391" y="763130"/>
                  </a:lnTo>
                  <a:lnTo>
                    <a:pt x="7143140" y="750443"/>
                  </a:lnTo>
                  <a:lnTo>
                    <a:pt x="7180237" y="737946"/>
                  </a:lnTo>
                  <a:lnTo>
                    <a:pt x="7212355" y="716686"/>
                  </a:lnTo>
                  <a:lnTo>
                    <a:pt x="7214946" y="709904"/>
                  </a:lnTo>
                  <a:lnTo>
                    <a:pt x="7215429" y="702868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040" y="2110175"/>
            <a:ext cx="90036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Heuristics? Cost?</a:t>
            </a:r>
            <a:r>
              <a:rPr lang="vi-VN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Admissible?</a:t>
            </a:r>
            <a:r>
              <a:rPr lang="en-US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Consistent?</a:t>
            </a:r>
            <a:endParaRPr sz="3200" spc="100">
              <a:latin typeface="Nunito" pitchFamily="2" charset="0"/>
              <a:cs typeface="Arial"/>
            </a:endParaRPr>
          </a:p>
        </p:txBody>
      </p:sp>
      <p:pic>
        <p:nvPicPr>
          <p:cNvPr id="21" name="Picture 20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E2EAC034-7CE3-4CC9-B112-8468AD4F2A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t="2072" r="50883"/>
          <a:stretch/>
        </p:blipFill>
        <p:spPr>
          <a:xfrm>
            <a:off x="1009110" y="6365603"/>
            <a:ext cx="5786860" cy="3550615"/>
          </a:xfrm>
          <a:prstGeom prst="rect">
            <a:avLst/>
          </a:prstGeom>
        </p:spPr>
      </p:pic>
      <p:pic>
        <p:nvPicPr>
          <p:cNvPr id="23" name="Picture 22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4CAD3378-3F9E-41B0-BCC8-39B2E0749F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7" t="26641" r="5554" b="24286"/>
          <a:stretch/>
        </p:blipFill>
        <p:spPr>
          <a:xfrm>
            <a:off x="5257800" y="5524500"/>
            <a:ext cx="4227818" cy="1442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E29E4-204E-48FC-BE1E-34502F709BE4}"/>
                  </a:ext>
                </a:extLst>
              </p:cNvPr>
              <p:cNvSpPr txBox="1"/>
              <p:nvPr/>
            </p:nvSpPr>
            <p:spPr>
              <a:xfrm>
                <a:off x="868753" y="3181150"/>
                <a:ext cx="1004028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Consistent heuristic</a:t>
                </a:r>
                <a:r>
                  <a:rPr lang="en-US" sz="2800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 less than or equal to the estimated distance from any neighboring vertex to the goal, plus the cost of reaching that neighbor.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h</m:t>
                      </m:r>
                      <m:d>
                        <m:dPr>
                          <m:ctrlP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</m:ctrlPr>
                        </m:dPr>
                        <m:e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𝐴</m:t>
                          </m:r>
                        </m:e>
                      </m:d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≤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𝑐𝑜𝑠𝑡</m:t>
                      </m:r>
                      <m:d>
                        <m:dPr>
                          <m:ctrlP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</m:ctrlPr>
                        </m:dPr>
                        <m:e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𝐴</m:t>
                          </m:r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, </m:t>
                          </m:r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𝐶</m:t>
                          </m:r>
                        </m:e>
                      </m:d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+</m:t>
                      </m:r>
                      <m:r>
                        <a:rPr lang="en-US" sz="2800" b="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h</m:t>
                      </m:r>
                      <m:d>
                        <m:dPr>
                          <m:ctrlP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</m:ctrlPr>
                        </m:dPr>
                        <m:e>
                          <m:r>
                            <a:rPr lang="en-US" sz="28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cs typeface="Arial Black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spc="100">
                  <a:solidFill>
                    <a:srgbClr val="252954"/>
                  </a:solidFill>
                  <a:latin typeface="Nunito" pitchFamily="2" charset="0"/>
                  <a:cs typeface="Arial Black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∀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𝐴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,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𝐶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𝑤𝑖𝑡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h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𝐶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𝑖𝑠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𝑎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𝑠𝑢𝑐𝑐𝑒𝑠𝑠𝑜𝑟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𝑜𝑓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 </m:t>
                      </m:r>
                      <m:r>
                        <a:rPr lang="en-US" sz="2800" i="1" spc="10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cs typeface="Arial Black"/>
                        </a:rPr>
                        <m:t>𝐴</m:t>
                      </m:r>
                    </m:oMath>
                  </m:oMathPara>
                </a14:m>
                <a:endParaRPr lang="en-US" sz="2800" spc="100">
                  <a:solidFill>
                    <a:srgbClr val="252954"/>
                  </a:solidFill>
                  <a:latin typeface="Nunito" pitchFamily="2" charset="0"/>
                  <a:cs typeface="Arial Black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E29E4-204E-48FC-BE1E-34502F709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53" y="3181150"/>
                <a:ext cx="10040286" cy="2246769"/>
              </a:xfrm>
              <a:prstGeom prst="rect">
                <a:avLst/>
              </a:prstGeom>
              <a:blipFill>
                <a:blip r:embed="rId9"/>
                <a:stretch>
                  <a:fillRect l="-1093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8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1475664"/>
            <a:ext cx="18287997" cy="8811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86600" y="859168"/>
            <a:ext cx="88224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>
                <a:solidFill>
                  <a:srgbClr val="7DABE9"/>
                </a:solidFill>
                <a:latin typeface="Fredoka One" panose="02000000000000000000" pitchFamily="2" charset="0"/>
              </a:rPr>
              <a:t>DATA STRUCTURE</a:t>
            </a:r>
            <a:endParaRPr sz="7200" spc="100">
              <a:latin typeface="Fredoka One" panose="02000000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6142" y="3001554"/>
            <a:ext cx="7831857" cy="1433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frontier is </a:t>
            </a:r>
            <a:r>
              <a:rPr lang="vi-VN"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a </a:t>
            </a: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priority queue</a:t>
            </a:r>
            <a:endParaRPr sz="2800" spc="100">
              <a:latin typeface="Nunito" pitchFamily="2" charset="0"/>
              <a:cs typeface="Arial Black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-&gt; keep track of the node</a:t>
            </a:r>
            <a:endParaRPr sz="2800" spc="100">
              <a:latin typeface="Nunito" pitchFamily="2" charset="0"/>
              <a:cs typeface="Arial Black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-&gt; rearrange that to get the best node</a:t>
            </a:r>
            <a:endParaRPr sz="2800" spc="100">
              <a:latin typeface="Nunito" pitchFamily="2" charset="0"/>
              <a:cs typeface="Arial Blac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07458-8EF4-4F82-8BD1-970E61D16772}"/>
              </a:ext>
            </a:extLst>
          </p:cNvPr>
          <p:cNvSpPr txBox="1"/>
          <p:nvPr/>
        </p:nvSpPr>
        <p:spPr>
          <a:xfrm>
            <a:off x="6615662" y="4848998"/>
            <a:ext cx="143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rgbClr val="252954"/>
                </a:solidFill>
                <a:latin typeface="Nunito" pitchFamily="2" charset="0"/>
              </a:rPr>
              <a:t>frontier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3BFA8-42D9-44C7-884F-3BD8552269B8}"/>
              </a:ext>
            </a:extLst>
          </p:cNvPr>
          <p:cNvSpPr/>
          <p:nvPr/>
        </p:nvSpPr>
        <p:spPr>
          <a:xfrm>
            <a:off x="6873991" y="5615950"/>
            <a:ext cx="9144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?</a:t>
            </a:r>
            <a:endParaRPr lang="vi-VN" sz="2800" b="1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E5004-1DD8-4241-AB10-CB52369864B8}"/>
              </a:ext>
            </a:extLst>
          </p:cNvPr>
          <p:cNvSpPr txBox="1"/>
          <p:nvPr/>
        </p:nvSpPr>
        <p:spPr>
          <a:xfrm>
            <a:off x="6646142" y="2195612"/>
            <a:ext cx="783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This plays important role in A*.</a:t>
            </a:r>
            <a:endParaRPr lang="en-US" sz="2800" spc="100">
              <a:latin typeface="Nunito" pitchFamily="2" charset="0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439FC6-926F-4D52-97D9-3B96CA6A6691}"/>
              </a:ext>
            </a:extLst>
          </p:cNvPr>
          <p:cNvSpPr/>
          <p:nvPr/>
        </p:nvSpPr>
        <p:spPr>
          <a:xfrm>
            <a:off x="6873991" y="6408425"/>
            <a:ext cx="9144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?</a:t>
            </a:r>
            <a:endParaRPr lang="vi-VN" sz="2800" b="1">
              <a:latin typeface="Nunito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A816E-14D9-4387-B96A-A55520C511E5}"/>
              </a:ext>
            </a:extLst>
          </p:cNvPr>
          <p:cNvSpPr/>
          <p:nvPr/>
        </p:nvSpPr>
        <p:spPr>
          <a:xfrm>
            <a:off x="6873991" y="7200900"/>
            <a:ext cx="914400" cy="548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?</a:t>
            </a:r>
            <a:endParaRPr lang="vi-VN" sz="2800" b="1">
              <a:latin typeface="Nuni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1475664"/>
            <a:ext cx="18287997" cy="8811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86600" y="859168"/>
            <a:ext cx="88224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>
                <a:solidFill>
                  <a:srgbClr val="7DABE9"/>
                </a:solidFill>
                <a:latin typeface="Fredoka One" panose="02000000000000000000" pitchFamily="2" charset="0"/>
              </a:rPr>
              <a:t>DATA STRUCTURE</a:t>
            </a:r>
            <a:endParaRPr sz="7200" spc="100">
              <a:latin typeface="Fredoka One" panose="02000000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6142" y="3001554"/>
            <a:ext cx="7831857" cy="1433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frontier is </a:t>
            </a:r>
            <a:r>
              <a:rPr lang="vi-VN"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a </a:t>
            </a: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priority queue</a:t>
            </a:r>
            <a:endParaRPr sz="2800" spc="100">
              <a:latin typeface="Nunito" pitchFamily="2" charset="0"/>
              <a:cs typeface="Arial Black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-&gt; keep track of the node</a:t>
            </a:r>
            <a:endParaRPr sz="2800" spc="100">
              <a:latin typeface="Nunito" pitchFamily="2" charset="0"/>
              <a:cs typeface="Arial Black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-&gt; rearrange that to get the best node</a:t>
            </a:r>
            <a:endParaRPr sz="2800" spc="100">
              <a:latin typeface="Nunito" pitchFamily="2" charset="0"/>
              <a:cs typeface="Arial Blac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07458-8EF4-4F82-8BD1-970E61D16772}"/>
              </a:ext>
            </a:extLst>
          </p:cNvPr>
          <p:cNvSpPr txBox="1"/>
          <p:nvPr/>
        </p:nvSpPr>
        <p:spPr>
          <a:xfrm>
            <a:off x="10577310" y="4978752"/>
            <a:ext cx="143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rgbClr val="252954"/>
                </a:solidFill>
                <a:latin typeface="Nunito" pitchFamily="2" charset="0"/>
              </a:rPr>
              <a:t>frontier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E5004-1DD8-4241-AB10-CB52369864B8}"/>
              </a:ext>
            </a:extLst>
          </p:cNvPr>
          <p:cNvSpPr txBox="1"/>
          <p:nvPr/>
        </p:nvSpPr>
        <p:spPr>
          <a:xfrm>
            <a:off x="6646142" y="2195612"/>
            <a:ext cx="783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This plays important role in A*.</a:t>
            </a:r>
            <a:endParaRPr lang="en-US" sz="2800" spc="100">
              <a:latin typeface="Nunito" pitchFamily="2" charset="0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44830-A271-42DE-BC63-761CE6B9D525}"/>
              </a:ext>
            </a:extLst>
          </p:cNvPr>
          <p:cNvSpPr/>
          <p:nvPr/>
        </p:nvSpPr>
        <p:spPr>
          <a:xfrm>
            <a:off x="8991600" y="5712639"/>
            <a:ext cx="4572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f(n) = g(n) + (n)  |  V  |  P</a:t>
            </a:r>
            <a:endParaRPr lang="vi-VN" sz="2800" b="1">
              <a:latin typeface="Nunito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772019-ACD7-4589-BC1B-BF33E7940029}"/>
              </a:ext>
            </a:extLst>
          </p:cNvPr>
          <p:cNvSpPr/>
          <p:nvPr/>
        </p:nvSpPr>
        <p:spPr>
          <a:xfrm>
            <a:off x="8991600" y="6643807"/>
            <a:ext cx="4572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f(n) = g(n) + (n) |  V  |  P</a:t>
            </a:r>
            <a:endParaRPr lang="vi-VN" sz="2800" b="1">
              <a:latin typeface="Nunito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9DC79-9737-4EFC-9E5B-5134FD158696}"/>
              </a:ext>
            </a:extLst>
          </p:cNvPr>
          <p:cNvSpPr/>
          <p:nvPr/>
        </p:nvSpPr>
        <p:spPr>
          <a:xfrm>
            <a:off x="8991600" y="7574975"/>
            <a:ext cx="4572000" cy="548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Nunito" pitchFamily="2" charset="0"/>
              </a:rPr>
              <a:t>f(n) = g(n) + (n) |  V  |  P</a:t>
            </a:r>
            <a:endParaRPr lang="vi-VN" sz="2800" b="1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3" y="1460229"/>
            <a:ext cx="17568280" cy="885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9325" y="1719245"/>
            <a:ext cx="9306560" cy="1950534"/>
          </a:xfrm>
          <a:prstGeom prst="rect">
            <a:avLst/>
          </a:prstGeom>
        </p:spPr>
        <p:txBody>
          <a:bodyPr vert="horz" wrap="square" lIns="0" tIns="468630" rIns="0" bIns="0" rtlCol="0">
            <a:spAutoFit/>
          </a:bodyPr>
          <a:lstStyle/>
          <a:p>
            <a:pPr marR="5080"/>
            <a:r>
              <a:rPr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The main technique for this algorithm is using  frontier as a priority queue to put the nodes while waiting.</a:t>
            </a:r>
            <a:endParaRPr sz="3200" spc="100">
              <a:latin typeface="Nunito" pitchFamily="2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0556" y="5293707"/>
            <a:ext cx="9605645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275">
              <a:lnSpc>
                <a:spcPct val="115399"/>
              </a:lnSpc>
              <a:spcBef>
                <a:spcPts val="100"/>
              </a:spcBef>
            </a:pPr>
            <a:r>
              <a:rPr sz="26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get the smallest cost of a path from that and put in the visited to  mark up what has been visited</a:t>
            </a:r>
            <a:endParaRPr sz="2600" spc="100">
              <a:latin typeface="Nunito" pitchFamily="2" charset="0"/>
              <a:cs typeface="Arial Black"/>
            </a:endParaRPr>
          </a:p>
          <a:p>
            <a:pPr marL="12700" marR="5080">
              <a:lnSpc>
                <a:spcPct val="115399"/>
              </a:lnSpc>
            </a:pPr>
            <a:r>
              <a:rPr sz="26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catch the goal, we start to reverse the path (the parents of visited  nodes) that we saved in the </a:t>
            </a:r>
            <a:r>
              <a:rPr lang="vi-VN" sz="26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expanded</a:t>
            </a:r>
            <a:endParaRPr sz="2600" spc="100">
              <a:latin typeface="Nunito" pitchFamily="2" charset="0"/>
              <a:cs typeface="Arial Black"/>
            </a:endParaRPr>
          </a:p>
          <a:p>
            <a:pPr marL="12700" marR="125730">
              <a:lnSpc>
                <a:spcPct val="115399"/>
              </a:lnSpc>
            </a:pPr>
            <a:r>
              <a:rPr sz="26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there is no goal, we traverse all the children of that node and put  it in the frontier with the formula</a:t>
            </a:r>
            <a:endParaRPr sz="2600" spc="100">
              <a:latin typeface="Nunito" pitchFamily="2" charset="0"/>
              <a:cs typeface="Arial Black"/>
            </a:endParaRPr>
          </a:p>
          <a:p>
            <a:pPr marR="216535" algn="ctr">
              <a:lnSpc>
                <a:spcPct val="100000"/>
              </a:lnSpc>
              <a:spcBef>
                <a:spcPts val="2065"/>
              </a:spcBef>
            </a:pPr>
            <a:r>
              <a:rPr sz="3500" b="1" spc="100">
                <a:solidFill>
                  <a:srgbClr val="FA794A"/>
                </a:solidFill>
                <a:latin typeface="Nunito" pitchFamily="2" charset="0"/>
                <a:cs typeface="Verdana"/>
              </a:rPr>
              <a:t>f(n) = g(n) + h(h)</a:t>
            </a:r>
            <a:endParaRPr sz="3500" b="1" spc="100">
              <a:latin typeface="Nunito" pitchFamily="2" charset="0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6D8EC-5CEE-4826-B837-20FE0B4039B9}"/>
              </a:ext>
            </a:extLst>
          </p:cNvPr>
          <p:cNvSpPr txBox="1"/>
          <p:nvPr/>
        </p:nvSpPr>
        <p:spPr>
          <a:xfrm>
            <a:off x="1329325" y="876300"/>
            <a:ext cx="6824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7000" spc="100">
                <a:solidFill>
                  <a:srgbClr val="53A272"/>
                </a:solidFill>
                <a:latin typeface="Fredoka One" panose="02000000000000000000" pitchFamily="2" charset="0"/>
              </a:rPr>
              <a:t>IMPLEMENT</a:t>
            </a:r>
            <a:endParaRPr lang="vi-VN" sz="7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977380" cy="5883275"/>
            <a:chOff x="0" y="0"/>
            <a:chExt cx="6977380" cy="58832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977380" cy="5883275"/>
            </a:xfrm>
            <a:custGeom>
              <a:avLst/>
              <a:gdLst/>
              <a:ahLst/>
              <a:cxnLst/>
              <a:rect l="l" t="t" r="r" b="b"/>
              <a:pathLst>
                <a:path w="6977380" h="5883275">
                  <a:moveTo>
                    <a:pt x="1812743" y="5883158"/>
                  </a:moveTo>
                  <a:lnTo>
                    <a:pt x="1765740" y="5882948"/>
                  </a:lnTo>
                  <a:lnTo>
                    <a:pt x="1671705" y="5881258"/>
                  </a:lnTo>
                  <a:lnTo>
                    <a:pt x="1577683" y="5877788"/>
                  </a:lnTo>
                  <a:lnTo>
                    <a:pt x="1530699" y="5875352"/>
                  </a:lnTo>
                  <a:lnTo>
                    <a:pt x="1483743" y="5872433"/>
                  </a:lnTo>
                  <a:lnTo>
                    <a:pt x="1436823" y="5869018"/>
                  </a:lnTo>
                  <a:lnTo>
                    <a:pt x="1389949" y="5865092"/>
                  </a:lnTo>
                  <a:lnTo>
                    <a:pt x="1343127" y="5860644"/>
                  </a:lnTo>
                  <a:lnTo>
                    <a:pt x="1296368" y="5855661"/>
                  </a:lnTo>
                  <a:lnTo>
                    <a:pt x="1249678" y="5850130"/>
                  </a:lnTo>
                  <a:lnTo>
                    <a:pt x="1203067" y="5844037"/>
                  </a:lnTo>
                  <a:lnTo>
                    <a:pt x="1156542" y="5837371"/>
                  </a:lnTo>
                  <a:lnTo>
                    <a:pt x="1110111" y="5830117"/>
                  </a:lnTo>
                  <a:lnTo>
                    <a:pt x="1063784" y="5822264"/>
                  </a:lnTo>
                  <a:lnTo>
                    <a:pt x="1017568" y="5813799"/>
                  </a:lnTo>
                  <a:lnTo>
                    <a:pt x="971472" y="5804707"/>
                  </a:lnTo>
                  <a:lnTo>
                    <a:pt x="925503" y="5794978"/>
                  </a:lnTo>
                  <a:lnTo>
                    <a:pt x="879671" y="5784597"/>
                  </a:lnTo>
                  <a:lnTo>
                    <a:pt x="833983" y="5773552"/>
                  </a:lnTo>
                  <a:lnTo>
                    <a:pt x="788448" y="5761830"/>
                  </a:lnTo>
                  <a:lnTo>
                    <a:pt x="743074" y="5749418"/>
                  </a:lnTo>
                  <a:lnTo>
                    <a:pt x="697869" y="5736304"/>
                  </a:lnTo>
                  <a:lnTo>
                    <a:pt x="652842" y="5722473"/>
                  </a:lnTo>
                  <a:lnTo>
                    <a:pt x="608000" y="5707914"/>
                  </a:lnTo>
                  <a:lnTo>
                    <a:pt x="563353" y="5692614"/>
                  </a:lnTo>
                  <a:lnTo>
                    <a:pt x="518909" y="5676560"/>
                  </a:lnTo>
                  <a:lnTo>
                    <a:pt x="474675" y="5659738"/>
                  </a:lnTo>
                  <a:lnTo>
                    <a:pt x="430660" y="5642136"/>
                  </a:lnTo>
                  <a:lnTo>
                    <a:pt x="386873" y="5623742"/>
                  </a:lnTo>
                  <a:lnTo>
                    <a:pt x="343321" y="5604541"/>
                  </a:lnTo>
                  <a:lnTo>
                    <a:pt x="300014" y="5584522"/>
                  </a:lnTo>
                  <a:lnTo>
                    <a:pt x="256958" y="5563671"/>
                  </a:lnTo>
                  <a:lnTo>
                    <a:pt x="214163" y="5541976"/>
                  </a:lnTo>
                  <a:lnTo>
                    <a:pt x="171637" y="5519424"/>
                  </a:lnTo>
                  <a:lnTo>
                    <a:pt x="129387" y="5496001"/>
                  </a:lnTo>
                  <a:lnTo>
                    <a:pt x="87424" y="5471695"/>
                  </a:lnTo>
                  <a:lnTo>
                    <a:pt x="45753" y="5446493"/>
                  </a:lnTo>
                  <a:lnTo>
                    <a:pt x="4385" y="5420383"/>
                  </a:lnTo>
                  <a:lnTo>
                    <a:pt x="0" y="5417495"/>
                  </a:lnTo>
                  <a:lnTo>
                    <a:pt x="0" y="0"/>
                  </a:lnTo>
                  <a:lnTo>
                    <a:pt x="6609333" y="0"/>
                  </a:lnTo>
                  <a:lnTo>
                    <a:pt x="6617062" y="16709"/>
                  </a:lnTo>
                  <a:lnTo>
                    <a:pt x="6638467" y="64178"/>
                  </a:lnTo>
                  <a:lnTo>
                    <a:pt x="6659193" y="111379"/>
                  </a:lnTo>
                  <a:lnTo>
                    <a:pt x="6679242" y="158323"/>
                  </a:lnTo>
                  <a:lnTo>
                    <a:pt x="6698616" y="205019"/>
                  </a:lnTo>
                  <a:lnTo>
                    <a:pt x="6717319" y="251479"/>
                  </a:lnTo>
                  <a:lnTo>
                    <a:pt x="6735351" y="297712"/>
                  </a:lnTo>
                  <a:lnTo>
                    <a:pt x="6752716" y="343729"/>
                  </a:lnTo>
                  <a:lnTo>
                    <a:pt x="6769415" y="389541"/>
                  </a:lnTo>
                  <a:lnTo>
                    <a:pt x="6785450" y="435156"/>
                  </a:lnTo>
                  <a:lnTo>
                    <a:pt x="6800824" y="480587"/>
                  </a:lnTo>
                  <a:lnTo>
                    <a:pt x="6815539" y="525843"/>
                  </a:lnTo>
                  <a:lnTo>
                    <a:pt x="6829597" y="570934"/>
                  </a:lnTo>
                  <a:lnTo>
                    <a:pt x="6843001" y="615871"/>
                  </a:lnTo>
                  <a:lnTo>
                    <a:pt x="6855752" y="660664"/>
                  </a:lnTo>
                  <a:lnTo>
                    <a:pt x="6867852" y="705324"/>
                  </a:lnTo>
                  <a:lnTo>
                    <a:pt x="6879305" y="749861"/>
                  </a:lnTo>
                  <a:lnTo>
                    <a:pt x="6890111" y="794284"/>
                  </a:lnTo>
                  <a:lnTo>
                    <a:pt x="6900274" y="838606"/>
                  </a:lnTo>
                  <a:lnTo>
                    <a:pt x="6909795" y="882835"/>
                  </a:lnTo>
                  <a:lnTo>
                    <a:pt x="6918677" y="926982"/>
                  </a:lnTo>
                  <a:lnTo>
                    <a:pt x="6926922" y="971057"/>
                  </a:lnTo>
                  <a:lnTo>
                    <a:pt x="6934531" y="1015072"/>
                  </a:lnTo>
                  <a:lnTo>
                    <a:pt x="6941508" y="1059035"/>
                  </a:lnTo>
                  <a:lnTo>
                    <a:pt x="6947855" y="1102959"/>
                  </a:lnTo>
                  <a:lnTo>
                    <a:pt x="6953572" y="1146852"/>
                  </a:lnTo>
                  <a:lnTo>
                    <a:pt x="6958664" y="1190725"/>
                  </a:lnTo>
                  <a:lnTo>
                    <a:pt x="6963132" y="1234588"/>
                  </a:lnTo>
                  <a:lnTo>
                    <a:pt x="6966978" y="1278453"/>
                  </a:lnTo>
                  <a:lnTo>
                    <a:pt x="6970204" y="1322328"/>
                  </a:lnTo>
                  <a:lnTo>
                    <a:pt x="6972813" y="1366225"/>
                  </a:lnTo>
                  <a:lnTo>
                    <a:pt x="6974806" y="1410154"/>
                  </a:lnTo>
                  <a:lnTo>
                    <a:pt x="6976186" y="1454125"/>
                  </a:lnTo>
                  <a:lnTo>
                    <a:pt x="6976956" y="1498148"/>
                  </a:lnTo>
                  <a:lnTo>
                    <a:pt x="6977117" y="1542234"/>
                  </a:lnTo>
                  <a:lnTo>
                    <a:pt x="6976671" y="1586394"/>
                  </a:lnTo>
                  <a:lnTo>
                    <a:pt x="6975621" y="1630637"/>
                  </a:lnTo>
                  <a:lnTo>
                    <a:pt x="6973969" y="1674973"/>
                  </a:lnTo>
                  <a:lnTo>
                    <a:pt x="6971717" y="1719414"/>
                  </a:lnTo>
                  <a:lnTo>
                    <a:pt x="6968868" y="1763969"/>
                  </a:lnTo>
                  <a:lnTo>
                    <a:pt x="6965422" y="1808649"/>
                  </a:lnTo>
                  <a:lnTo>
                    <a:pt x="6961384" y="1853464"/>
                  </a:lnTo>
                  <a:lnTo>
                    <a:pt x="6956754" y="1898425"/>
                  </a:lnTo>
                  <a:lnTo>
                    <a:pt x="6951536" y="1943541"/>
                  </a:lnTo>
                  <a:lnTo>
                    <a:pt x="6945730" y="1988824"/>
                  </a:lnTo>
                  <a:lnTo>
                    <a:pt x="6939340" y="2034283"/>
                  </a:lnTo>
                  <a:lnTo>
                    <a:pt x="6932368" y="2079929"/>
                  </a:lnTo>
                  <a:lnTo>
                    <a:pt x="6924815" y="2125772"/>
                  </a:lnTo>
                  <a:lnTo>
                    <a:pt x="6916685" y="2171822"/>
                  </a:lnTo>
                  <a:lnTo>
                    <a:pt x="6907978" y="2218090"/>
                  </a:lnTo>
                  <a:lnTo>
                    <a:pt x="6898699" y="2264586"/>
                  </a:lnTo>
                  <a:lnTo>
                    <a:pt x="6888847" y="2311321"/>
                  </a:lnTo>
                  <a:lnTo>
                    <a:pt x="6878427" y="2358305"/>
                  </a:lnTo>
                  <a:lnTo>
                    <a:pt x="6867439" y="2405547"/>
                  </a:lnTo>
                  <a:lnTo>
                    <a:pt x="6855886" y="2453059"/>
                  </a:lnTo>
                  <a:lnTo>
                    <a:pt x="6843771" y="2500851"/>
                  </a:lnTo>
                  <a:lnTo>
                    <a:pt x="6831096" y="2548933"/>
                  </a:lnTo>
                  <a:lnTo>
                    <a:pt x="6817862" y="2597316"/>
                  </a:lnTo>
                  <a:lnTo>
                    <a:pt x="6804072" y="2646009"/>
                  </a:lnTo>
                  <a:lnTo>
                    <a:pt x="6789728" y="2695023"/>
                  </a:lnTo>
                  <a:lnTo>
                    <a:pt x="6774833" y="2744369"/>
                  </a:lnTo>
                  <a:lnTo>
                    <a:pt x="6759388" y="2794057"/>
                  </a:lnTo>
                  <a:lnTo>
                    <a:pt x="6743395" y="2844096"/>
                  </a:lnTo>
                  <a:lnTo>
                    <a:pt x="6726858" y="2894498"/>
                  </a:lnTo>
                  <a:lnTo>
                    <a:pt x="6709778" y="2945273"/>
                  </a:lnTo>
                  <a:lnTo>
                    <a:pt x="6692157" y="2996431"/>
                  </a:lnTo>
                  <a:lnTo>
                    <a:pt x="6673997" y="3047983"/>
                  </a:lnTo>
                  <a:lnTo>
                    <a:pt x="6655301" y="3099938"/>
                  </a:lnTo>
                  <a:lnTo>
                    <a:pt x="6637357" y="3148304"/>
                  </a:lnTo>
                  <a:lnTo>
                    <a:pt x="6618810" y="3196357"/>
                  </a:lnTo>
                  <a:lnTo>
                    <a:pt x="6599668" y="3244092"/>
                  </a:lnTo>
                  <a:lnTo>
                    <a:pt x="6579936" y="3291506"/>
                  </a:lnTo>
                  <a:lnTo>
                    <a:pt x="6559623" y="3338594"/>
                  </a:lnTo>
                  <a:lnTo>
                    <a:pt x="6538736" y="3385352"/>
                  </a:lnTo>
                  <a:lnTo>
                    <a:pt x="6517280" y="3431776"/>
                  </a:lnTo>
                  <a:lnTo>
                    <a:pt x="6495264" y="3477862"/>
                  </a:lnTo>
                  <a:lnTo>
                    <a:pt x="6472694" y="3523605"/>
                  </a:lnTo>
                  <a:lnTo>
                    <a:pt x="6449578" y="3569002"/>
                  </a:lnTo>
                  <a:lnTo>
                    <a:pt x="6425922" y="3614049"/>
                  </a:lnTo>
                  <a:lnTo>
                    <a:pt x="6401733" y="3658740"/>
                  </a:lnTo>
                  <a:lnTo>
                    <a:pt x="6377019" y="3703073"/>
                  </a:lnTo>
                  <a:lnTo>
                    <a:pt x="6351786" y="3747042"/>
                  </a:lnTo>
                  <a:lnTo>
                    <a:pt x="6326041" y="3790644"/>
                  </a:lnTo>
                  <a:lnTo>
                    <a:pt x="6299792" y="3833875"/>
                  </a:lnTo>
                  <a:lnTo>
                    <a:pt x="6273045" y="3876731"/>
                  </a:lnTo>
                  <a:lnTo>
                    <a:pt x="6245808" y="3919206"/>
                  </a:lnTo>
                  <a:lnTo>
                    <a:pt x="6218087" y="3961298"/>
                  </a:lnTo>
                  <a:lnTo>
                    <a:pt x="6189889" y="4003001"/>
                  </a:lnTo>
                  <a:lnTo>
                    <a:pt x="6161222" y="4044313"/>
                  </a:lnTo>
                  <a:lnTo>
                    <a:pt x="6132092" y="4085228"/>
                  </a:lnTo>
                  <a:lnTo>
                    <a:pt x="6102507" y="4125743"/>
                  </a:lnTo>
                  <a:lnTo>
                    <a:pt x="6072473" y="4165853"/>
                  </a:lnTo>
                  <a:lnTo>
                    <a:pt x="6041998" y="4205554"/>
                  </a:lnTo>
                  <a:lnTo>
                    <a:pt x="6011088" y="4244843"/>
                  </a:lnTo>
                  <a:lnTo>
                    <a:pt x="5979750" y="4283714"/>
                  </a:lnTo>
                  <a:lnTo>
                    <a:pt x="5947992" y="4322164"/>
                  </a:lnTo>
                  <a:lnTo>
                    <a:pt x="5915821" y="4360189"/>
                  </a:lnTo>
                  <a:lnTo>
                    <a:pt x="5883243" y="4397785"/>
                  </a:lnTo>
                  <a:lnTo>
                    <a:pt x="5850265" y="4434946"/>
                  </a:lnTo>
                  <a:lnTo>
                    <a:pt x="5816895" y="4471670"/>
                  </a:lnTo>
                  <a:lnTo>
                    <a:pt x="5783140" y="4507952"/>
                  </a:lnTo>
                  <a:lnTo>
                    <a:pt x="5749006" y="4543788"/>
                  </a:lnTo>
                  <a:lnTo>
                    <a:pt x="5714501" y="4579173"/>
                  </a:lnTo>
                  <a:lnTo>
                    <a:pt x="5679631" y="4614104"/>
                  </a:lnTo>
                  <a:lnTo>
                    <a:pt x="5644404" y="4648577"/>
                  </a:lnTo>
                  <a:lnTo>
                    <a:pt x="5608826" y="4682587"/>
                  </a:lnTo>
                  <a:lnTo>
                    <a:pt x="5572905" y="4716130"/>
                  </a:lnTo>
                  <a:lnTo>
                    <a:pt x="5536647" y="4749202"/>
                  </a:lnTo>
                  <a:lnTo>
                    <a:pt x="5500060" y="4781798"/>
                  </a:lnTo>
                  <a:lnTo>
                    <a:pt x="5463151" y="4813916"/>
                  </a:lnTo>
                  <a:lnTo>
                    <a:pt x="5425926" y="4845550"/>
                  </a:lnTo>
                  <a:lnTo>
                    <a:pt x="5388393" y="4876696"/>
                  </a:lnTo>
                  <a:lnTo>
                    <a:pt x="5350559" y="4907351"/>
                  </a:lnTo>
                  <a:lnTo>
                    <a:pt x="5312430" y="4937509"/>
                  </a:lnTo>
                  <a:lnTo>
                    <a:pt x="5274013" y="4967168"/>
                  </a:lnTo>
                  <a:lnTo>
                    <a:pt x="5235317" y="4996322"/>
                  </a:lnTo>
                  <a:lnTo>
                    <a:pt x="5196347" y="5024968"/>
                  </a:lnTo>
                  <a:lnTo>
                    <a:pt x="5157111" y="5053102"/>
                  </a:lnTo>
                  <a:lnTo>
                    <a:pt x="5117615" y="5080719"/>
                  </a:lnTo>
                  <a:lnTo>
                    <a:pt x="5077867" y="5107815"/>
                  </a:lnTo>
                  <a:lnTo>
                    <a:pt x="5037874" y="5134386"/>
                  </a:lnTo>
                  <a:lnTo>
                    <a:pt x="4997643" y="5160428"/>
                  </a:lnTo>
                  <a:lnTo>
                    <a:pt x="4957180" y="5185936"/>
                  </a:lnTo>
                  <a:lnTo>
                    <a:pt x="4916493" y="5210908"/>
                  </a:lnTo>
                  <a:lnTo>
                    <a:pt x="4875588" y="5235337"/>
                  </a:lnTo>
                  <a:lnTo>
                    <a:pt x="4834474" y="5259221"/>
                  </a:lnTo>
                  <a:lnTo>
                    <a:pt x="4793156" y="5282555"/>
                  </a:lnTo>
                  <a:lnTo>
                    <a:pt x="4751642" y="5305335"/>
                  </a:lnTo>
                  <a:lnTo>
                    <a:pt x="4709938" y="5327557"/>
                  </a:lnTo>
                  <a:lnTo>
                    <a:pt x="4668053" y="5349217"/>
                  </a:lnTo>
                  <a:lnTo>
                    <a:pt x="4625992" y="5370310"/>
                  </a:lnTo>
                  <a:lnTo>
                    <a:pt x="4583763" y="5390832"/>
                  </a:lnTo>
                  <a:lnTo>
                    <a:pt x="4541373" y="5410780"/>
                  </a:lnTo>
                  <a:lnTo>
                    <a:pt x="4498828" y="5430149"/>
                  </a:lnTo>
                  <a:lnTo>
                    <a:pt x="4456137" y="5448934"/>
                  </a:lnTo>
                  <a:lnTo>
                    <a:pt x="4413305" y="5467133"/>
                  </a:lnTo>
                  <a:lnTo>
                    <a:pt x="4370340" y="5484740"/>
                  </a:lnTo>
                  <a:lnTo>
                    <a:pt x="4327249" y="5501752"/>
                  </a:lnTo>
                  <a:lnTo>
                    <a:pt x="4284038" y="5518163"/>
                  </a:lnTo>
                  <a:lnTo>
                    <a:pt x="4240716" y="5533971"/>
                  </a:lnTo>
                  <a:lnTo>
                    <a:pt x="4197288" y="5549172"/>
                  </a:lnTo>
                  <a:lnTo>
                    <a:pt x="4153762" y="5563759"/>
                  </a:lnTo>
                  <a:lnTo>
                    <a:pt x="4110145" y="5577731"/>
                  </a:lnTo>
                  <a:lnTo>
                    <a:pt x="4066444" y="5591082"/>
                  </a:lnTo>
                  <a:lnTo>
                    <a:pt x="4022666" y="5603809"/>
                  </a:lnTo>
                  <a:lnTo>
                    <a:pt x="3978818" y="5615907"/>
                  </a:lnTo>
                  <a:lnTo>
                    <a:pt x="3934907" y="5627372"/>
                  </a:lnTo>
                  <a:lnTo>
                    <a:pt x="3890940" y="5638200"/>
                  </a:lnTo>
                  <a:lnTo>
                    <a:pt x="3846923" y="5648387"/>
                  </a:lnTo>
                  <a:lnTo>
                    <a:pt x="3802865" y="5657928"/>
                  </a:lnTo>
                  <a:lnTo>
                    <a:pt x="3758771" y="5666820"/>
                  </a:lnTo>
                  <a:lnTo>
                    <a:pt x="3714649" y="5675059"/>
                  </a:lnTo>
                  <a:lnTo>
                    <a:pt x="3670507" y="5682639"/>
                  </a:lnTo>
                  <a:lnTo>
                    <a:pt x="3003085" y="5783574"/>
                  </a:lnTo>
                  <a:lnTo>
                    <a:pt x="2737294" y="5819099"/>
                  </a:lnTo>
                  <a:lnTo>
                    <a:pt x="2556248" y="5839975"/>
                  </a:lnTo>
                  <a:lnTo>
                    <a:pt x="2418818" y="5853571"/>
                  </a:lnTo>
                  <a:lnTo>
                    <a:pt x="2280227" y="5865016"/>
                  </a:lnTo>
                  <a:lnTo>
                    <a:pt x="2140699" y="5873961"/>
                  </a:lnTo>
                  <a:lnTo>
                    <a:pt x="2047269" y="5878364"/>
                  </a:lnTo>
                  <a:lnTo>
                    <a:pt x="1953589" y="5881398"/>
                  </a:lnTo>
                  <a:lnTo>
                    <a:pt x="1859724" y="5882960"/>
                  </a:lnTo>
                  <a:lnTo>
                    <a:pt x="1812743" y="5883158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7411" y="477074"/>
              <a:ext cx="823594" cy="862330"/>
            </a:xfrm>
            <a:custGeom>
              <a:avLst/>
              <a:gdLst/>
              <a:ahLst/>
              <a:cxnLst/>
              <a:rect l="l" t="t" r="r" b="b"/>
              <a:pathLst>
                <a:path w="823595" h="862330">
                  <a:moveTo>
                    <a:pt x="394893" y="436257"/>
                  </a:moveTo>
                  <a:lnTo>
                    <a:pt x="387680" y="420992"/>
                  </a:lnTo>
                  <a:lnTo>
                    <a:pt x="371919" y="413626"/>
                  </a:lnTo>
                  <a:lnTo>
                    <a:pt x="346837" y="410654"/>
                  </a:lnTo>
                  <a:lnTo>
                    <a:pt x="322376" y="405612"/>
                  </a:lnTo>
                  <a:lnTo>
                    <a:pt x="275869" y="389432"/>
                  </a:lnTo>
                  <a:lnTo>
                    <a:pt x="218821" y="354926"/>
                  </a:lnTo>
                  <a:lnTo>
                    <a:pt x="186296" y="324459"/>
                  </a:lnTo>
                  <a:lnTo>
                    <a:pt x="158965" y="288467"/>
                  </a:lnTo>
                  <a:lnTo>
                    <a:pt x="137553" y="247332"/>
                  </a:lnTo>
                  <a:lnTo>
                    <a:pt x="121196" y="230009"/>
                  </a:lnTo>
                  <a:lnTo>
                    <a:pt x="100634" y="229831"/>
                  </a:lnTo>
                  <a:lnTo>
                    <a:pt x="84505" y="243344"/>
                  </a:lnTo>
                  <a:lnTo>
                    <a:pt x="81407" y="267093"/>
                  </a:lnTo>
                  <a:lnTo>
                    <a:pt x="88455" y="316433"/>
                  </a:lnTo>
                  <a:lnTo>
                    <a:pt x="87236" y="365175"/>
                  </a:lnTo>
                  <a:lnTo>
                    <a:pt x="78066" y="412546"/>
                  </a:lnTo>
                  <a:lnTo>
                    <a:pt x="61302" y="457809"/>
                  </a:lnTo>
                  <a:lnTo>
                    <a:pt x="37299" y="500202"/>
                  </a:lnTo>
                  <a:lnTo>
                    <a:pt x="6413" y="538975"/>
                  </a:lnTo>
                  <a:lnTo>
                    <a:pt x="0" y="552729"/>
                  </a:lnTo>
                  <a:lnTo>
                    <a:pt x="1295" y="568325"/>
                  </a:lnTo>
                  <a:lnTo>
                    <a:pt x="9423" y="581367"/>
                  </a:lnTo>
                  <a:lnTo>
                    <a:pt x="23482" y="587489"/>
                  </a:lnTo>
                  <a:lnTo>
                    <a:pt x="70269" y="594791"/>
                  </a:lnTo>
                  <a:lnTo>
                    <a:pt x="113817" y="609701"/>
                  </a:lnTo>
                  <a:lnTo>
                    <a:pt x="153327" y="631888"/>
                  </a:lnTo>
                  <a:lnTo>
                    <a:pt x="187985" y="661060"/>
                  </a:lnTo>
                  <a:lnTo>
                    <a:pt x="217004" y="696874"/>
                  </a:lnTo>
                  <a:lnTo>
                    <a:pt x="239572" y="739025"/>
                  </a:lnTo>
                  <a:lnTo>
                    <a:pt x="256222" y="755992"/>
                  </a:lnTo>
                  <a:lnTo>
                    <a:pt x="277456" y="756196"/>
                  </a:lnTo>
                  <a:lnTo>
                    <a:pt x="293801" y="742873"/>
                  </a:lnTo>
                  <a:lnTo>
                    <a:pt x="295732" y="719264"/>
                  </a:lnTo>
                  <a:lnTo>
                    <a:pt x="288163" y="685012"/>
                  </a:lnTo>
                  <a:lnTo>
                    <a:pt x="285991" y="651332"/>
                  </a:lnTo>
                  <a:lnTo>
                    <a:pt x="294843" y="583349"/>
                  </a:lnTo>
                  <a:lnTo>
                    <a:pt x="330225" y="518604"/>
                  </a:lnTo>
                  <a:lnTo>
                    <a:pt x="383349" y="467423"/>
                  </a:lnTo>
                  <a:lnTo>
                    <a:pt x="393471" y="453656"/>
                  </a:lnTo>
                  <a:lnTo>
                    <a:pt x="394893" y="436257"/>
                  </a:lnTo>
                  <a:close/>
                </a:path>
                <a:path w="823595" h="862330">
                  <a:moveTo>
                    <a:pt x="605637" y="109143"/>
                  </a:moveTo>
                  <a:lnTo>
                    <a:pt x="600202" y="97688"/>
                  </a:lnTo>
                  <a:lnTo>
                    <a:pt x="588391" y="92163"/>
                  </a:lnTo>
                  <a:lnTo>
                    <a:pt x="552602" y="84797"/>
                  </a:lnTo>
                  <a:lnTo>
                    <a:pt x="520776" y="68745"/>
                  </a:lnTo>
                  <a:lnTo>
                    <a:pt x="494588" y="44640"/>
                  </a:lnTo>
                  <a:lnTo>
                    <a:pt x="475729" y="13106"/>
                  </a:lnTo>
                  <a:lnTo>
                    <a:pt x="463511" y="114"/>
                  </a:lnTo>
                  <a:lnTo>
                    <a:pt x="448094" y="0"/>
                  </a:lnTo>
                  <a:lnTo>
                    <a:pt x="435965" y="10134"/>
                  </a:lnTo>
                  <a:lnTo>
                    <a:pt x="433603" y="27927"/>
                  </a:lnTo>
                  <a:lnTo>
                    <a:pt x="437057" y="63233"/>
                  </a:lnTo>
                  <a:lnTo>
                    <a:pt x="431647" y="97459"/>
                  </a:lnTo>
                  <a:lnTo>
                    <a:pt x="418096" y="129413"/>
                  </a:lnTo>
                  <a:lnTo>
                    <a:pt x="397192" y="157899"/>
                  </a:lnTo>
                  <a:lnTo>
                    <a:pt x="392366" y="168262"/>
                  </a:lnTo>
                  <a:lnTo>
                    <a:pt x="393331" y="179971"/>
                  </a:lnTo>
                  <a:lnTo>
                    <a:pt x="399440" y="189738"/>
                  </a:lnTo>
                  <a:lnTo>
                    <a:pt x="409981" y="194246"/>
                  </a:lnTo>
                  <a:lnTo>
                    <a:pt x="442950" y="200660"/>
                  </a:lnTo>
                  <a:lnTo>
                    <a:pt x="472071" y="214960"/>
                  </a:lnTo>
                  <a:lnTo>
                    <a:pt x="496036" y="236829"/>
                  </a:lnTo>
                  <a:lnTo>
                    <a:pt x="513499" y="265925"/>
                  </a:lnTo>
                  <a:lnTo>
                    <a:pt x="525983" y="278599"/>
                  </a:lnTo>
                  <a:lnTo>
                    <a:pt x="541909" y="278765"/>
                  </a:lnTo>
                  <a:lnTo>
                    <a:pt x="554151" y="268795"/>
                  </a:lnTo>
                  <a:lnTo>
                    <a:pt x="555625" y="251104"/>
                  </a:lnTo>
                  <a:lnTo>
                    <a:pt x="552043" y="235026"/>
                  </a:lnTo>
                  <a:lnTo>
                    <a:pt x="551053" y="219202"/>
                  </a:lnTo>
                  <a:lnTo>
                    <a:pt x="562775" y="171170"/>
                  </a:lnTo>
                  <a:lnTo>
                    <a:pt x="597001" y="132486"/>
                  </a:lnTo>
                  <a:lnTo>
                    <a:pt x="604608" y="122199"/>
                  </a:lnTo>
                  <a:lnTo>
                    <a:pt x="605637" y="109143"/>
                  </a:lnTo>
                  <a:close/>
                </a:path>
                <a:path w="823595" h="862330">
                  <a:moveTo>
                    <a:pt x="823531" y="625005"/>
                  </a:moveTo>
                  <a:lnTo>
                    <a:pt x="818083" y="613549"/>
                  </a:lnTo>
                  <a:lnTo>
                    <a:pt x="806272" y="608025"/>
                  </a:lnTo>
                  <a:lnTo>
                    <a:pt x="761784" y="599909"/>
                  </a:lnTo>
                  <a:lnTo>
                    <a:pt x="720953" y="582955"/>
                  </a:lnTo>
                  <a:lnTo>
                    <a:pt x="685076" y="557784"/>
                  </a:lnTo>
                  <a:lnTo>
                    <a:pt x="655408" y="525030"/>
                  </a:lnTo>
                  <a:lnTo>
                    <a:pt x="633209" y="485279"/>
                  </a:lnTo>
                  <a:lnTo>
                    <a:pt x="621004" y="472300"/>
                  </a:lnTo>
                  <a:lnTo>
                    <a:pt x="605586" y="472173"/>
                  </a:lnTo>
                  <a:lnTo>
                    <a:pt x="593445" y="482320"/>
                  </a:lnTo>
                  <a:lnTo>
                    <a:pt x="591096" y="500100"/>
                  </a:lnTo>
                  <a:lnTo>
                    <a:pt x="596544" y="554647"/>
                  </a:lnTo>
                  <a:lnTo>
                    <a:pt x="588530" y="607568"/>
                  </a:lnTo>
                  <a:lnTo>
                    <a:pt x="567918" y="656971"/>
                  </a:lnTo>
                  <a:lnTo>
                    <a:pt x="535559" y="700976"/>
                  </a:lnTo>
                  <a:lnTo>
                    <a:pt x="530707" y="711225"/>
                  </a:lnTo>
                  <a:lnTo>
                    <a:pt x="531672" y="722909"/>
                  </a:lnTo>
                  <a:lnTo>
                    <a:pt x="537781" y="732713"/>
                  </a:lnTo>
                  <a:lnTo>
                    <a:pt x="548347" y="737323"/>
                  </a:lnTo>
                  <a:lnTo>
                    <a:pt x="599363" y="747445"/>
                  </a:lnTo>
                  <a:lnTo>
                    <a:pt x="644296" y="770013"/>
                  </a:lnTo>
                  <a:lnTo>
                    <a:pt x="681164" y="804202"/>
                  </a:lnTo>
                  <a:lnTo>
                    <a:pt x="707961" y="849185"/>
                  </a:lnTo>
                  <a:lnTo>
                    <a:pt x="720445" y="861860"/>
                  </a:lnTo>
                  <a:lnTo>
                    <a:pt x="736371" y="862025"/>
                  </a:lnTo>
                  <a:lnTo>
                    <a:pt x="748614" y="852055"/>
                  </a:lnTo>
                  <a:lnTo>
                    <a:pt x="750087" y="834364"/>
                  </a:lnTo>
                  <a:lnTo>
                    <a:pt x="744524" y="809117"/>
                  </a:lnTo>
                  <a:lnTo>
                    <a:pt x="742924" y="784301"/>
                  </a:lnTo>
                  <a:lnTo>
                    <a:pt x="749465" y="734187"/>
                  </a:lnTo>
                  <a:lnTo>
                    <a:pt x="775716" y="686244"/>
                  </a:lnTo>
                  <a:lnTo>
                    <a:pt x="814882" y="648347"/>
                  </a:lnTo>
                  <a:lnTo>
                    <a:pt x="822490" y="638060"/>
                  </a:lnTo>
                  <a:lnTo>
                    <a:pt x="823531" y="625005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3947" y="505655"/>
              <a:ext cx="705485" cy="760095"/>
            </a:xfrm>
            <a:custGeom>
              <a:avLst/>
              <a:gdLst/>
              <a:ahLst/>
              <a:cxnLst/>
              <a:rect l="l" t="t" r="r" b="b"/>
              <a:pathLst>
                <a:path w="705485" h="760094">
                  <a:moveTo>
                    <a:pt x="198114" y="395795"/>
                  </a:moveTo>
                  <a:lnTo>
                    <a:pt x="146689" y="372130"/>
                  </a:lnTo>
                  <a:lnTo>
                    <a:pt x="109159" y="339638"/>
                  </a:lnTo>
                  <a:lnTo>
                    <a:pt x="78113" y="300456"/>
                  </a:lnTo>
                  <a:lnTo>
                    <a:pt x="52966" y="256561"/>
                  </a:lnTo>
                  <a:lnTo>
                    <a:pt x="52752" y="250160"/>
                  </a:lnTo>
                  <a:lnTo>
                    <a:pt x="57336" y="246424"/>
                  </a:lnTo>
                  <a:lnTo>
                    <a:pt x="63715" y="246356"/>
                  </a:lnTo>
                  <a:lnTo>
                    <a:pt x="68888" y="250958"/>
                  </a:lnTo>
                  <a:lnTo>
                    <a:pt x="92456" y="291904"/>
                  </a:lnTo>
                  <a:lnTo>
                    <a:pt x="121625" y="328314"/>
                  </a:lnTo>
                  <a:lnTo>
                    <a:pt x="156855" y="358473"/>
                  </a:lnTo>
                  <a:lnTo>
                    <a:pt x="198607" y="380664"/>
                  </a:lnTo>
                  <a:lnTo>
                    <a:pt x="203193" y="385264"/>
                  </a:lnTo>
                  <a:lnTo>
                    <a:pt x="202555" y="391269"/>
                  </a:lnTo>
                  <a:lnTo>
                    <a:pt x="198114" y="395795"/>
                  </a:lnTo>
                  <a:close/>
                </a:path>
                <a:path w="705485" h="760094">
                  <a:moveTo>
                    <a:pt x="254332" y="416551"/>
                  </a:moveTo>
                  <a:lnTo>
                    <a:pt x="249781" y="415647"/>
                  </a:lnTo>
                  <a:lnTo>
                    <a:pt x="242985" y="414377"/>
                  </a:lnTo>
                  <a:lnTo>
                    <a:pt x="236461" y="412241"/>
                  </a:lnTo>
                  <a:lnTo>
                    <a:pt x="225881" y="407871"/>
                  </a:lnTo>
                  <a:lnTo>
                    <a:pt x="224293" y="402263"/>
                  </a:lnTo>
                  <a:lnTo>
                    <a:pt x="228173" y="394154"/>
                  </a:lnTo>
                  <a:lnTo>
                    <a:pt x="233198" y="392578"/>
                  </a:lnTo>
                  <a:lnTo>
                    <a:pt x="237477" y="394348"/>
                  </a:lnTo>
                  <a:lnTo>
                    <a:pt x="242681" y="396564"/>
                  </a:lnTo>
                  <a:lnTo>
                    <a:pt x="247353" y="397810"/>
                  </a:lnTo>
                  <a:lnTo>
                    <a:pt x="252941" y="398927"/>
                  </a:lnTo>
                  <a:lnTo>
                    <a:pt x="257431" y="399659"/>
                  </a:lnTo>
                  <a:lnTo>
                    <a:pt x="260440" y="404381"/>
                  </a:lnTo>
                  <a:lnTo>
                    <a:pt x="259712" y="408877"/>
                  </a:lnTo>
                  <a:lnTo>
                    <a:pt x="258814" y="413432"/>
                  </a:lnTo>
                  <a:lnTo>
                    <a:pt x="254332" y="416551"/>
                  </a:lnTo>
                  <a:close/>
                </a:path>
                <a:path w="705485" h="760094">
                  <a:moveTo>
                    <a:pt x="133446" y="591832"/>
                  </a:moveTo>
                  <a:lnTo>
                    <a:pt x="127421" y="589541"/>
                  </a:lnTo>
                  <a:lnTo>
                    <a:pt x="101001" y="568034"/>
                  </a:lnTo>
                  <a:lnTo>
                    <a:pt x="71806" y="551712"/>
                  </a:lnTo>
                  <a:lnTo>
                    <a:pt x="40205" y="540753"/>
                  </a:lnTo>
                  <a:lnTo>
                    <a:pt x="6568" y="535335"/>
                  </a:lnTo>
                  <a:lnTo>
                    <a:pt x="950" y="532271"/>
                  </a:lnTo>
                  <a:lnTo>
                    <a:pt x="0" y="526373"/>
                  </a:lnTo>
                  <a:lnTo>
                    <a:pt x="3123" y="520776"/>
                  </a:lnTo>
                  <a:lnTo>
                    <a:pt x="9727" y="518615"/>
                  </a:lnTo>
                  <a:lnTo>
                    <a:pt x="45429" y="524466"/>
                  </a:lnTo>
                  <a:lnTo>
                    <a:pt x="79171" y="536282"/>
                  </a:lnTo>
                  <a:lnTo>
                    <a:pt x="110330" y="553776"/>
                  </a:lnTo>
                  <a:lnTo>
                    <a:pt x="138282" y="576663"/>
                  </a:lnTo>
                  <a:lnTo>
                    <a:pt x="140896" y="582930"/>
                  </a:lnTo>
                  <a:lnTo>
                    <a:pt x="138611" y="588807"/>
                  </a:lnTo>
                  <a:lnTo>
                    <a:pt x="133446" y="591832"/>
                  </a:lnTo>
                  <a:close/>
                </a:path>
                <a:path w="705485" h="760094">
                  <a:moveTo>
                    <a:pt x="166007" y="630303"/>
                  </a:moveTo>
                  <a:lnTo>
                    <a:pt x="146503" y="607683"/>
                  </a:lnTo>
                  <a:lnTo>
                    <a:pt x="146878" y="602734"/>
                  </a:lnTo>
                  <a:lnTo>
                    <a:pt x="154312" y="597614"/>
                  </a:lnTo>
                  <a:lnTo>
                    <a:pt x="160464" y="598147"/>
                  </a:lnTo>
                  <a:lnTo>
                    <a:pt x="162657" y="602192"/>
                  </a:lnTo>
                  <a:lnTo>
                    <a:pt x="165323" y="607035"/>
                  </a:lnTo>
                  <a:lnTo>
                    <a:pt x="168613" y="611465"/>
                  </a:lnTo>
                  <a:lnTo>
                    <a:pt x="172246" y="615775"/>
                  </a:lnTo>
                  <a:lnTo>
                    <a:pt x="175175" y="619176"/>
                  </a:lnTo>
                  <a:lnTo>
                    <a:pt x="173440" y="625182"/>
                  </a:lnTo>
                  <a:lnTo>
                    <a:pt x="166007" y="630303"/>
                  </a:lnTo>
                  <a:close/>
                </a:path>
                <a:path w="705485" h="760094">
                  <a:moveTo>
                    <a:pt x="658572" y="600651"/>
                  </a:moveTo>
                  <a:lnTo>
                    <a:pt x="600740" y="567101"/>
                  </a:lnTo>
                  <a:lnTo>
                    <a:pt x="563868" y="516511"/>
                  </a:lnTo>
                  <a:lnTo>
                    <a:pt x="563074" y="509643"/>
                  </a:lnTo>
                  <a:lnTo>
                    <a:pt x="566864" y="504521"/>
                  </a:lnTo>
                  <a:lnTo>
                    <a:pt x="572630" y="502968"/>
                  </a:lnTo>
                  <a:lnTo>
                    <a:pt x="577767" y="506803"/>
                  </a:lnTo>
                  <a:lnTo>
                    <a:pt x="592056" y="529649"/>
                  </a:lnTo>
                  <a:lnTo>
                    <a:pt x="610132" y="552644"/>
                  </a:lnTo>
                  <a:lnTo>
                    <a:pt x="631431" y="572193"/>
                  </a:lnTo>
                  <a:lnTo>
                    <a:pt x="655393" y="584698"/>
                  </a:lnTo>
                  <a:lnTo>
                    <a:pt x="660744" y="589156"/>
                  </a:lnTo>
                  <a:lnTo>
                    <a:pt x="661606" y="595519"/>
                  </a:lnTo>
                  <a:lnTo>
                    <a:pt x="658572" y="600651"/>
                  </a:lnTo>
                  <a:close/>
                </a:path>
                <a:path w="705485" h="760094">
                  <a:moveTo>
                    <a:pt x="699322" y="612211"/>
                  </a:moveTo>
                  <a:lnTo>
                    <a:pt x="694720" y="611711"/>
                  </a:lnTo>
                  <a:lnTo>
                    <a:pt x="692133" y="611465"/>
                  </a:lnTo>
                  <a:lnTo>
                    <a:pt x="689485" y="611048"/>
                  </a:lnTo>
                  <a:lnTo>
                    <a:pt x="686897" y="610802"/>
                  </a:lnTo>
                  <a:lnTo>
                    <a:pt x="682296" y="610302"/>
                  </a:lnTo>
                  <a:lnTo>
                    <a:pt x="679277" y="605005"/>
                  </a:lnTo>
                  <a:lnTo>
                    <a:pt x="680125" y="600853"/>
                  </a:lnTo>
                  <a:lnTo>
                    <a:pt x="681134" y="596066"/>
                  </a:lnTo>
                  <a:lnTo>
                    <a:pt x="685455" y="593582"/>
                  </a:lnTo>
                  <a:lnTo>
                    <a:pt x="690056" y="594082"/>
                  </a:lnTo>
                  <a:lnTo>
                    <a:pt x="692644" y="594328"/>
                  </a:lnTo>
                  <a:lnTo>
                    <a:pt x="695292" y="594745"/>
                  </a:lnTo>
                  <a:lnTo>
                    <a:pt x="697880" y="594991"/>
                  </a:lnTo>
                  <a:lnTo>
                    <a:pt x="702310" y="595552"/>
                  </a:lnTo>
                  <a:lnTo>
                    <a:pt x="705328" y="600848"/>
                  </a:lnTo>
                  <a:lnTo>
                    <a:pt x="704651" y="604940"/>
                  </a:lnTo>
                  <a:lnTo>
                    <a:pt x="703642" y="609727"/>
                  </a:lnTo>
                  <a:lnTo>
                    <a:pt x="699322" y="612211"/>
                  </a:lnTo>
                  <a:close/>
                </a:path>
                <a:path w="705485" h="760094">
                  <a:moveTo>
                    <a:pt x="607155" y="729048"/>
                  </a:moveTo>
                  <a:lnTo>
                    <a:pt x="601095" y="726742"/>
                  </a:lnTo>
                  <a:lnTo>
                    <a:pt x="584267" y="712777"/>
                  </a:lnTo>
                  <a:lnTo>
                    <a:pt x="565700" y="702224"/>
                  </a:lnTo>
                  <a:lnTo>
                    <a:pt x="545577" y="695145"/>
                  </a:lnTo>
                  <a:lnTo>
                    <a:pt x="524083" y="691601"/>
                  </a:lnTo>
                  <a:lnTo>
                    <a:pt x="518464" y="688457"/>
                  </a:lnTo>
                  <a:lnTo>
                    <a:pt x="517556" y="682553"/>
                  </a:lnTo>
                  <a:lnTo>
                    <a:pt x="520702" y="676993"/>
                  </a:lnTo>
                  <a:lnTo>
                    <a:pt x="527243" y="674881"/>
                  </a:lnTo>
                  <a:lnTo>
                    <a:pt x="550812" y="678881"/>
                  </a:lnTo>
                  <a:lnTo>
                    <a:pt x="573109" y="686851"/>
                  </a:lnTo>
                  <a:lnTo>
                    <a:pt x="593694" y="698567"/>
                  </a:lnTo>
                  <a:lnTo>
                    <a:pt x="612126" y="713804"/>
                  </a:lnTo>
                  <a:lnTo>
                    <a:pt x="614739" y="720153"/>
                  </a:lnTo>
                  <a:lnTo>
                    <a:pt x="612392" y="726043"/>
                  </a:lnTo>
                  <a:lnTo>
                    <a:pt x="607155" y="729048"/>
                  </a:lnTo>
                  <a:close/>
                </a:path>
                <a:path w="705485" h="760094">
                  <a:moveTo>
                    <a:pt x="645524" y="760053"/>
                  </a:moveTo>
                  <a:lnTo>
                    <a:pt x="640167" y="759047"/>
                  </a:lnTo>
                  <a:lnTo>
                    <a:pt x="637521" y="755354"/>
                  </a:lnTo>
                  <a:lnTo>
                    <a:pt x="635931" y="753023"/>
                  </a:lnTo>
                  <a:lnTo>
                    <a:pt x="634402" y="750863"/>
                  </a:lnTo>
                  <a:lnTo>
                    <a:pt x="632812" y="748532"/>
                  </a:lnTo>
                  <a:lnTo>
                    <a:pt x="630337" y="744778"/>
                  </a:lnTo>
                  <a:lnTo>
                    <a:pt x="631336" y="739417"/>
                  </a:lnTo>
                  <a:lnTo>
                    <a:pt x="635023" y="736771"/>
                  </a:lnTo>
                  <a:lnTo>
                    <a:pt x="638769" y="734296"/>
                  </a:lnTo>
                  <a:lnTo>
                    <a:pt x="644126" y="735302"/>
                  </a:lnTo>
                  <a:lnTo>
                    <a:pt x="648302" y="741155"/>
                  </a:lnTo>
                  <a:lnTo>
                    <a:pt x="651481" y="745817"/>
                  </a:lnTo>
                  <a:lnTo>
                    <a:pt x="653956" y="749570"/>
                  </a:lnTo>
                  <a:lnTo>
                    <a:pt x="652957" y="754932"/>
                  </a:lnTo>
                  <a:lnTo>
                    <a:pt x="649271" y="757578"/>
                  </a:lnTo>
                  <a:lnTo>
                    <a:pt x="645524" y="760053"/>
                  </a:lnTo>
                  <a:close/>
                </a:path>
                <a:path w="705485" h="760094">
                  <a:moveTo>
                    <a:pt x="441272" y="182340"/>
                  </a:moveTo>
                  <a:lnTo>
                    <a:pt x="434991" y="180329"/>
                  </a:lnTo>
                  <a:lnTo>
                    <a:pt x="422380" y="168703"/>
                  </a:lnTo>
                  <a:lnTo>
                    <a:pt x="408143" y="156657"/>
                  </a:lnTo>
                  <a:lnTo>
                    <a:pt x="392522" y="147446"/>
                  </a:lnTo>
                  <a:lnTo>
                    <a:pt x="375762" y="144326"/>
                  </a:lnTo>
                  <a:lnTo>
                    <a:pt x="369445" y="142077"/>
                  </a:lnTo>
                  <a:lnTo>
                    <a:pt x="366993" y="136356"/>
                  </a:lnTo>
                  <a:lnTo>
                    <a:pt x="368637" y="130384"/>
                  </a:lnTo>
                  <a:lnTo>
                    <a:pt x="374612" y="127388"/>
                  </a:lnTo>
                  <a:lnTo>
                    <a:pt x="413662" y="140287"/>
                  </a:lnTo>
                  <a:lnTo>
                    <a:pt x="446022" y="167390"/>
                  </a:lnTo>
                  <a:lnTo>
                    <a:pt x="448856" y="173444"/>
                  </a:lnTo>
                  <a:lnTo>
                    <a:pt x="446583" y="179236"/>
                  </a:lnTo>
                  <a:lnTo>
                    <a:pt x="441272" y="182340"/>
                  </a:lnTo>
                  <a:close/>
                </a:path>
                <a:path w="705485" h="760094">
                  <a:moveTo>
                    <a:pt x="458973" y="206382"/>
                  </a:moveTo>
                  <a:lnTo>
                    <a:pt x="453930" y="203532"/>
                  </a:lnTo>
                  <a:lnTo>
                    <a:pt x="449344" y="190501"/>
                  </a:lnTo>
                  <a:lnTo>
                    <a:pt x="451793" y="185978"/>
                  </a:lnTo>
                  <a:lnTo>
                    <a:pt x="456124" y="184068"/>
                  </a:lnTo>
                  <a:lnTo>
                    <a:pt x="460515" y="182331"/>
                  </a:lnTo>
                  <a:lnTo>
                    <a:pt x="465558" y="185181"/>
                  </a:lnTo>
                  <a:lnTo>
                    <a:pt x="470143" y="198212"/>
                  </a:lnTo>
                  <a:lnTo>
                    <a:pt x="467584" y="202966"/>
                  </a:lnTo>
                  <a:lnTo>
                    <a:pt x="458973" y="206382"/>
                  </a:lnTo>
                  <a:close/>
                </a:path>
                <a:path w="705485" h="760094">
                  <a:moveTo>
                    <a:pt x="482559" y="87959"/>
                  </a:moveTo>
                  <a:lnTo>
                    <a:pt x="426633" y="58429"/>
                  </a:lnTo>
                  <a:lnTo>
                    <a:pt x="394835" y="10437"/>
                  </a:lnTo>
                  <a:lnTo>
                    <a:pt x="395021" y="3868"/>
                  </a:lnTo>
                  <a:lnTo>
                    <a:pt x="399760" y="33"/>
                  </a:lnTo>
                  <a:lnTo>
                    <a:pt x="406016" y="0"/>
                  </a:lnTo>
                  <a:lnTo>
                    <a:pt x="410757" y="4835"/>
                  </a:lnTo>
                  <a:lnTo>
                    <a:pt x="422793" y="27832"/>
                  </a:lnTo>
                  <a:lnTo>
                    <a:pt x="439141" y="47091"/>
                  </a:lnTo>
                  <a:lnTo>
                    <a:pt x="459328" y="62288"/>
                  </a:lnTo>
                  <a:lnTo>
                    <a:pt x="482879" y="73105"/>
                  </a:lnTo>
                  <a:lnTo>
                    <a:pt x="487520" y="77469"/>
                  </a:lnTo>
                  <a:lnTo>
                    <a:pt x="486951" y="83378"/>
                  </a:lnTo>
                  <a:lnTo>
                    <a:pt x="482559" y="87959"/>
                  </a:lnTo>
                  <a:close/>
                </a:path>
                <a:path w="705485" h="760094">
                  <a:moveTo>
                    <a:pt x="519633" y="90618"/>
                  </a:moveTo>
                  <a:lnTo>
                    <a:pt x="511466" y="93106"/>
                  </a:lnTo>
                  <a:lnTo>
                    <a:pt x="507911" y="93393"/>
                  </a:lnTo>
                  <a:lnTo>
                    <a:pt x="503713" y="92944"/>
                  </a:lnTo>
                  <a:lnTo>
                    <a:pt x="499172" y="92615"/>
                  </a:lnTo>
                  <a:lnTo>
                    <a:pt x="496325" y="87258"/>
                  </a:lnTo>
                  <a:lnTo>
                    <a:pt x="496941" y="82994"/>
                  </a:lnTo>
                  <a:lnTo>
                    <a:pt x="497950" y="78207"/>
                  </a:lnTo>
                  <a:lnTo>
                    <a:pt x="502271" y="75723"/>
                  </a:lnTo>
                  <a:lnTo>
                    <a:pt x="506872" y="76224"/>
                  </a:lnTo>
                  <a:lnTo>
                    <a:pt x="507249" y="76091"/>
                  </a:lnTo>
                  <a:lnTo>
                    <a:pt x="508191" y="76145"/>
                  </a:lnTo>
                  <a:lnTo>
                    <a:pt x="508363" y="76085"/>
                  </a:lnTo>
                  <a:lnTo>
                    <a:pt x="508594" y="76196"/>
                  </a:lnTo>
                  <a:lnTo>
                    <a:pt x="509792" y="75775"/>
                  </a:lnTo>
                  <a:lnTo>
                    <a:pt x="514304" y="74380"/>
                  </a:lnTo>
                  <a:lnTo>
                    <a:pt x="518935" y="76604"/>
                  </a:lnTo>
                  <a:lnTo>
                    <a:pt x="522354" y="85228"/>
                  </a:lnTo>
                  <a:lnTo>
                    <a:pt x="519633" y="90618"/>
                  </a:lnTo>
                  <a:close/>
                </a:path>
                <a:path w="705485" h="760094">
                  <a:moveTo>
                    <a:pt x="507249" y="76091"/>
                  </a:moveTo>
                  <a:lnTo>
                    <a:pt x="506872" y="76224"/>
                  </a:lnTo>
                  <a:lnTo>
                    <a:pt x="505835" y="76011"/>
                  </a:lnTo>
                  <a:lnTo>
                    <a:pt x="507249" y="76091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553" y="4192345"/>
              <a:ext cx="763905" cy="891540"/>
            </a:xfrm>
            <a:custGeom>
              <a:avLst/>
              <a:gdLst/>
              <a:ahLst/>
              <a:cxnLst/>
              <a:rect l="l" t="t" r="r" b="b"/>
              <a:pathLst>
                <a:path w="763905" h="891539">
                  <a:moveTo>
                    <a:pt x="214172" y="155854"/>
                  </a:moveTo>
                  <a:lnTo>
                    <a:pt x="212801" y="144424"/>
                  </a:lnTo>
                  <a:lnTo>
                    <a:pt x="206235" y="134683"/>
                  </a:lnTo>
                  <a:lnTo>
                    <a:pt x="195986" y="129628"/>
                  </a:lnTo>
                  <a:lnTo>
                    <a:pt x="161836" y="120523"/>
                  </a:lnTo>
                  <a:lnTo>
                    <a:pt x="131267" y="104076"/>
                  </a:lnTo>
                  <a:lnTo>
                    <a:pt x="105613" y="80784"/>
                  </a:lnTo>
                  <a:lnTo>
                    <a:pt x="86194" y="51104"/>
                  </a:lnTo>
                  <a:lnTo>
                    <a:pt x="73228" y="38709"/>
                  </a:lnTo>
                  <a:lnTo>
                    <a:pt x="57416" y="38392"/>
                  </a:lnTo>
                  <a:lnTo>
                    <a:pt x="45466" y="48145"/>
                  </a:lnTo>
                  <a:lnTo>
                    <a:pt x="44081" y="65925"/>
                  </a:lnTo>
                  <a:lnTo>
                    <a:pt x="49123" y="102311"/>
                  </a:lnTo>
                  <a:lnTo>
                    <a:pt x="43802" y="137515"/>
                  </a:lnTo>
                  <a:lnTo>
                    <a:pt x="29044" y="169964"/>
                  </a:lnTo>
                  <a:lnTo>
                    <a:pt x="5753" y="198107"/>
                  </a:lnTo>
                  <a:lnTo>
                    <a:pt x="0" y="209804"/>
                  </a:lnTo>
                  <a:lnTo>
                    <a:pt x="2933" y="222148"/>
                  </a:lnTo>
                  <a:lnTo>
                    <a:pt x="11912" y="231686"/>
                  </a:lnTo>
                  <a:lnTo>
                    <a:pt x="24282" y="234937"/>
                  </a:lnTo>
                  <a:lnTo>
                    <a:pt x="42037" y="235089"/>
                  </a:lnTo>
                  <a:lnTo>
                    <a:pt x="58928" y="238099"/>
                  </a:lnTo>
                  <a:lnTo>
                    <a:pt x="103543" y="262191"/>
                  </a:lnTo>
                  <a:lnTo>
                    <a:pt x="130822" y="301510"/>
                  </a:lnTo>
                  <a:lnTo>
                    <a:pt x="143052" y="314388"/>
                  </a:lnTo>
                  <a:lnTo>
                    <a:pt x="158838" y="314490"/>
                  </a:lnTo>
                  <a:lnTo>
                    <a:pt x="171157" y="304393"/>
                  </a:lnTo>
                  <a:lnTo>
                    <a:pt x="172948" y="286689"/>
                  </a:lnTo>
                  <a:lnTo>
                    <a:pt x="168338" y="253072"/>
                  </a:lnTo>
                  <a:lnTo>
                    <a:pt x="173329" y="221018"/>
                  </a:lnTo>
                  <a:lnTo>
                    <a:pt x="187083" y="191617"/>
                  </a:lnTo>
                  <a:lnTo>
                    <a:pt x="208775" y="165976"/>
                  </a:lnTo>
                  <a:lnTo>
                    <a:pt x="214172" y="155854"/>
                  </a:lnTo>
                  <a:close/>
                </a:path>
                <a:path w="763905" h="891539">
                  <a:moveTo>
                    <a:pt x="446328" y="665810"/>
                  </a:moveTo>
                  <a:lnTo>
                    <a:pt x="444957" y="654354"/>
                  </a:lnTo>
                  <a:lnTo>
                    <a:pt x="438391" y="644639"/>
                  </a:lnTo>
                  <a:lnTo>
                    <a:pt x="428180" y="639686"/>
                  </a:lnTo>
                  <a:lnTo>
                    <a:pt x="375399" y="625640"/>
                  </a:lnTo>
                  <a:lnTo>
                    <a:pt x="328396" y="600036"/>
                  </a:lnTo>
                  <a:lnTo>
                    <a:pt x="289001" y="563791"/>
                  </a:lnTo>
                  <a:lnTo>
                    <a:pt x="259092" y="517855"/>
                  </a:lnTo>
                  <a:lnTo>
                    <a:pt x="246126" y="505460"/>
                  </a:lnTo>
                  <a:lnTo>
                    <a:pt x="230314" y="505155"/>
                  </a:lnTo>
                  <a:lnTo>
                    <a:pt x="218363" y="514896"/>
                  </a:lnTo>
                  <a:lnTo>
                    <a:pt x="216979" y="532676"/>
                  </a:lnTo>
                  <a:lnTo>
                    <a:pt x="224561" y="577557"/>
                  </a:lnTo>
                  <a:lnTo>
                    <a:pt x="221945" y="621677"/>
                  </a:lnTo>
                  <a:lnTo>
                    <a:pt x="209727" y="663765"/>
                  </a:lnTo>
                  <a:lnTo>
                    <a:pt x="188518" y="702551"/>
                  </a:lnTo>
                  <a:lnTo>
                    <a:pt x="158915" y="736739"/>
                  </a:lnTo>
                  <a:lnTo>
                    <a:pt x="153162" y="748436"/>
                  </a:lnTo>
                  <a:lnTo>
                    <a:pt x="156095" y="760780"/>
                  </a:lnTo>
                  <a:lnTo>
                    <a:pt x="165074" y="770318"/>
                  </a:lnTo>
                  <a:lnTo>
                    <a:pt x="177457" y="773569"/>
                  </a:lnTo>
                  <a:lnTo>
                    <a:pt x="205244" y="773861"/>
                  </a:lnTo>
                  <a:lnTo>
                    <a:pt x="231724" y="778586"/>
                  </a:lnTo>
                  <a:lnTo>
                    <a:pt x="282206" y="799528"/>
                  </a:lnTo>
                  <a:lnTo>
                    <a:pt x="318693" y="834504"/>
                  </a:lnTo>
                  <a:lnTo>
                    <a:pt x="344462" y="878014"/>
                  </a:lnTo>
                  <a:lnTo>
                    <a:pt x="356692" y="890905"/>
                  </a:lnTo>
                  <a:lnTo>
                    <a:pt x="372478" y="890993"/>
                  </a:lnTo>
                  <a:lnTo>
                    <a:pt x="384784" y="880897"/>
                  </a:lnTo>
                  <a:lnTo>
                    <a:pt x="386575" y="863206"/>
                  </a:lnTo>
                  <a:lnTo>
                    <a:pt x="379298" y="811352"/>
                  </a:lnTo>
                  <a:lnTo>
                    <a:pt x="386638" y="761606"/>
                  </a:lnTo>
                  <a:lnTo>
                    <a:pt x="407543" y="715860"/>
                  </a:lnTo>
                  <a:lnTo>
                    <a:pt x="440969" y="676033"/>
                  </a:lnTo>
                  <a:lnTo>
                    <a:pt x="446328" y="665810"/>
                  </a:lnTo>
                  <a:close/>
                </a:path>
                <a:path w="763905" h="891539">
                  <a:moveTo>
                    <a:pt x="763485" y="216966"/>
                  </a:moveTo>
                  <a:lnTo>
                    <a:pt x="761657" y="201701"/>
                  </a:lnTo>
                  <a:lnTo>
                    <a:pt x="752906" y="188722"/>
                  </a:lnTo>
                  <a:lnTo>
                    <a:pt x="739279" y="182016"/>
                  </a:lnTo>
                  <a:lnTo>
                    <a:pt x="690918" y="171132"/>
                  </a:lnTo>
                  <a:lnTo>
                    <a:pt x="645668" y="153111"/>
                  </a:lnTo>
                  <a:lnTo>
                    <a:pt x="604253" y="128320"/>
                  </a:lnTo>
                  <a:lnTo>
                    <a:pt x="567436" y="97129"/>
                  </a:lnTo>
                  <a:lnTo>
                    <a:pt x="535952" y="59893"/>
                  </a:lnTo>
                  <a:lnTo>
                    <a:pt x="510565" y="17005"/>
                  </a:lnTo>
                  <a:lnTo>
                    <a:pt x="493280" y="444"/>
                  </a:lnTo>
                  <a:lnTo>
                    <a:pt x="472236" y="0"/>
                  </a:lnTo>
                  <a:lnTo>
                    <a:pt x="456311" y="13004"/>
                  </a:lnTo>
                  <a:lnTo>
                    <a:pt x="454406" y="36766"/>
                  </a:lnTo>
                  <a:lnTo>
                    <a:pt x="463473" y="82257"/>
                  </a:lnTo>
                  <a:lnTo>
                    <a:pt x="464705" y="127419"/>
                  </a:lnTo>
                  <a:lnTo>
                    <a:pt x="458431" y="171538"/>
                  </a:lnTo>
                  <a:lnTo>
                    <a:pt x="444969" y="213893"/>
                  </a:lnTo>
                  <a:lnTo>
                    <a:pt x="423468" y="255536"/>
                  </a:lnTo>
                  <a:lnTo>
                    <a:pt x="393522" y="295160"/>
                  </a:lnTo>
                  <a:lnTo>
                    <a:pt x="375818" y="313182"/>
                  </a:lnTo>
                  <a:lnTo>
                    <a:pt x="368147" y="328790"/>
                  </a:lnTo>
                  <a:lnTo>
                    <a:pt x="372084" y="345211"/>
                  </a:lnTo>
                  <a:lnTo>
                    <a:pt x="384086" y="357886"/>
                  </a:lnTo>
                  <a:lnTo>
                    <a:pt x="400596" y="362280"/>
                  </a:lnTo>
                  <a:lnTo>
                    <a:pt x="438226" y="362585"/>
                  </a:lnTo>
                  <a:lnTo>
                    <a:pt x="474078" y="368909"/>
                  </a:lnTo>
                  <a:lnTo>
                    <a:pt x="542188" y="397243"/>
                  </a:lnTo>
                  <a:lnTo>
                    <a:pt x="591667" y="444690"/>
                  </a:lnTo>
                  <a:lnTo>
                    <a:pt x="626618" y="503758"/>
                  </a:lnTo>
                  <a:lnTo>
                    <a:pt x="642912" y="520954"/>
                  </a:lnTo>
                  <a:lnTo>
                    <a:pt x="663994" y="521106"/>
                  </a:lnTo>
                  <a:lnTo>
                    <a:pt x="680427" y="507644"/>
                  </a:lnTo>
                  <a:lnTo>
                    <a:pt x="682777" y="484009"/>
                  </a:lnTo>
                  <a:lnTo>
                    <a:pt x="673976" y="437007"/>
                  </a:lnTo>
                  <a:lnTo>
                    <a:pt x="674179" y="390906"/>
                  </a:lnTo>
                  <a:lnTo>
                    <a:pt x="682929" y="346456"/>
                  </a:lnTo>
                  <a:lnTo>
                    <a:pt x="699833" y="304419"/>
                  </a:lnTo>
                  <a:lnTo>
                    <a:pt x="724458" y="265531"/>
                  </a:lnTo>
                  <a:lnTo>
                    <a:pt x="756361" y="230543"/>
                  </a:lnTo>
                  <a:lnTo>
                    <a:pt x="763485" y="216966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541" y="4235851"/>
              <a:ext cx="689610" cy="769620"/>
            </a:xfrm>
            <a:custGeom>
              <a:avLst/>
              <a:gdLst/>
              <a:ahLst/>
              <a:cxnLst/>
              <a:rect l="l" t="t" r="r" b="b"/>
              <a:pathLst>
                <a:path w="689610" h="769620">
                  <a:moveTo>
                    <a:pt x="450010" y="204614"/>
                  </a:moveTo>
                  <a:lnTo>
                    <a:pt x="455432" y="200466"/>
                  </a:lnTo>
                  <a:lnTo>
                    <a:pt x="475284" y="153960"/>
                  </a:lnTo>
                  <a:lnTo>
                    <a:pt x="484197" y="105126"/>
                  </a:lnTo>
                  <a:lnTo>
                    <a:pt x="483866" y="55136"/>
                  </a:lnTo>
                  <a:lnTo>
                    <a:pt x="475984" y="5166"/>
                  </a:lnTo>
                  <a:lnTo>
                    <a:pt x="472142" y="41"/>
                  </a:lnTo>
                  <a:lnTo>
                    <a:pt x="466229" y="0"/>
                  </a:lnTo>
                  <a:lnTo>
                    <a:pt x="461213" y="3941"/>
                  </a:lnTo>
                  <a:lnTo>
                    <a:pt x="460062" y="10769"/>
                  </a:lnTo>
                  <a:lnTo>
                    <a:pt x="467328" y="57451"/>
                  </a:lnTo>
                  <a:lnTo>
                    <a:pt x="467387" y="104104"/>
                  </a:lnTo>
                  <a:lnTo>
                    <a:pt x="458806" y="149678"/>
                  </a:lnTo>
                  <a:lnTo>
                    <a:pt x="440150" y="193125"/>
                  </a:lnTo>
                  <a:lnTo>
                    <a:pt x="439456" y="199584"/>
                  </a:lnTo>
                  <a:lnTo>
                    <a:pt x="443713" y="203866"/>
                  </a:lnTo>
                  <a:lnTo>
                    <a:pt x="450010" y="204614"/>
                  </a:lnTo>
                  <a:close/>
                </a:path>
                <a:path w="689610" h="769620">
                  <a:moveTo>
                    <a:pt x="419177" y="256000"/>
                  </a:moveTo>
                  <a:lnTo>
                    <a:pt x="422159" y="252446"/>
                  </a:lnTo>
                  <a:lnTo>
                    <a:pt x="426662" y="247200"/>
                  </a:lnTo>
                  <a:lnTo>
                    <a:pt x="430411" y="241449"/>
                  </a:lnTo>
                  <a:lnTo>
                    <a:pt x="435923" y="231417"/>
                  </a:lnTo>
                  <a:lnTo>
                    <a:pt x="433650" y="226050"/>
                  </a:lnTo>
                  <a:lnTo>
                    <a:pt x="425547" y="222158"/>
                  </a:lnTo>
                  <a:lnTo>
                    <a:pt x="420642" y="224076"/>
                  </a:lnTo>
                  <a:lnTo>
                    <a:pt x="418415" y="228136"/>
                  </a:lnTo>
                  <a:lnTo>
                    <a:pt x="415744" y="233122"/>
                  </a:lnTo>
                  <a:lnTo>
                    <a:pt x="412883" y="237019"/>
                  </a:lnTo>
                  <a:lnTo>
                    <a:pt x="409226" y="241389"/>
                  </a:lnTo>
                  <a:lnTo>
                    <a:pt x="406183" y="244772"/>
                  </a:lnTo>
                  <a:lnTo>
                    <a:pt x="406795" y="250338"/>
                  </a:lnTo>
                  <a:lnTo>
                    <a:pt x="410177" y="253387"/>
                  </a:lnTo>
                  <a:lnTo>
                    <a:pt x="413730" y="256376"/>
                  </a:lnTo>
                  <a:lnTo>
                    <a:pt x="419177" y="256000"/>
                  </a:lnTo>
                  <a:close/>
                </a:path>
                <a:path w="689610" h="769620">
                  <a:moveTo>
                    <a:pt x="623190" y="316957"/>
                  </a:moveTo>
                  <a:lnTo>
                    <a:pt x="626452" y="311398"/>
                  </a:lnTo>
                  <a:lnTo>
                    <a:pt x="633583" y="278086"/>
                  </a:lnTo>
                  <a:lnTo>
                    <a:pt x="646123" y="247078"/>
                  </a:lnTo>
                  <a:lnTo>
                    <a:pt x="663898" y="218745"/>
                  </a:lnTo>
                  <a:lnTo>
                    <a:pt x="686731" y="193456"/>
                  </a:lnTo>
                  <a:lnTo>
                    <a:pt x="689192" y="187550"/>
                  </a:lnTo>
                  <a:lnTo>
                    <a:pt x="686240" y="182356"/>
                  </a:lnTo>
                  <a:lnTo>
                    <a:pt x="680300" y="179948"/>
                  </a:lnTo>
                  <a:lnTo>
                    <a:pt x="673797" y="182399"/>
                  </a:lnTo>
                  <a:lnTo>
                    <a:pt x="649626" y="209318"/>
                  </a:lnTo>
                  <a:lnTo>
                    <a:pt x="630719" y="239661"/>
                  </a:lnTo>
                  <a:lnTo>
                    <a:pt x="617381" y="272812"/>
                  </a:lnTo>
                  <a:lnTo>
                    <a:pt x="609920" y="308159"/>
                  </a:lnTo>
                  <a:lnTo>
                    <a:pt x="611807" y="314682"/>
                  </a:lnTo>
                  <a:lnTo>
                    <a:pt x="617269" y="317833"/>
                  </a:lnTo>
                  <a:lnTo>
                    <a:pt x="623190" y="316957"/>
                  </a:lnTo>
                  <a:close/>
                </a:path>
                <a:path w="689610" h="769620">
                  <a:moveTo>
                    <a:pt x="621895" y="367341"/>
                  </a:moveTo>
                  <a:lnTo>
                    <a:pt x="624465" y="363161"/>
                  </a:lnTo>
                  <a:lnTo>
                    <a:pt x="625154" y="353091"/>
                  </a:lnTo>
                  <a:lnTo>
                    <a:pt x="624714" y="347466"/>
                  </a:lnTo>
                  <a:lnTo>
                    <a:pt x="623760" y="342021"/>
                  </a:lnTo>
                  <a:lnTo>
                    <a:pt x="622936" y="337493"/>
                  </a:lnTo>
                  <a:lnTo>
                    <a:pt x="619544" y="333869"/>
                  </a:lnTo>
                  <a:lnTo>
                    <a:pt x="610542" y="334532"/>
                  </a:lnTo>
                  <a:lnTo>
                    <a:pt x="606080" y="338800"/>
                  </a:lnTo>
                  <a:lnTo>
                    <a:pt x="606903" y="343327"/>
                  </a:lnTo>
                  <a:lnTo>
                    <a:pt x="607857" y="348772"/>
                  </a:lnTo>
                  <a:lnTo>
                    <a:pt x="608066" y="354287"/>
                  </a:lnTo>
                  <a:lnTo>
                    <a:pt x="607933" y="359922"/>
                  </a:lnTo>
                  <a:lnTo>
                    <a:pt x="607780" y="364408"/>
                  </a:lnTo>
                  <a:lnTo>
                    <a:pt x="612893" y="368004"/>
                  </a:lnTo>
                  <a:lnTo>
                    <a:pt x="621895" y="367341"/>
                  </a:lnTo>
                  <a:close/>
                </a:path>
                <a:path w="689610" h="769620">
                  <a:moveTo>
                    <a:pt x="219299" y="652676"/>
                  </a:moveTo>
                  <a:lnTo>
                    <a:pt x="224720" y="649305"/>
                  </a:lnTo>
                  <a:lnTo>
                    <a:pt x="237556" y="621596"/>
                  </a:lnTo>
                  <a:lnTo>
                    <a:pt x="243377" y="590303"/>
                  </a:lnTo>
                  <a:lnTo>
                    <a:pt x="243801" y="558128"/>
                  </a:lnTo>
                  <a:lnTo>
                    <a:pt x="240445" y="527771"/>
                  </a:lnTo>
                  <a:lnTo>
                    <a:pt x="236762" y="521919"/>
                  </a:lnTo>
                  <a:lnTo>
                    <a:pt x="230601" y="520299"/>
                  </a:lnTo>
                  <a:lnTo>
                    <a:pt x="225132" y="522699"/>
                  </a:lnTo>
                  <a:lnTo>
                    <a:pt x="223528" y="528906"/>
                  </a:lnTo>
                  <a:lnTo>
                    <a:pt x="226695" y="555666"/>
                  </a:lnTo>
                  <a:lnTo>
                    <a:pt x="227002" y="584913"/>
                  </a:lnTo>
                  <a:lnTo>
                    <a:pt x="222638" y="613492"/>
                  </a:lnTo>
                  <a:lnTo>
                    <a:pt x="211787" y="638248"/>
                  </a:lnTo>
                  <a:lnTo>
                    <a:pt x="210407" y="645074"/>
                  </a:lnTo>
                  <a:lnTo>
                    <a:pt x="213719" y="650574"/>
                  </a:lnTo>
                  <a:lnTo>
                    <a:pt x="219299" y="652676"/>
                  </a:lnTo>
                  <a:close/>
                </a:path>
                <a:path w="689610" h="769620">
                  <a:moveTo>
                    <a:pt x="194767" y="687207"/>
                  </a:moveTo>
                  <a:lnTo>
                    <a:pt x="198041" y="683935"/>
                  </a:lnTo>
                  <a:lnTo>
                    <a:pt x="199905" y="682123"/>
                  </a:lnTo>
                  <a:lnTo>
                    <a:pt x="201708" y="680140"/>
                  </a:lnTo>
                  <a:lnTo>
                    <a:pt x="203572" y="678328"/>
                  </a:lnTo>
                  <a:lnTo>
                    <a:pt x="206846" y="675056"/>
                  </a:lnTo>
                  <a:lnTo>
                    <a:pt x="205882" y="669037"/>
                  </a:lnTo>
                  <a:lnTo>
                    <a:pt x="202621" y="666330"/>
                  </a:lnTo>
                  <a:lnTo>
                    <a:pt x="198836" y="663230"/>
                  </a:lnTo>
                  <a:lnTo>
                    <a:pt x="193912" y="663999"/>
                  </a:lnTo>
                  <a:lnTo>
                    <a:pt x="190638" y="667271"/>
                  </a:lnTo>
                  <a:lnTo>
                    <a:pt x="188775" y="669083"/>
                  </a:lnTo>
                  <a:lnTo>
                    <a:pt x="186971" y="671066"/>
                  </a:lnTo>
                  <a:lnTo>
                    <a:pt x="185108" y="672878"/>
                  </a:lnTo>
                  <a:lnTo>
                    <a:pt x="182005" y="676090"/>
                  </a:lnTo>
                  <a:lnTo>
                    <a:pt x="182969" y="682109"/>
                  </a:lnTo>
                  <a:lnTo>
                    <a:pt x="186059" y="684876"/>
                  </a:lnTo>
                  <a:lnTo>
                    <a:pt x="189843" y="687976"/>
                  </a:lnTo>
                  <a:lnTo>
                    <a:pt x="194767" y="687207"/>
                  </a:lnTo>
                  <a:close/>
                </a:path>
                <a:path w="689610" h="769620">
                  <a:moveTo>
                    <a:pt x="339790" y="720582"/>
                  </a:moveTo>
                  <a:lnTo>
                    <a:pt x="343071" y="714990"/>
                  </a:lnTo>
                  <a:lnTo>
                    <a:pt x="347446" y="693564"/>
                  </a:lnTo>
                  <a:lnTo>
                    <a:pt x="355313" y="673709"/>
                  </a:lnTo>
                  <a:lnTo>
                    <a:pt x="366568" y="655589"/>
                  </a:lnTo>
                  <a:lnTo>
                    <a:pt x="381107" y="639366"/>
                  </a:lnTo>
                  <a:lnTo>
                    <a:pt x="383519" y="633396"/>
                  </a:lnTo>
                  <a:lnTo>
                    <a:pt x="380530" y="628224"/>
                  </a:lnTo>
                  <a:lnTo>
                    <a:pt x="374596" y="625859"/>
                  </a:lnTo>
                  <a:lnTo>
                    <a:pt x="368174" y="628309"/>
                  </a:lnTo>
                  <a:lnTo>
                    <a:pt x="352302" y="646187"/>
                  </a:lnTo>
                  <a:lnTo>
                    <a:pt x="339910" y="666363"/>
                  </a:lnTo>
                  <a:lnTo>
                    <a:pt x="331197" y="688388"/>
                  </a:lnTo>
                  <a:lnTo>
                    <a:pt x="326368" y="711810"/>
                  </a:lnTo>
                  <a:lnTo>
                    <a:pt x="328307" y="718396"/>
                  </a:lnTo>
                  <a:lnTo>
                    <a:pt x="333825" y="721519"/>
                  </a:lnTo>
                  <a:lnTo>
                    <a:pt x="339790" y="720582"/>
                  </a:lnTo>
                  <a:close/>
                </a:path>
                <a:path w="689610" h="769620">
                  <a:moveTo>
                    <a:pt x="329292" y="768782"/>
                  </a:moveTo>
                  <a:lnTo>
                    <a:pt x="332838" y="764644"/>
                  </a:lnTo>
                  <a:lnTo>
                    <a:pt x="332588" y="760107"/>
                  </a:lnTo>
                  <a:lnTo>
                    <a:pt x="332368" y="757294"/>
                  </a:lnTo>
                  <a:lnTo>
                    <a:pt x="332208" y="754653"/>
                  </a:lnTo>
                  <a:lnTo>
                    <a:pt x="331988" y="751840"/>
                  </a:lnTo>
                  <a:lnTo>
                    <a:pt x="331567" y="747363"/>
                  </a:lnTo>
                  <a:lnTo>
                    <a:pt x="327430" y="743809"/>
                  </a:lnTo>
                  <a:lnTo>
                    <a:pt x="322899" y="744055"/>
                  </a:lnTo>
                  <a:lnTo>
                    <a:pt x="318428" y="744472"/>
                  </a:lnTo>
                  <a:lnTo>
                    <a:pt x="314882" y="748610"/>
                  </a:lnTo>
                  <a:lnTo>
                    <a:pt x="315292" y="755788"/>
                  </a:lnTo>
                  <a:lnTo>
                    <a:pt x="315732" y="761414"/>
                  </a:lnTo>
                  <a:lnTo>
                    <a:pt x="316153" y="765890"/>
                  </a:lnTo>
                  <a:lnTo>
                    <a:pt x="320289" y="769445"/>
                  </a:lnTo>
                  <a:lnTo>
                    <a:pt x="324821" y="769199"/>
                  </a:lnTo>
                  <a:lnTo>
                    <a:pt x="329292" y="768782"/>
                  </a:lnTo>
                  <a:close/>
                </a:path>
                <a:path w="689610" h="769620">
                  <a:moveTo>
                    <a:pt x="126763" y="190463"/>
                  </a:moveTo>
                  <a:lnTo>
                    <a:pt x="130400" y="184962"/>
                  </a:lnTo>
                  <a:lnTo>
                    <a:pt x="132952" y="168001"/>
                  </a:lnTo>
                  <a:lnTo>
                    <a:pt x="136509" y="149693"/>
                  </a:lnTo>
                  <a:lnTo>
                    <a:pt x="142919" y="132730"/>
                  </a:lnTo>
                  <a:lnTo>
                    <a:pt x="154033" y="119802"/>
                  </a:lnTo>
                  <a:lnTo>
                    <a:pt x="157550" y="114093"/>
                  </a:lnTo>
                  <a:lnTo>
                    <a:pt x="155878" y="108097"/>
                  </a:lnTo>
                  <a:lnTo>
                    <a:pt x="150857" y="104471"/>
                  </a:lnTo>
                  <a:lnTo>
                    <a:pt x="144323" y="105876"/>
                  </a:lnTo>
                  <a:lnTo>
                    <a:pt x="130319" y="121143"/>
                  </a:lnTo>
                  <a:lnTo>
                    <a:pt x="121954" y="140387"/>
                  </a:lnTo>
                  <a:lnTo>
                    <a:pt x="117117" y="161352"/>
                  </a:lnTo>
                  <a:lnTo>
                    <a:pt x="113697" y="181783"/>
                  </a:lnTo>
                  <a:lnTo>
                    <a:pt x="115279" y="188277"/>
                  </a:lnTo>
                  <a:lnTo>
                    <a:pt x="120678" y="191369"/>
                  </a:lnTo>
                  <a:lnTo>
                    <a:pt x="126763" y="190463"/>
                  </a:lnTo>
                  <a:close/>
                </a:path>
                <a:path w="689610" h="769620">
                  <a:moveTo>
                    <a:pt x="128018" y="220292"/>
                  </a:moveTo>
                  <a:lnTo>
                    <a:pt x="130165" y="214912"/>
                  </a:lnTo>
                  <a:lnTo>
                    <a:pt x="125579" y="201881"/>
                  </a:lnTo>
                  <a:lnTo>
                    <a:pt x="120838" y="199888"/>
                  </a:lnTo>
                  <a:lnTo>
                    <a:pt x="116266" y="201111"/>
                  </a:lnTo>
                  <a:lnTo>
                    <a:pt x="111754" y="202506"/>
                  </a:lnTo>
                  <a:lnTo>
                    <a:pt x="109607" y="207886"/>
                  </a:lnTo>
                  <a:lnTo>
                    <a:pt x="114192" y="220918"/>
                  </a:lnTo>
                  <a:lnTo>
                    <a:pt x="119166" y="223022"/>
                  </a:lnTo>
                  <a:lnTo>
                    <a:pt x="128018" y="220292"/>
                  </a:lnTo>
                  <a:close/>
                </a:path>
                <a:path w="689610" h="769620">
                  <a:moveTo>
                    <a:pt x="35470" y="142734"/>
                  </a:moveTo>
                  <a:lnTo>
                    <a:pt x="41029" y="138754"/>
                  </a:lnTo>
                  <a:lnTo>
                    <a:pt x="53906" y="112536"/>
                  </a:lnTo>
                  <a:lnTo>
                    <a:pt x="60581" y="84689"/>
                  </a:lnTo>
                  <a:lnTo>
                    <a:pt x="61053" y="56025"/>
                  </a:lnTo>
                  <a:lnTo>
                    <a:pt x="55319" y="27360"/>
                  </a:lnTo>
                  <a:lnTo>
                    <a:pt x="51060" y="22355"/>
                  </a:lnTo>
                  <a:lnTo>
                    <a:pt x="44964" y="22332"/>
                  </a:lnTo>
                  <a:lnTo>
                    <a:pt x="40066" y="26224"/>
                  </a:lnTo>
                  <a:lnTo>
                    <a:pt x="39397" y="32962"/>
                  </a:lnTo>
                  <a:lnTo>
                    <a:pt x="44415" y="58430"/>
                  </a:lnTo>
                  <a:lnTo>
                    <a:pt x="43728" y="83682"/>
                  </a:lnTo>
                  <a:lnTo>
                    <a:pt x="37507" y="108172"/>
                  </a:lnTo>
                  <a:lnTo>
                    <a:pt x="25919" y="131353"/>
                  </a:lnTo>
                  <a:lnTo>
                    <a:pt x="25034" y="137663"/>
                  </a:lnTo>
                  <a:lnTo>
                    <a:pt x="29178" y="141913"/>
                  </a:lnTo>
                  <a:lnTo>
                    <a:pt x="35470" y="142734"/>
                  </a:lnTo>
                  <a:close/>
                </a:path>
                <a:path w="689610" h="769620">
                  <a:moveTo>
                    <a:pt x="8231" y="168023"/>
                  </a:moveTo>
                  <a:lnTo>
                    <a:pt x="16156" y="164849"/>
                  </a:lnTo>
                  <a:lnTo>
                    <a:pt x="19108" y="162847"/>
                  </a:lnTo>
                  <a:lnTo>
                    <a:pt x="22100" y="159867"/>
                  </a:lnTo>
                  <a:lnTo>
                    <a:pt x="25434" y="156767"/>
                  </a:lnTo>
                  <a:lnTo>
                    <a:pt x="24299" y="150807"/>
                  </a:lnTo>
                  <a:lnTo>
                    <a:pt x="21149" y="147869"/>
                  </a:lnTo>
                  <a:lnTo>
                    <a:pt x="17364" y="144769"/>
                  </a:lnTo>
                  <a:lnTo>
                    <a:pt x="12440" y="145538"/>
                  </a:lnTo>
                  <a:lnTo>
                    <a:pt x="9166" y="148810"/>
                  </a:lnTo>
                  <a:lnTo>
                    <a:pt x="8789" y="148943"/>
                  </a:lnTo>
                  <a:lnTo>
                    <a:pt x="8088" y="149575"/>
                  </a:lnTo>
                  <a:lnTo>
                    <a:pt x="7917" y="149635"/>
                  </a:lnTo>
                  <a:lnTo>
                    <a:pt x="7806" y="149867"/>
                  </a:lnTo>
                  <a:lnTo>
                    <a:pt x="6608" y="150288"/>
                  </a:lnTo>
                  <a:lnTo>
                    <a:pt x="2217" y="152026"/>
                  </a:lnTo>
                  <a:lnTo>
                    <a:pt x="0" y="156660"/>
                  </a:lnTo>
                  <a:lnTo>
                    <a:pt x="2734" y="165525"/>
                  </a:lnTo>
                  <a:lnTo>
                    <a:pt x="8231" y="168023"/>
                  </a:lnTo>
                  <a:close/>
                </a:path>
                <a:path w="689610" h="769620">
                  <a:moveTo>
                    <a:pt x="8789" y="148943"/>
                  </a:moveTo>
                  <a:lnTo>
                    <a:pt x="9166" y="148810"/>
                  </a:lnTo>
                  <a:lnTo>
                    <a:pt x="9841" y="147994"/>
                  </a:lnTo>
                  <a:lnTo>
                    <a:pt x="8789" y="148943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699" y="981099"/>
              <a:ext cx="3933809" cy="312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26950" y="3184480"/>
            <a:ext cx="65283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5">
                <a:latin typeface="Fredoka One" panose="02000000000000000000" pitchFamily="2" charset="0"/>
              </a:rPr>
              <a:t>COMPLEXITY</a:t>
            </a:r>
            <a:endParaRPr sz="7200">
              <a:latin typeface="Fredoka One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5206459" y="4926135"/>
                <a:ext cx="12548141" cy="235096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138430" algn="ctr">
                  <a:lnSpc>
                    <a:spcPct val="114599"/>
                  </a:lnSpc>
                  <a:spcBef>
                    <a:spcPts val="2490"/>
                  </a:spcBef>
                </a:pPr>
                <a:r>
                  <a:rPr lang="en-US" sz="3200" spc="100">
                    <a:solidFill>
                      <a:srgbClr val="252954"/>
                    </a:solidFill>
                    <a:latin typeface="Nunito" pitchFamily="2" charset="0"/>
                    <a:cs typeface="Arial Black"/>
                  </a:rPr>
                  <a:t>The number of nodes expanded is exponential in the depth of the solution (the shortest path) d, where b is the branching factor (the average number of successors per state)</a:t>
                </a:r>
              </a:p>
              <a:p>
                <a:pPr marL="12700" marR="5080" indent="138430" algn="ctr">
                  <a:lnSpc>
                    <a:spcPct val="114599"/>
                  </a:lnSpc>
                  <a:spcBef>
                    <a:spcPts val="24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pc="100" smtClean="0">
                          <a:solidFill>
                            <a:srgbClr val="25295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Black"/>
                        </a:rPr>
                        <m:t>Ο</m:t>
                      </m:r>
                      <m:d>
                        <m:dPr>
                          <m:ctrlPr>
                            <a:rPr lang="ar-AE" sz="3200" b="0" i="1" spc="100" smtClean="0">
                              <a:solidFill>
                                <a:srgbClr val="2529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Black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sz="3200" b="0" i="1" spc="100" smtClean="0">
                                  <a:solidFill>
                                    <a:srgbClr val="2529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Black"/>
                                </a:rPr>
                              </m:ctrlPr>
                            </m:sSupPr>
                            <m:e>
                              <m:r>
                                <a:rPr lang="ar-AE" sz="3200" b="0" i="1" spc="100" smtClean="0">
                                  <a:solidFill>
                                    <a:srgbClr val="2529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Black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ar-AE" sz="3200" b="0" i="1" spc="100" smtClean="0">
                                  <a:solidFill>
                                    <a:srgbClr val="2529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Black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3200" b="0" spc="100">
                  <a:solidFill>
                    <a:srgbClr val="252954"/>
                  </a:solidFill>
                  <a:latin typeface="Nunito" pitchFamily="2" charset="0"/>
                  <a:ea typeface="Cambria Math" panose="02040503050406030204" pitchFamily="18" charset="0"/>
                  <a:cs typeface="Arial Black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59" y="4926135"/>
                <a:ext cx="12548141" cy="2350965"/>
              </a:xfrm>
              <a:prstGeom prst="rect">
                <a:avLst/>
              </a:prstGeom>
              <a:blipFill>
                <a:blip r:embed="rId3"/>
                <a:stretch>
                  <a:fillRect t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1C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3249" y="1874509"/>
            <a:ext cx="86594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>
                <a:solidFill>
                  <a:srgbClr val="F7F5EF"/>
                </a:solidFill>
                <a:latin typeface="Fredoka One" panose="02000000000000000000" pitchFamily="2" charset="0"/>
              </a:rPr>
              <a:t>GRAPH EXAMPLE</a:t>
            </a:r>
            <a:endParaRPr sz="7200" spc="100">
              <a:latin typeface="Fredoka One" panose="02000000000000000000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6038" y="2434919"/>
            <a:ext cx="6151961" cy="588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862911" y="2255843"/>
            <a:ext cx="902969" cy="1065530"/>
            <a:chOff x="10862911" y="2255843"/>
            <a:chExt cx="902969" cy="1065530"/>
          </a:xfrm>
        </p:grpSpPr>
        <p:sp>
          <p:nvSpPr>
            <p:cNvPr id="7" name="object 7"/>
            <p:cNvSpPr/>
            <p:nvPr/>
          </p:nvSpPr>
          <p:spPr>
            <a:xfrm>
              <a:off x="10862907" y="2255849"/>
              <a:ext cx="902969" cy="1065530"/>
            </a:xfrm>
            <a:custGeom>
              <a:avLst/>
              <a:gdLst/>
              <a:ahLst/>
              <a:cxnLst/>
              <a:rect l="l" t="t" r="r" b="b"/>
              <a:pathLst>
                <a:path w="902970" h="1065529">
                  <a:moveTo>
                    <a:pt x="263842" y="153784"/>
                  </a:moveTo>
                  <a:lnTo>
                    <a:pt x="257860" y="141071"/>
                  </a:lnTo>
                  <a:lnTo>
                    <a:pt x="246659" y="133210"/>
                  </a:lnTo>
                  <a:lnTo>
                    <a:pt x="207937" y="116192"/>
                  </a:lnTo>
                  <a:lnTo>
                    <a:pt x="174790" y="91160"/>
                  </a:lnTo>
                  <a:lnTo>
                    <a:pt x="148717" y="58928"/>
                  </a:lnTo>
                  <a:lnTo>
                    <a:pt x="131216" y="20294"/>
                  </a:lnTo>
                  <a:lnTo>
                    <a:pt x="118148" y="3263"/>
                  </a:lnTo>
                  <a:lnTo>
                    <a:pt x="99491" y="0"/>
                  </a:lnTo>
                  <a:lnTo>
                    <a:pt x="83566" y="9334"/>
                  </a:lnTo>
                  <a:lnTo>
                    <a:pt x="78651" y="30086"/>
                  </a:lnTo>
                  <a:lnTo>
                    <a:pt x="77914" y="74015"/>
                  </a:lnTo>
                  <a:lnTo>
                    <a:pt x="65151" y="114630"/>
                  </a:lnTo>
                  <a:lnTo>
                    <a:pt x="41706" y="150279"/>
                  </a:lnTo>
                  <a:lnTo>
                    <a:pt x="8953" y="179273"/>
                  </a:lnTo>
                  <a:lnTo>
                    <a:pt x="0" y="192049"/>
                  </a:lnTo>
                  <a:lnTo>
                    <a:pt x="1193" y="207175"/>
                  </a:lnTo>
                  <a:lnTo>
                    <a:pt x="10071" y="220091"/>
                  </a:lnTo>
                  <a:lnTo>
                    <a:pt x="24117" y="226199"/>
                  </a:lnTo>
                  <a:lnTo>
                    <a:pt x="45097" y="229641"/>
                  </a:lnTo>
                  <a:lnTo>
                    <a:pt x="64516" y="236283"/>
                  </a:lnTo>
                  <a:lnTo>
                    <a:pt x="100126" y="258025"/>
                  </a:lnTo>
                  <a:lnTo>
                    <a:pt x="123596" y="288620"/>
                  </a:lnTo>
                  <a:lnTo>
                    <a:pt x="137922" y="324396"/>
                  </a:lnTo>
                  <a:lnTo>
                    <a:pt x="150012" y="341858"/>
                  </a:lnTo>
                  <a:lnTo>
                    <a:pt x="168681" y="344868"/>
                  </a:lnTo>
                  <a:lnTo>
                    <a:pt x="185102" y="335191"/>
                  </a:lnTo>
                  <a:lnTo>
                    <a:pt x="190487" y="314604"/>
                  </a:lnTo>
                  <a:lnTo>
                    <a:pt x="191223" y="274027"/>
                  </a:lnTo>
                  <a:lnTo>
                    <a:pt x="203034" y="237058"/>
                  </a:lnTo>
                  <a:lnTo>
                    <a:pt x="224713" y="204838"/>
                  </a:lnTo>
                  <a:lnTo>
                    <a:pt x="255104" y="178523"/>
                  </a:lnTo>
                  <a:lnTo>
                    <a:pt x="263347" y="167538"/>
                  </a:lnTo>
                  <a:lnTo>
                    <a:pt x="263842" y="153784"/>
                  </a:lnTo>
                  <a:close/>
                </a:path>
                <a:path w="902970" h="1065529">
                  <a:moveTo>
                    <a:pt x="444639" y="798969"/>
                  </a:moveTo>
                  <a:lnTo>
                    <a:pt x="438658" y="786295"/>
                  </a:lnTo>
                  <a:lnTo>
                    <a:pt x="427494" y="778560"/>
                  </a:lnTo>
                  <a:lnTo>
                    <a:pt x="378955" y="758596"/>
                  </a:lnTo>
                  <a:lnTo>
                    <a:pt x="335876" y="730377"/>
                  </a:lnTo>
                  <a:lnTo>
                    <a:pt x="299313" y="694651"/>
                  </a:lnTo>
                  <a:lnTo>
                    <a:pt x="270294" y="652132"/>
                  </a:lnTo>
                  <a:lnTo>
                    <a:pt x="249859" y="603592"/>
                  </a:lnTo>
                  <a:lnTo>
                    <a:pt x="236791" y="586562"/>
                  </a:lnTo>
                  <a:lnTo>
                    <a:pt x="218135" y="583298"/>
                  </a:lnTo>
                  <a:lnTo>
                    <a:pt x="202209" y="592632"/>
                  </a:lnTo>
                  <a:lnTo>
                    <a:pt x="197294" y="613384"/>
                  </a:lnTo>
                  <a:lnTo>
                    <a:pt x="198742" y="658901"/>
                  </a:lnTo>
                  <a:lnTo>
                    <a:pt x="191795" y="702652"/>
                  </a:lnTo>
                  <a:lnTo>
                    <a:pt x="176999" y="743839"/>
                  </a:lnTo>
                  <a:lnTo>
                    <a:pt x="154901" y="781646"/>
                  </a:lnTo>
                  <a:lnTo>
                    <a:pt x="126060" y="815276"/>
                  </a:lnTo>
                  <a:lnTo>
                    <a:pt x="91020" y="843915"/>
                  </a:lnTo>
                  <a:lnTo>
                    <a:pt x="82054" y="856678"/>
                  </a:lnTo>
                  <a:lnTo>
                    <a:pt x="83261" y="871804"/>
                  </a:lnTo>
                  <a:lnTo>
                    <a:pt x="92125" y="884720"/>
                  </a:lnTo>
                  <a:lnTo>
                    <a:pt x="106172" y="890841"/>
                  </a:lnTo>
                  <a:lnTo>
                    <a:pt x="139001" y="896264"/>
                  </a:lnTo>
                  <a:lnTo>
                    <a:pt x="169468" y="906716"/>
                  </a:lnTo>
                  <a:lnTo>
                    <a:pt x="225348" y="940714"/>
                  </a:lnTo>
                  <a:lnTo>
                    <a:pt x="262064" y="988733"/>
                  </a:lnTo>
                  <a:lnTo>
                    <a:pt x="284556" y="1044879"/>
                  </a:lnTo>
                  <a:lnTo>
                    <a:pt x="296646" y="1062342"/>
                  </a:lnTo>
                  <a:lnTo>
                    <a:pt x="315315" y="1065352"/>
                  </a:lnTo>
                  <a:lnTo>
                    <a:pt x="331736" y="1055674"/>
                  </a:lnTo>
                  <a:lnTo>
                    <a:pt x="337121" y="1035088"/>
                  </a:lnTo>
                  <a:lnTo>
                    <a:pt x="336461" y="984656"/>
                  </a:lnTo>
                  <a:lnTo>
                    <a:pt x="346837" y="937260"/>
                  </a:lnTo>
                  <a:lnTo>
                    <a:pt x="367411" y="893965"/>
                  </a:lnTo>
                  <a:lnTo>
                    <a:pt x="397383" y="855814"/>
                  </a:lnTo>
                  <a:lnTo>
                    <a:pt x="435927" y="823861"/>
                  </a:lnTo>
                  <a:lnTo>
                    <a:pt x="444157" y="812761"/>
                  </a:lnTo>
                  <a:lnTo>
                    <a:pt x="444639" y="798969"/>
                  </a:lnTo>
                  <a:close/>
                </a:path>
                <a:path w="902970" h="1065529">
                  <a:moveTo>
                    <a:pt x="902716" y="322072"/>
                  </a:moveTo>
                  <a:lnTo>
                    <a:pt x="894753" y="305142"/>
                  </a:lnTo>
                  <a:lnTo>
                    <a:pt x="879868" y="294716"/>
                  </a:lnTo>
                  <a:lnTo>
                    <a:pt x="832256" y="276580"/>
                  </a:lnTo>
                  <a:lnTo>
                    <a:pt x="788212" y="252615"/>
                  </a:lnTo>
                  <a:lnTo>
                    <a:pt x="748258" y="223164"/>
                  </a:lnTo>
                  <a:lnTo>
                    <a:pt x="712914" y="188595"/>
                  </a:lnTo>
                  <a:lnTo>
                    <a:pt x="682688" y="149275"/>
                  </a:lnTo>
                  <a:lnTo>
                    <a:pt x="658088" y="105549"/>
                  </a:lnTo>
                  <a:lnTo>
                    <a:pt x="639622" y="57785"/>
                  </a:lnTo>
                  <a:lnTo>
                    <a:pt x="622211" y="35026"/>
                  </a:lnTo>
                  <a:lnTo>
                    <a:pt x="597395" y="30657"/>
                  </a:lnTo>
                  <a:lnTo>
                    <a:pt x="576173" y="43116"/>
                  </a:lnTo>
                  <a:lnTo>
                    <a:pt x="569544" y="70840"/>
                  </a:lnTo>
                  <a:lnTo>
                    <a:pt x="571893" y="126250"/>
                  </a:lnTo>
                  <a:lnTo>
                    <a:pt x="565035" y="179857"/>
                  </a:lnTo>
                  <a:lnTo>
                    <a:pt x="549490" y="230860"/>
                  </a:lnTo>
                  <a:lnTo>
                    <a:pt x="525754" y="278447"/>
                  </a:lnTo>
                  <a:lnTo>
                    <a:pt x="492658" y="323710"/>
                  </a:lnTo>
                  <a:lnTo>
                    <a:pt x="449910" y="365048"/>
                  </a:lnTo>
                  <a:lnTo>
                    <a:pt x="425653" y="383108"/>
                  </a:lnTo>
                  <a:lnTo>
                    <a:pt x="413702" y="400151"/>
                  </a:lnTo>
                  <a:lnTo>
                    <a:pt x="415340" y="420268"/>
                  </a:lnTo>
                  <a:lnTo>
                    <a:pt x="427202" y="437451"/>
                  </a:lnTo>
                  <a:lnTo>
                    <a:pt x="445935" y="445668"/>
                  </a:lnTo>
                  <a:lnTo>
                    <a:pt x="490397" y="452920"/>
                  </a:lnTo>
                  <a:lnTo>
                    <a:pt x="531647" y="466979"/>
                  </a:lnTo>
                  <a:lnTo>
                    <a:pt x="570318" y="487197"/>
                  </a:lnTo>
                  <a:lnTo>
                    <a:pt x="607034" y="512940"/>
                  </a:lnTo>
                  <a:lnTo>
                    <a:pt x="634149" y="544652"/>
                  </a:lnTo>
                  <a:lnTo>
                    <a:pt x="656844" y="578091"/>
                  </a:lnTo>
                  <a:lnTo>
                    <a:pt x="674700" y="614286"/>
                  </a:lnTo>
                  <a:lnTo>
                    <a:pt x="687324" y="654304"/>
                  </a:lnTo>
                  <a:lnTo>
                    <a:pt x="703427" y="677608"/>
                  </a:lnTo>
                  <a:lnTo>
                    <a:pt x="728345" y="681647"/>
                  </a:lnTo>
                  <a:lnTo>
                    <a:pt x="750265" y="668756"/>
                  </a:lnTo>
                  <a:lnTo>
                    <a:pt x="757402" y="641248"/>
                  </a:lnTo>
                  <a:lnTo>
                    <a:pt x="755243" y="592099"/>
                  </a:lnTo>
                  <a:lnTo>
                    <a:pt x="760844" y="544868"/>
                  </a:lnTo>
                  <a:lnTo>
                    <a:pt x="773811" y="500062"/>
                  </a:lnTo>
                  <a:lnTo>
                    <a:pt x="793724" y="458177"/>
                  </a:lnTo>
                  <a:lnTo>
                    <a:pt x="820178" y="419735"/>
                  </a:lnTo>
                  <a:lnTo>
                    <a:pt x="852792" y="385229"/>
                  </a:lnTo>
                  <a:lnTo>
                    <a:pt x="891146" y="355193"/>
                  </a:lnTo>
                  <a:lnTo>
                    <a:pt x="902068" y="340448"/>
                  </a:lnTo>
                  <a:lnTo>
                    <a:pt x="902716" y="322072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3068" y="2290394"/>
              <a:ext cx="810260" cy="934719"/>
            </a:xfrm>
            <a:custGeom>
              <a:avLst/>
              <a:gdLst/>
              <a:ahLst/>
              <a:cxnLst/>
              <a:rect l="l" t="t" r="r" b="b"/>
              <a:pathLst>
                <a:path w="810259" h="934719">
                  <a:moveTo>
                    <a:pt x="523640" y="289662"/>
                  </a:moveTo>
                  <a:lnTo>
                    <a:pt x="557519" y="245131"/>
                  </a:lnTo>
                  <a:lnTo>
                    <a:pt x="575981" y="201247"/>
                  </a:lnTo>
                  <a:lnTo>
                    <a:pt x="587121" y="154970"/>
                  </a:lnTo>
                  <a:lnTo>
                    <a:pt x="591854" y="107169"/>
                  </a:lnTo>
                  <a:lnTo>
                    <a:pt x="591096" y="58715"/>
                  </a:lnTo>
                  <a:lnTo>
                    <a:pt x="587494" y="51955"/>
                  </a:lnTo>
                  <a:lnTo>
                    <a:pt x="580505" y="50822"/>
                  </a:lnTo>
                  <a:lnTo>
                    <a:pt x="573844" y="54561"/>
                  </a:lnTo>
                  <a:lnTo>
                    <a:pt x="571225" y="62418"/>
                  </a:lnTo>
                  <a:lnTo>
                    <a:pt x="571861" y="107679"/>
                  </a:lnTo>
                  <a:lnTo>
                    <a:pt x="567234" y="152265"/>
                  </a:lnTo>
                  <a:lnTo>
                    <a:pt x="556577" y="195406"/>
                  </a:lnTo>
                  <a:lnTo>
                    <a:pt x="539118" y="236334"/>
                  </a:lnTo>
                  <a:lnTo>
                    <a:pt x="514089" y="274278"/>
                  </a:lnTo>
                  <a:lnTo>
                    <a:pt x="512078" y="281783"/>
                  </a:lnTo>
                  <a:lnTo>
                    <a:pt x="516327" y="287625"/>
                  </a:lnTo>
                  <a:lnTo>
                    <a:pt x="523640" y="289662"/>
                  </a:lnTo>
                  <a:close/>
                </a:path>
                <a:path w="810259" h="934719">
                  <a:moveTo>
                    <a:pt x="477696" y="344740"/>
                  </a:moveTo>
                  <a:lnTo>
                    <a:pt x="481879" y="341086"/>
                  </a:lnTo>
                  <a:lnTo>
                    <a:pt x="488173" y="335712"/>
                  </a:lnTo>
                  <a:lnTo>
                    <a:pt x="493668" y="329602"/>
                  </a:lnTo>
                  <a:lnTo>
                    <a:pt x="502037" y="318756"/>
                  </a:lnTo>
                  <a:lnTo>
                    <a:pt x="500336" y="311997"/>
                  </a:lnTo>
                  <a:lnTo>
                    <a:pt x="491464" y="305912"/>
                  </a:lnTo>
                  <a:lnTo>
                    <a:pt x="485307" y="307280"/>
                  </a:lnTo>
                  <a:lnTo>
                    <a:pt x="481925" y="311669"/>
                  </a:lnTo>
                  <a:lnTo>
                    <a:pt x="477847" y="317073"/>
                  </a:lnTo>
                  <a:lnTo>
                    <a:pt x="473743" y="321154"/>
                  </a:lnTo>
                  <a:lnTo>
                    <a:pt x="468611" y="325648"/>
                  </a:lnTo>
                  <a:lnTo>
                    <a:pt x="464389" y="329088"/>
                  </a:lnTo>
                  <a:lnTo>
                    <a:pt x="464088" y="335778"/>
                  </a:lnTo>
                  <a:lnTo>
                    <a:pt x="467528" y="340001"/>
                  </a:lnTo>
                  <a:lnTo>
                    <a:pt x="471181" y="344185"/>
                  </a:lnTo>
                  <a:lnTo>
                    <a:pt x="477696" y="344740"/>
                  </a:lnTo>
                  <a:close/>
                </a:path>
                <a:path w="810259" h="934719">
                  <a:moveTo>
                    <a:pt x="707868" y="454173"/>
                  </a:moveTo>
                  <a:lnTo>
                    <a:pt x="712752" y="448201"/>
                  </a:lnTo>
                  <a:lnTo>
                    <a:pt x="727323" y="410139"/>
                  </a:lnTo>
                  <a:lnTo>
                    <a:pt x="747871" y="375793"/>
                  </a:lnTo>
                  <a:lnTo>
                    <a:pt x="774119" y="345567"/>
                  </a:lnTo>
                  <a:lnTo>
                    <a:pt x="805792" y="319866"/>
                  </a:lnTo>
                  <a:lnTo>
                    <a:pt x="809791" y="313337"/>
                  </a:lnTo>
                  <a:lnTo>
                    <a:pt x="807255" y="306658"/>
                  </a:lnTo>
                  <a:lnTo>
                    <a:pt x="800670" y="302723"/>
                  </a:lnTo>
                  <a:lnTo>
                    <a:pt x="792524" y="304428"/>
                  </a:lnTo>
                  <a:lnTo>
                    <a:pt x="758968" y="331811"/>
                  </a:lnTo>
                  <a:lnTo>
                    <a:pt x="731009" y="364203"/>
                  </a:lnTo>
                  <a:lnTo>
                    <a:pt x="709123" y="400937"/>
                  </a:lnTo>
                  <a:lnTo>
                    <a:pt x="693788" y="441343"/>
                  </a:lnTo>
                  <a:lnTo>
                    <a:pt x="694819" y="449397"/>
                  </a:lnTo>
                  <a:lnTo>
                    <a:pt x="700701" y="454123"/>
                  </a:lnTo>
                  <a:lnTo>
                    <a:pt x="707868" y="454173"/>
                  </a:lnTo>
                  <a:close/>
                </a:path>
                <a:path w="810259" h="934719">
                  <a:moveTo>
                    <a:pt x="697060" y="513479"/>
                  </a:moveTo>
                  <a:lnTo>
                    <a:pt x="700870" y="509010"/>
                  </a:lnTo>
                  <a:lnTo>
                    <a:pt x="702142" y="503467"/>
                  </a:lnTo>
                  <a:lnTo>
                    <a:pt x="703540" y="497236"/>
                  </a:lnTo>
                  <a:lnTo>
                    <a:pt x="704054" y="490507"/>
                  </a:lnTo>
                  <a:lnTo>
                    <a:pt x="703928" y="483897"/>
                  </a:lnTo>
                  <a:lnTo>
                    <a:pt x="703787" y="478395"/>
                  </a:lnTo>
                  <a:lnTo>
                    <a:pt x="700441" y="473491"/>
                  </a:lnTo>
                  <a:lnTo>
                    <a:pt x="689668" y="472624"/>
                  </a:lnTo>
                  <a:lnTo>
                    <a:pt x="683602" y="476850"/>
                  </a:lnTo>
                  <a:lnTo>
                    <a:pt x="683743" y="482352"/>
                  </a:lnTo>
                  <a:lnTo>
                    <a:pt x="683869" y="488961"/>
                  </a:lnTo>
                  <a:lnTo>
                    <a:pt x="683101" y="495517"/>
                  </a:lnTo>
                  <a:lnTo>
                    <a:pt x="681905" y="502152"/>
                  </a:lnTo>
                  <a:lnTo>
                    <a:pt x="680898" y="507425"/>
                  </a:lnTo>
                  <a:lnTo>
                    <a:pt x="686286" y="512612"/>
                  </a:lnTo>
                  <a:lnTo>
                    <a:pt x="697060" y="513479"/>
                  </a:lnTo>
                  <a:close/>
                </a:path>
                <a:path w="810259" h="934719">
                  <a:moveTo>
                    <a:pt x="168156" y="776895"/>
                  </a:moveTo>
                  <a:lnTo>
                    <a:pt x="195482" y="743511"/>
                  </a:lnTo>
                  <a:lnTo>
                    <a:pt x="214556" y="669650"/>
                  </a:lnTo>
                  <a:lnTo>
                    <a:pt x="216175" y="633158"/>
                  </a:lnTo>
                  <a:lnTo>
                    <a:pt x="212895" y="625567"/>
                  </a:lnTo>
                  <a:lnTo>
                    <a:pt x="205903" y="622524"/>
                  </a:lnTo>
                  <a:lnTo>
                    <a:pt x="198990" y="624358"/>
                  </a:lnTo>
                  <a:lnTo>
                    <a:pt x="195949" y="631399"/>
                  </a:lnTo>
                  <a:lnTo>
                    <a:pt x="194769" y="663604"/>
                  </a:lnTo>
                  <a:lnTo>
                    <a:pt x="189748" y="698225"/>
                  </a:lnTo>
                  <a:lnTo>
                    <a:pt x="179321" y="731200"/>
                  </a:lnTo>
                  <a:lnTo>
                    <a:pt x="161924" y="758467"/>
                  </a:lnTo>
                  <a:lnTo>
                    <a:pt x="159035" y="766281"/>
                  </a:lnTo>
                  <a:lnTo>
                    <a:pt x="161941" y="773389"/>
                  </a:lnTo>
                  <a:lnTo>
                    <a:pt x="168156" y="776895"/>
                  </a:lnTo>
                  <a:close/>
                </a:path>
                <a:path w="810259" h="934719">
                  <a:moveTo>
                    <a:pt x="132772" y="813208"/>
                  </a:moveTo>
                  <a:lnTo>
                    <a:pt x="137248" y="809941"/>
                  </a:lnTo>
                  <a:lnTo>
                    <a:pt x="139787" y="808141"/>
                  </a:lnTo>
                  <a:lnTo>
                    <a:pt x="142286" y="806128"/>
                  </a:lnTo>
                  <a:lnTo>
                    <a:pt x="144824" y="804328"/>
                  </a:lnTo>
                  <a:lnTo>
                    <a:pt x="149301" y="801062"/>
                  </a:lnTo>
                  <a:lnTo>
                    <a:pt x="149269" y="793771"/>
                  </a:lnTo>
                  <a:lnTo>
                    <a:pt x="145908" y="789975"/>
                  </a:lnTo>
                  <a:lnTo>
                    <a:pt x="142001" y="785617"/>
                  </a:lnTo>
                  <a:lnTo>
                    <a:pt x="136033" y="785624"/>
                  </a:lnTo>
                  <a:lnTo>
                    <a:pt x="131557" y="788890"/>
                  </a:lnTo>
                  <a:lnTo>
                    <a:pt x="129018" y="790690"/>
                  </a:lnTo>
                  <a:lnTo>
                    <a:pt x="126519" y="792704"/>
                  </a:lnTo>
                  <a:lnTo>
                    <a:pt x="123981" y="794503"/>
                  </a:lnTo>
                  <a:lnTo>
                    <a:pt x="119718" y="797730"/>
                  </a:lnTo>
                  <a:lnTo>
                    <a:pt x="119750" y="805021"/>
                  </a:lnTo>
                  <a:lnTo>
                    <a:pt x="122897" y="808856"/>
                  </a:lnTo>
                  <a:lnTo>
                    <a:pt x="126804" y="813214"/>
                  </a:lnTo>
                  <a:lnTo>
                    <a:pt x="132772" y="813208"/>
                  </a:lnTo>
                  <a:close/>
                </a:path>
                <a:path w="810259" h="934719">
                  <a:moveTo>
                    <a:pt x="298223" y="879232"/>
                  </a:moveTo>
                  <a:lnTo>
                    <a:pt x="303135" y="873224"/>
                  </a:lnTo>
                  <a:lnTo>
                    <a:pt x="312256" y="848705"/>
                  </a:lnTo>
                  <a:lnTo>
                    <a:pt x="325221" y="826683"/>
                  </a:lnTo>
                  <a:lnTo>
                    <a:pt x="341875" y="807331"/>
                  </a:lnTo>
                  <a:lnTo>
                    <a:pt x="362065" y="790824"/>
                  </a:lnTo>
                  <a:lnTo>
                    <a:pt x="366018" y="784211"/>
                  </a:lnTo>
                  <a:lnTo>
                    <a:pt x="363433" y="777551"/>
                  </a:lnTo>
                  <a:lnTo>
                    <a:pt x="356847" y="773668"/>
                  </a:lnTo>
                  <a:lnTo>
                    <a:pt x="348797" y="775386"/>
                  </a:lnTo>
                  <a:lnTo>
                    <a:pt x="326726" y="793605"/>
                  </a:lnTo>
                  <a:lnTo>
                    <a:pt x="308348" y="815178"/>
                  </a:lnTo>
                  <a:lnTo>
                    <a:pt x="293984" y="839610"/>
                  </a:lnTo>
                  <a:lnTo>
                    <a:pt x="283957" y="866406"/>
                  </a:lnTo>
                  <a:lnTo>
                    <a:pt x="285038" y="874544"/>
                  </a:lnTo>
                  <a:lnTo>
                    <a:pt x="290992" y="879246"/>
                  </a:lnTo>
                  <a:lnTo>
                    <a:pt x="298223" y="879232"/>
                  </a:lnTo>
                  <a:close/>
                </a:path>
                <a:path w="810259" h="934719">
                  <a:moveTo>
                    <a:pt x="276926" y="934271"/>
                  </a:moveTo>
                  <a:lnTo>
                    <a:pt x="281884" y="930030"/>
                  </a:lnTo>
                  <a:lnTo>
                    <a:pt x="282424" y="924623"/>
                  </a:lnTo>
                  <a:lnTo>
                    <a:pt x="282682" y="921258"/>
                  </a:lnTo>
                  <a:lnTo>
                    <a:pt x="282979" y="918107"/>
                  </a:lnTo>
                  <a:lnTo>
                    <a:pt x="283236" y="914743"/>
                  </a:lnTo>
                  <a:lnTo>
                    <a:pt x="283563" y="909375"/>
                  </a:lnTo>
                  <a:lnTo>
                    <a:pt x="279322" y="904416"/>
                  </a:lnTo>
                  <a:lnTo>
                    <a:pt x="273916" y="903876"/>
                  </a:lnTo>
                  <a:lnTo>
                    <a:pt x="268549" y="903549"/>
                  </a:lnTo>
                  <a:lnTo>
                    <a:pt x="263591" y="907790"/>
                  </a:lnTo>
                  <a:lnTo>
                    <a:pt x="262754" y="916348"/>
                  </a:lnTo>
                  <a:lnTo>
                    <a:pt x="262239" y="923077"/>
                  </a:lnTo>
                  <a:lnTo>
                    <a:pt x="261913" y="928445"/>
                  </a:lnTo>
                  <a:lnTo>
                    <a:pt x="266153" y="933404"/>
                  </a:lnTo>
                  <a:lnTo>
                    <a:pt x="271560" y="933944"/>
                  </a:lnTo>
                  <a:lnTo>
                    <a:pt x="276926" y="934271"/>
                  </a:lnTo>
                  <a:close/>
                </a:path>
                <a:path w="810259" h="934719">
                  <a:moveTo>
                    <a:pt x="143767" y="213690"/>
                  </a:moveTo>
                  <a:lnTo>
                    <a:pt x="149084" y="207855"/>
                  </a:lnTo>
                  <a:lnTo>
                    <a:pt x="155226" y="188279"/>
                  </a:lnTo>
                  <a:lnTo>
                    <a:pt x="162805" y="167295"/>
                  </a:lnTo>
                  <a:lnTo>
                    <a:pt x="173514" y="148422"/>
                  </a:lnTo>
                  <a:lnTo>
                    <a:pt x="189044" y="135181"/>
                  </a:lnTo>
                  <a:lnTo>
                    <a:pt x="194256" y="129079"/>
                  </a:lnTo>
                  <a:lnTo>
                    <a:pt x="193383" y="121686"/>
                  </a:lnTo>
                  <a:lnTo>
                    <a:pt x="188109" y="116481"/>
                  </a:lnTo>
                  <a:lnTo>
                    <a:pt x="180119" y="116944"/>
                  </a:lnTo>
                  <a:lnTo>
                    <a:pt x="160739" y="132419"/>
                  </a:lnTo>
                  <a:lnTo>
                    <a:pt x="147298" y="153628"/>
                  </a:lnTo>
                  <a:lnTo>
                    <a:pt x="137714" y="177519"/>
                  </a:lnTo>
                  <a:lnTo>
                    <a:pt x="129906" y="201037"/>
                  </a:lnTo>
                  <a:lnTo>
                    <a:pt x="130582" y="209002"/>
                  </a:lnTo>
                  <a:lnTo>
                    <a:pt x="136401" y="213646"/>
                  </a:lnTo>
                  <a:lnTo>
                    <a:pt x="143767" y="213690"/>
                  </a:lnTo>
                  <a:close/>
                </a:path>
                <a:path w="810259" h="934719">
                  <a:moveTo>
                    <a:pt x="139759" y="249172"/>
                  </a:moveTo>
                  <a:lnTo>
                    <a:pt x="143291" y="243207"/>
                  </a:lnTo>
                  <a:lnTo>
                    <a:pt x="140264" y="226967"/>
                  </a:lnTo>
                  <a:lnTo>
                    <a:pt x="135021" y="223743"/>
                  </a:lnTo>
                  <a:lnTo>
                    <a:pt x="129386" y="224350"/>
                  </a:lnTo>
                  <a:lnTo>
                    <a:pt x="123791" y="225172"/>
                  </a:lnTo>
                  <a:lnTo>
                    <a:pt x="120260" y="231136"/>
                  </a:lnTo>
                  <a:lnTo>
                    <a:pt x="123286" y="247377"/>
                  </a:lnTo>
                  <a:lnTo>
                    <a:pt x="128783" y="250775"/>
                  </a:lnTo>
                  <a:lnTo>
                    <a:pt x="139759" y="249172"/>
                  </a:lnTo>
                  <a:close/>
                </a:path>
                <a:path w="810259" h="934719">
                  <a:moveTo>
                    <a:pt x="44534" y="140550"/>
                  </a:moveTo>
                  <a:lnTo>
                    <a:pt x="51844" y="136866"/>
                  </a:lnTo>
                  <a:lnTo>
                    <a:pt x="71907" y="108242"/>
                  </a:lnTo>
                  <a:lnTo>
                    <a:pt x="84933" y="76555"/>
                  </a:lnTo>
                  <a:lnTo>
                    <a:pt x="90769" y="42767"/>
                  </a:lnTo>
                  <a:lnTo>
                    <a:pt x="89263" y="7839"/>
                  </a:lnTo>
                  <a:lnTo>
                    <a:pt x="85144" y="1144"/>
                  </a:lnTo>
                  <a:lnTo>
                    <a:pt x="77936" y="0"/>
                  </a:lnTo>
                  <a:lnTo>
                    <a:pt x="71423" y="3701"/>
                  </a:lnTo>
                  <a:lnTo>
                    <a:pt x="69392" y="11542"/>
                  </a:lnTo>
                  <a:lnTo>
                    <a:pt x="70639" y="42559"/>
                  </a:lnTo>
                  <a:lnTo>
                    <a:pt x="65178" y="72276"/>
                  </a:lnTo>
                  <a:lnTo>
                    <a:pt x="53308" y="100079"/>
                  </a:lnTo>
                  <a:lnTo>
                    <a:pt x="35328" y="125350"/>
                  </a:lnTo>
                  <a:lnTo>
                    <a:pt x="33119" y="132644"/>
                  </a:lnTo>
                  <a:lnTo>
                    <a:pt x="37240" y="138427"/>
                  </a:lnTo>
                  <a:lnTo>
                    <a:pt x="44534" y="140550"/>
                  </a:lnTo>
                  <a:close/>
                </a:path>
                <a:path w="810259" h="934719">
                  <a:moveTo>
                    <a:pt x="7647" y="165444"/>
                  </a:moveTo>
                  <a:lnTo>
                    <a:pt x="17609" y="163146"/>
                  </a:lnTo>
                  <a:lnTo>
                    <a:pt x="21470" y="161321"/>
                  </a:lnTo>
                  <a:lnTo>
                    <a:pt x="25559" y="158348"/>
                  </a:lnTo>
                  <a:lnTo>
                    <a:pt x="30075" y="155295"/>
                  </a:lnTo>
                  <a:lnTo>
                    <a:pt x="29829" y="148044"/>
                  </a:lnTo>
                  <a:lnTo>
                    <a:pt x="26642" y="143994"/>
                  </a:lnTo>
                  <a:lnTo>
                    <a:pt x="22735" y="139637"/>
                  </a:lnTo>
                  <a:lnTo>
                    <a:pt x="16767" y="139643"/>
                  </a:lnTo>
                  <a:lnTo>
                    <a:pt x="12291" y="142910"/>
                  </a:lnTo>
                  <a:lnTo>
                    <a:pt x="11821" y="142997"/>
                  </a:lnTo>
                  <a:lnTo>
                    <a:pt x="10875" y="143616"/>
                  </a:lnTo>
                  <a:lnTo>
                    <a:pt x="10661" y="143656"/>
                  </a:lnTo>
                  <a:lnTo>
                    <a:pt x="10488" y="143909"/>
                  </a:lnTo>
                  <a:lnTo>
                    <a:pt x="8992" y="144188"/>
                  </a:lnTo>
                  <a:lnTo>
                    <a:pt x="3476" y="145437"/>
                  </a:lnTo>
                  <a:lnTo>
                    <a:pt x="0" y="150507"/>
                  </a:lnTo>
                  <a:lnTo>
                    <a:pt x="1603" y="161485"/>
                  </a:lnTo>
                  <a:lnTo>
                    <a:pt x="7647" y="165444"/>
                  </a:lnTo>
                  <a:close/>
                </a:path>
                <a:path w="810259" h="934719">
                  <a:moveTo>
                    <a:pt x="11821" y="142997"/>
                  </a:moveTo>
                  <a:lnTo>
                    <a:pt x="12291" y="142910"/>
                  </a:lnTo>
                  <a:lnTo>
                    <a:pt x="13240" y="142070"/>
                  </a:lnTo>
                  <a:lnTo>
                    <a:pt x="11821" y="142997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907882E3-DE37-41BC-8389-4BD637DF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9" r="21556"/>
          <a:stretch/>
        </p:blipFill>
        <p:spPr>
          <a:xfrm>
            <a:off x="2590800" y="3233396"/>
            <a:ext cx="646668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A5AA63-A107-451D-94B2-4E1AC3F32342}"/>
              </a:ext>
            </a:extLst>
          </p:cNvPr>
          <p:cNvSpPr txBox="1"/>
          <p:nvPr/>
        </p:nvSpPr>
        <p:spPr>
          <a:xfrm>
            <a:off x="9144000" y="6477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BBA76-5116-4D79-878C-6BBD8DA9A34F}"/>
              </a:ext>
            </a:extLst>
          </p:cNvPr>
          <p:cNvSpPr txBox="1"/>
          <p:nvPr/>
        </p:nvSpPr>
        <p:spPr>
          <a:xfrm>
            <a:off x="14291426" y="647699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Expanded</a:t>
            </a:r>
          </a:p>
        </p:txBody>
      </p:sp>
      <p:pic>
        <p:nvPicPr>
          <p:cNvPr id="19" name="Picture 18" descr="Chart&#10;&#10;Description automatically generated with low confidence">
            <a:extLst>
              <a:ext uri="{FF2B5EF4-FFF2-40B4-BE49-F238E27FC236}">
                <a16:creationId xmlns:a16="http://schemas.microsoft.com/office/drawing/2014/main" id="{8B1DE1A8-0F7C-40F9-BA28-10641F983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9" r="21556"/>
          <a:stretch/>
        </p:blipFill>
        <p:spPr>
          <a:xfrm>
            <a:off x="479325" y="1849818"/>
            <a:ext cx="6466685" cy="5486400"/>
          </a:xfrm>
          <a:prstGeom prst="rect">
            <a:avLst/>
          </a:prstGeom>
        </p:spPr>
      </p:pic>
      <p:sp>
        <p:nvSpPr>
          <p:cNvPr id="26" name="AutoShape 3">
            <a:extLst>
              <a:ext uri="{FF2B5EF4-FFF2-40B4-BE49-F238E27FC236}">
                <a16:creationId xmlns:a16="http://schemas.microsoft.com/office/drawing/2014/main" id="{81B44AB9-4BC2-4A2A-8F17-13B140B902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59700" y="1343662"/>
            <a:ext cx="4970462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0202D60-02C2-452A-86AD-A5DB5487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7" y="1351599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7CFF59-6D86-4A48-ACDE-11224C66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675" y="1351599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68699852-EB78-46E3-83E9-52EC6CC3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362" y="1351599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DEC1ED1-19BE-4308-BB51-88E0D30D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7" y="1900874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BF6028C5-8EB5-46D0-8CFA-912ACBE8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675" y="1900874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B047AD49-0C45-40CB-966A-4E3770C6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362" y="1900874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68E5AC84-5A5F-46CA-BA5D-E4F5CDC6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8675" y="1345249"/>
            <a:ext cx="0" cy="1111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796BED26-BCF4-4260-8D86-F2687E611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90362" y="1345249"/>
            <a:ext cx="0" cy="1111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F58E8C02-72D3-4BBD-A902-B851121DF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7" y="1900874"/>
            <a:ext cx="49498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C9E6DAED-6973-4B42-881A-C9AAF69C0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7637" y="1345249"/>
            <a:ext cx="0" cy="1111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E00D2E7-2592-46AF-A6ED-5F4A1AAB5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4762" y="1345249"/>
            <a:ext cx="0" cy="1111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9710050C-6B4D-44FD-9B5E-16E212A54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7" y="1351599"/>
            <a:ext cx="49498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CC706C8E-BBD0-4233-BCED-30E7C7D8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50" y="1405574"/>
            <a:ext cx="2649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f(n) = g(n) + h(n)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E0D977FE-06BB-4336-B2C4-ADE329DF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775" y="1405574"/>
            <a:ext cx="414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V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1D2F407A-AA4E-4530-9D44-C487CD86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137" y="1405574"/>
            <a:ext cx="393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P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ED7F2459-944B-456A-9D55-C9025EB1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49" y="1990845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5 = 0 + 5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64589BDD-E158-48AB-8BB6-237278BC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879" y="1984052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ABD9D0EE-0FDA-4C01-9D59-6808BA20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074" y="1988743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-1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AutoShape 26">
            <a:extLst>
              <a:ext uri="{FF2B5EF4-FFF2-40B4-BE49-F238E27FC236}">
                <a16:creationId xmlns:a16="http://schemas.microsoft.com/office/drawing/2014/main" id="{9C8A5B44-FFFB-4E2E-A542-B7BA73CE0D9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576423" y="1351598"/>
            <a:ext cx="1751013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0801CFCA-7F53-4DCB-9467-0E8226DD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361" y="1359536"/>
            <a:ext cx="854075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7C83DCF-D406-495F-9D14-AC372B49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435" y="1359536"/>
            <a:ext cx="944565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4" name="Line 32">
            <a:extLst>
              <a:ext uri="{FF2B5EF4-FFF2-40B4-BE49-F238E27FC236}">
                <a16:creationId xmlns:a16="http://schemas.microsoft.com/office/drawing/2014/main" id="{694A9578-8E40-4202-B49E-F864EAE71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8436" y="1353186"/>
            <a:ext cx="0" cy="11096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5" name="Line 33">
            <a:extLst>
              <a:ext uri="{FF2B5EF4-FFF2-40B4-BE49-F238E27FC236}">
                <a16:creationId xmlns:a16="http://schemas.microsoft.com/office/drawing/2014/main" id="{8A0530FF-4748-4C94-BDFE-B4B3B2029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8011" y="1908811"/>
            <a:ext cx="1804989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6" name="Line 34">
            <a:extLst>
              <a:ext uri="{FF2B5EF4-FFF2-40B4-BE49-F238E27FC236}">
                <a16:creationId xmlns:a16="http://schemas.microsoft.com/office/drawing/2014/main" id="{3F8B8291-80AF-4D62-AC27-95C276D4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4361" y="1353186"/>
            <a:ext cx="0" cy="11096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7" name="Line 35">
            <a:extLst>
              <a:ext uri="{FF2B5EF4-FFF2-40B4-BE49-F238E27FC236}">
                <a16:creationId xmlns:a16="http://schemas.microsoft.com/office/drawing/2014/main" id="{70F22423-695B-4B9C-BCA3-8D4CBE373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0" y="1340486"/>
            <a:ext cx="0" cy="11096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8" name="Line 36">
            <a:extLst>
              <a:ext uri="{FF2B5EF4-FFF2-40B4-BE49-F238E27FC236}">
                <a16:creationId xmlns:a16="http://schemas.microsoft.com/office/drawing/2014/main" id="{6C275FDA-B644-41C5-A96A-B92B836D7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8011" y="1359536"/>
            <a:ext cx="17303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9" name="Line 37">
            <a:extLst>
              <a:ext uri="{FF2B5EF4-FFF2-40B4-BE49-F238E27FC236}">
                <a16:creationId xmlns:a16="http://schemas.microsoft.com/office/drawing/2014/main" id="{C93836E5-CE83-4581-9147-E88EFB3B2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8011" y="2456498"/>
            <a:ext cx="17303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0" name="Rectangle 38">
            <a:extLst>
              <a:ext uri="{FF2B5EF4-FFF2-40B4-BE49-F238E27FC236}">
                <a16:creationId xmlns:a16="http://schemas.microsoft.com/office/drawing/2014/main" id="{BCC50558-1765-4422-BFD3-4BA6FF00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861" y="1415098"/>
            <a:ext cx="401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V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39">
            <a:extLst>
              <a:ext uri="{FF2B5EF4-FFF2-40B4-BE49-F238E27FC236}">
                <a16:creationId xmlns:a16="http://schemas.microsoft.com/office/drawing/2014/main" id="{47162B10-E74A-40E9-8685-9CF7CC88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223" y="1415098"/>
            <a:ext cx="38258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P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0AB4DC97-2534-4294-8D2B-F93FE74F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8346" y="1889007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6" name="Rectangle 24">
            <a:extLst>
              <a:ext uri="{FF2B5EF4-FFF2-40B4-BE49-F238E27FC236}">
                <a16:creationId xmlns:a16="http://schemas.microsoft.com/office/drawing/2014/main" id="{11B69F8D-07E4-4FF3-A273-569C7597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1059" y="1967888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C9CBBC5F-11A2-4BE3-AD32-43CE2075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674" y="1889008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C1F4AC17-615A-4197-90AE-92C7D65D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878" y="1972186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1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0B3B0878-5EE1-4B3B-960E-8D8DE864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7" y="1888722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AE6C7FEE-B3CA-4210-B19B-715D1B9B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254" y="1971567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4 = 1 + 3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A160B8DF-CA4F-473F-8CD4-315EA1BB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96" y="2461556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44DFB62F-9E01-41E1-8FFC-EF9882A2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109" y="2540437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7872081C-BB67-467D-93EE-D84A494EE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724" y="2461557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5DB1DD9E-4938-4155-9853-0C365CDB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928" y="2544735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5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45AF0816-D4DF-4237-9238-66902E73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7" y="2461271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6" name="Rectangle 21">
            <a:extLst>
              <a:ext uri="{FF2B5EF4-FFF2-40B4-BE49-F238E27FC236}">
                <a16:creationId xmlns:a16="http://schemas.microsoft.com/office/drawing/2014/main" id="{1B8B2080-0937-4903-A351-A43CC7E3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304" y="2544116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10 = 10 + 0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C1BCE8AB-284C-471C-A6F0-C2B62573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292" y="2448577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8" name="Rectangle 24">
            <a:extLst>
              <a:ext uri="{FF2B5EF4-FFF2-40B4-BE49-F238E27FC236}">
                <a16:creationId xmlns:a16="http://schemas.microsoft.com/office/drawing/2014/main" id="{A0DBD6B1-8CD3-4E46-A1E3-3AF6A726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005" y="2527458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1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A440CDF8-E163-4E0E-A938-BDAB1B93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620" y="2448578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10771AD0-05B5-4437-BF7D-D77FC329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824" y="2531756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2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27921943-3F03-4894-9039-7FC3A3B70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583" y="2448292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2" name="Rectangle 21">
            <a:extLst>
              <a:ext uri="{FF2B5EF4-FFF2-40B4-BE49-F238E27FC236}">
                <a16:creationId xmlns:a16="http://schemas.microsoft.com/office/drawing/2014/main" id="{1ED103A4-55F0-4B2A-9B07-5A36904F0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200" y="2531137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>
                <a:solidFill>
                  <a:srgbClr val="FFFFFF"/>
                </a:solidFill>
                <a:latin typeface="Nunito" pitchFamily="2" charset="0"/>
              </a:rPr>
              <a:t>7</a:t>
            </a: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 = 3 + 4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10">
            <a:extLst>
              <a:ext uri="{FF2B5EF4-FFF2-40B4-BE49-F238E27FC236}">
                <a16:creationId xmlns:a16="http://schemas.microsoft.com/office/drawing/2014/main" id="{C6FDD070-05BC-48B7-B1B5-C55EE56C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283" y="2970748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3C7F5152-7767-4049-9F6F-F76D6EDA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996" y="3049629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1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8D60D4B-D2BF-4B01-9B8F-F1F16746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11" y="2970749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E4E39339-FC7F-4C4A-8C0D-F935B315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815" y="3053927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>
                <a:solidFill>
                  <a:srgbClr val="FFFFFF"/>
                </a:solidFill>
                <a:latin typeface="Nunito" pitchFamily="2" charset="0"/>
              </a:rPr>
              <a:t>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22134C84-0A26-4598-9CA5-4AA15BDD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4" y="2970463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6B679E38-D0D8-45F9-8850-2F2DE8EC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91" y="3053308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5 = 2 + 3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11">
            <a:extLst>
              <a:ext uri="{FF2B5EF4-FFF2-40B4-BE49-F238E27FC236}">
                <a16:creationId xmlns:a16="http://schemas.microsoft.com/office/drawing/2014/main" id="{926C050D-EA16-4299-83B4-92D28C3091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4355" y="2456500"/>
            <a:ext cx="493744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1" name="Line 11">
            <a:extLst>
              <a:ext uri="{FF2B5EF4-FFF2-40B4-BE49-F238E27FC236}">
                <a16:creationId xmlns:a16="http://schemas.microsoft.com/office/drawing/2014/main" id="{3FFE9A99-1329-44DB-A09B-14B82C6975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1609" y="3015305"/>
            <a:ext cx="493744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AEA00E41-DE3A-4A45-8835-B576232FE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623" y="1880787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3" name="Line 11">
            <a:extLst>
              <a:ext uri="{FF2B5EF4-FFF2-40B4-BE49-F238E27FC236}">
                <a16:creationId xmlns:a16="http://schemas.microsoft.com/office/drawing/2014/main" id="{B795C730-141F-45EE-94CB-8BB29BE495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72544" y="842858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4" name="Line 11">
            <a:extLst>
              <a:ext uri="{FF2B5EF4-FFF2-40B4-BE49-F238E27FC236}">
                <a16:creationId xmlns:a16="http://schemas.microsoft.com/office/drawing/2014/main" id="{04CF824E-A5FA-4823-AA04-6C3947726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78607" y="1903659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5" name="Line 11">
            <a:extLst>
              <a:ext uri="{FF2B5EF4-FFF2-40B4-BE49-F238E27FC236}">
                <a16:creationId xmlns:a16="http://schemas.microsoft.com/office/drawing/2014/main" id="{69B5D835-3992-4FBB-9D65-3D391997A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88673" y="2444242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6" name="Line 11">
            <a:extLst>
              <a:ext uri="{FF2B5EF4-FFF2-40B4-BE49-F238E27FC236}">
                <a16:creationId xmlns:a16="http://schemas.microsoft.com/office/drawing/2014/main" id="{5DA9DF9C-95E6-402E-BFBB-61F1ED3B02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97657" y="2467114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7" name="Line 11">
            <a:extLst>
              <a:ext uri="{FF2B5EF4-FFF2-40B4-BE49-F238E27FC236}">
                <a16:creationId xmlns:a16="http://schemas.microsoft.com/office/drawing/2014/main" id="{4AB243FE-7A80-4E8D-9C9F-817543B05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7561" y="2979970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8" name="Line 11">
            <a:extLst>
              <a:ext uri="{FF2B5EF4-FFF2-40B4-BE49-F238E27FC236}">
                <a16:creationId xmlns:a16="http://schemas.microsoft.com/office/drawing/2014/main" id="{C9A2CE02-92C2-4EE3-B1B9-FB55DD59E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86545" y="3002842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9" name="Rectangle 10">
            <a:extLst>
              <a:ext uri="{FF2B5EF4-FFF2-40B4-BE49-F238E27FC236}">
                <a16:creationId xmlns:a16="http://schemas.microsoft.com/office/drawing/2014/main" id="{A6D7F6D5-C1CD-449F-AEBD-D3F3F6934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281" y="2948630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0" name="Rectangle 24">
            <a:extLst>
              <a:ext uri="{FF2B5EF4-FFF2-40B4-BE49-F238E27FC236}">
                <a16:creationId xmlns:a16="http://schemas.microsoft.com/office/drawing/2014/main" id="{3525EB79-F604-4B70-9376-080E00DA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994" y="3027511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">
            <a:extLst>
              <a:ext uri="{FF2B5EF4-FFF2-40B4-BE49-F238E27FC236}">
                <a16:creationId xmlns:a16="http://schemas.microsoft.com/office/drawing/2014/main" id="{BCD40B67-B7E2-4DDF-A5C4-1214E66D1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09" y="2948631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E5D9E340-9A55-439C-AAF7-3E9F55AC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813" y="3031809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>
                <a:solidFill>
                  <a:srgbClr val="FFFFFF"/>
                </a:solidFill>
                <a:latin typeface="Nunito" pitchFamily="2" charset="0"/>
              </a:rPr>
              <a:t>4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84CF8803-19F9-4F03-BA42-B30614BB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2" y="2948345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6C41C346-70F3-415D-BC87-05B16ED7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89" y="3031190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>
                <a:solidFill>
                  <a:srgbClr val="FFFFFF"/>
                </a:solidFill>
                <a:latin typeface="Nunito" pitchFamily="2" charset="0"/>
              </a:rPr>
              <a:t>11</a:t>
            </a: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 = 5 + 6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Line 11">
            <a:extLst>
              <a:ext uri="{FF2B5EF4-FFF2-40B4-BE49-F238E27FC236}">
                <a16:creationId xmlns:a16="http://schemas.microsoft.com/office/drawing/2014/main" id="{9C0FF508-F640-4765-ADCB-B15C0A7F6D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4554" y="2978630"/>
            <a:ext cx="493744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9F92DB18-0CF1-4379-86D7-C25B430D2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7559" y="2957852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7" name="Line 11">
            <a:extLst>
              <a:ext uri="{FF2B5EF4-FFF2-40B4-BE49-F238E27FC236}">
                <a16:creationId xmlns:a16="http://schemas.microsoft.com/office/drawing/2014/main" id="{2EEB7DD9-6AC9-4FC2-9DF8-B326683EA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97658" y="3597637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8" name="Rectangle 10">
            <a:extLst>
              <a:ext uri="{FF2B5EF4-FFF2-40B4-BE49-F238E27FC236}">
                <a16:creationId xmlns:a16="http://schemas.microsoft.com/office/drawing/2014/main" id="{C0885950-456F-4531-AAB5-0965C6AB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281" y="3495825"/>
            <a:ext cx="914400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9" name="Rectangle 24">
            <a:extLst>
              <a:ext uri="{FF2B5EF4-FFF2-40B4-BE49-F238E27FC236}">
                <a16:creationId xmlns:a16="http://schemas.microsoft.com/office/drawing/2014/main" id="{7A809502-10BA-4F54-BFD4-A729CDF1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994" y="3574706"/>
            <a:ext cx="688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9">
            <a:extLst>
              <a:ext uri="{FF2B5EF4-FFF2-40B4-BE49-F238E27FC236}">
                <a16:creationId xmlns:a16="http://schemas.microsoft.com/office/drawing/2014/main" id="{18E8FD70-7B6E-4CEC-8B8E-73B06DD1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09" y="3495826"/>
            <a:ext cx="80168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F9E19EEB-C214-4181-83BB-D978BBCE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813" y="3579004"/>
            <a:ext cx="58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>
                <a:solidFill>
                  <a:srgbClr val="FFFFFF"/>
                </a:solidFill>
                <a:latin typeface="Nunito" pitchFamily="2" charset="0"/>
              </a:rPr>
              <a:t>5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7009AA55-CF1E-47DB-AF70-7D727821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2" y="3495540"/>
            <a:ext cx="3221037" cy="549275"/>
          </a:xfrm>
          <a:prstGeom prst="rect">
            <a:avLst/>
          </a:prstGeom>
          <a:solidFill>
            <a:srgbClr val="53A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3" name="Rectangle 21">
            <a:extLst>
              <a:ext uri="{FF2B5EF4-FFF2-40B4-BE49-F238E27FC236}">
                <a16:creationId xmlns:a16="http://schemas.microsoft.com/office/drawing/2014/main" id="{FC0F09F4-C82E-43EF-B350-1DBD4D59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89" y="3578385"/>
            <a:ext cx="301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5 = 6 + 0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Line 11">
            <a:extLst>
              <a:ext uri="{FF2B5EF4-FFF2-40B4-BE49-F238E27FC236}">
                <a16:creationId xmlns:a16="http://schemas.microsoft.com/office/drawing/2014/main" id="{210908D5-B2EC-446D-B0E1-F3EE4E9D8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1607" y="3540382"/>
            <a:ext cx="493744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5" name="Line 11">
            <a:extLst>
              <a:ext uri="{FF2B5EF4-FFF2-40B4-BE49-F238E27FC236}">
                <a16:creationId xmlns:a16="http://schemas.microsoft.com/office/drawing/2014/main" id="{C556539A-23D5-4A08-9A1B-E71E72B33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7559" y="3505047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6" name="Line 11">
            <a:extLst>
              <a:ext uri="{FF2B5EF4-FFF2-40B4-BE49-F238E27FC236}">
                <a16:creationId xmlns:a16="http://schemas.microsoft.com/office/drawing/2014/main" id="{CD0CF320-CD5E-4647-9FF1-35C34AF09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81135" y="3514733"/>
            <a:ext cx="1" cy="54159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9" name="object 15">
            <a:extLst>
              <a:ext uri="{FF2B5EF4-FFF2-40B4-BE49-F238E27FC236}">
                <a16:creationId xmlns:a16="http://schemas.microsoft.com/office/drawing/2014/main" id="{3F6D9B20-08BB-4734-874B-859E1E617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75501" y="6785586"/>
            <a:ext cx="90671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z="4000" spc="100"/>
              <a:t>Is it better than any algorithm?</a:t>
            </a:r>
            <a:endParaRPr sz="4000" spc="100">
              <a:cs typeface="Arial Black"/>
            </a:endParaRPr>
          </a:p>
        </p:txBody>
      </p:sp>
      <p:sp>
        <p:nvSpPr>
          <p:cNvPr id="89" name="object 15">
            <a:extLst>
              <a:ext uri="{FF2B5EF4-FFF2-40B4-BE49-F238E27FC236}">
                <a16:creationId xmlns:a16="http://schemas.microsoft.com/office/drawing/2014/main" id="{12C0B3B4-3C15-4FCF-900E-B0F5A942575B}"/>
              </a:ext>
            </a:extLst>
          </p:cNvPr>
          <p:cNvSpPr txBox="1">
            <a:spLocks/>
          </p:cNvSpPr>
          <p:nvPr/>
        </p:nvSpPr>
        <p:spPr>
          <a:xfrm>
            <a:off x="8351339" y="5593073"/>
            <a:ext cx="20583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3200" b="1" i="0">
                <a:solidFill>
                  <a:srgbClr val="252954"/>
                </a:solidFill>
                <a:latin typeface="Nunito" pitchFamily="2" charset="0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US" kern="0" spc="100"/>
              <a:t>Path</a:t>
            </a:r>
            <a:endParaRPr lang="en-US" kern="0" spc="100">
              <a:cs typeface="Arial Black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5FFD37C-5415-4404-BAD7-A60D30D4B36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94963" y="5580063"/>
            <a:ext cx="46069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7C524-610F-4C2A-BA52-3E493173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901" y="5588000"/>
            <a:ext cx="1143000" cy="549275"/>
          </a:xfrm>
          <a:prstGeom prst="rect">
            <a:avLst/>
          </a:prstGeom>
          <a:solidFill>
            <a:srgbClr val="53A2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2ADA2-8EA4-48AA-A522-762D347A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901" y="5588000"/>
            <a:ext cx="1143000" cy="549275"/>
          </a:xfrm>
          <a:prstGeom prst="rect">
            <a:avLst/>
          </a:prstGeom>
          <a:solidFill>
            <a:srgbClr val="53A2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A8037-476F-4625-B7BD-FDC50689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01" y="5588000"/>
            <a:ext cx="1143000" cy="549275"/>
          </a:xfrm>
          <a:prstGeom prst="rect">
            <a:avLst/>
          </a:prstGeom>
          <a:solidFill>
            <a:srgbClr val="53A2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26DD-07D7-4E8D-90A5-E9C37AA7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901" y="5588000"/>
            <a:ext cx="1144588" cy="549275"/>
          </a:xfrm>
          <a:prstGeom prst="rect">
            <a:avLst/>
          </a:prstGeom>
          <a:solidFill>
            <a:srgbClr val="53A272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AE3779E-145D-451D-8DB4-ADFCDD99F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45901" y="5581650"/>
            <a:ext cx="0" cy="57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AE61004-B362-469A-834E-D97E2D693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8901" y="5581650"/>
            <a:ext cx="0" cy="57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314406B-8732-4278-8C2A-5302AAE0B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1901" y="5581650"/>
            <a:ext cx="0" cy="57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ABAD3D1-E175-49FF-8C30-4CF868E02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2901" y="5581650"/>
            <a:ext cx="0" cy="57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23AA546-F1B4-458F-9F34-789B6B58F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6488" y="5581650"/>
            <a:ext cx="0" cy="5746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485AF91-420A-4062-839E-5EC0A766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6551" y="5588000"/>
            <a:ext cx="4586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2E50753-3DF2-4627-A31A-6C8BE97C5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6551" y="6137275"/>
            <a:ext cx="4586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3079CD3-97A0-4237-B4AF-0C3C8214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326" y="5641975"/>
            <a:ext cx="3746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0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95A7AA30-EA5E-42CD-BCDA-7F3B23DC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326" y="5641975"/>
            <a:ext cx="3746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1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93B2672-3DB6-4B40-806E-2C196A03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326" y="5641975"/>
            <a:ext cx="37623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3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F93C45C7-0B4E-4F76-9CAD-94D6354D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2913" y="5641975"/>
            <a:ext cx="374650" cy="55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5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7 L 0.19809 2.46914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6914E-6 L 0.19757 -2.4691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2.46914E-7 L 0.20053 0.000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26" y="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4.5679E-6 L 0.20113 4.567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0.19809 0.0567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5" y="28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9877E-6 L 0.19757 0.0600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29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93827E-7 L 0.20121 0.0567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1" y="284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2026 0.058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-4.72222E-6 -0.0530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-0.00053 -0.0523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7284E-7 L 9.02778E-5 -0.0530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9.02778E-5 -0.05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93827E-6 L -2.08333E-6 -0.053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7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2.08333E-6 -0.0566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-0.00251 0.0567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84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0173 0.0566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82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7284E-7 L -0.00295 0.0567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284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00122 0.05525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276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93827E-6 L -0.00026 0.05679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84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00026 0.055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62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09877E-6 L 2.91667E-6 -0.1030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54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00052 -0.1023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12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09877E-6 L 8.79167E-5 -0.1030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54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8.79167E-5 -0.1018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09877E-6 L 0.00209 -0.0995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98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3827E-7 L -4.44444E-6 -0.1066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09877E-6 L 0.19826 0.00772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38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19765 0.0089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448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09877E-6 L 0.20122 0.00679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1" y="34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2 0.01034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93827E-7 L 4.16667E-6 -0.05478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0988E-6 L -0.00052 -0.0540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70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4.93827E-7 L 8.59722E-5 -0.0547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2.46914E-7 L 8.59722E-5 -0.05355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4.93827E-7 L 0.00104 -0.0533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7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1.11111E-6 L -3.19444E-6 -0.0534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7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-4.72222E-6 0.00015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4.44444E-6 0.000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7284E-7 L 2.77778E-7 0.00015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2.77778E-7 0.0001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93827E-6 L -2.08333E-6 0.00015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2.08333E-6 0.00015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82716E-6 L 5.55556E-7 0.0503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15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60494E-6 L 0.0006 0.04753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32099E-6 L 2.08333E-6 0.04892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8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5679E-6 L -9.04167E-5 0.0534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267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60494E-6 L -2.08333E-6 0.04707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6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35802E-6 L 0.00078 0.05031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5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0494E-6 L -4.44444E-6 0.04738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5.55112E-17 L 0.00053 0.05031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0007 -0.16482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241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6 4.19753E-6 L -0.00217 -0.16096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-8056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34568E-6 L -0.00044 -0.1550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762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096 -0.1543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71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1.23457E-6 L 0.00052 -0.15293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654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69136E-6 L 0.00017 -0.15587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7793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34568E-6 L -0.00035 -0.1550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762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09877E-6 L -0.00035 -0.15401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701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34568E-6 L -4.44444E-6 -0.1594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78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0026 -0.15309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5324 L 4.16667E-6 -4.93827E-7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54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5247 L 3.33333E-6 -3.20988E-6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62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-0.05324 L -4.02778E-6 -4.93827E-7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654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-0.05201 L -4.02778E-6 -2.46914E-7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59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5355 L -3.19444E-6 -4.93827E-7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7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5293 L -3.19444E-6 1.11111E-6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-0.0006 0.04938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-0.00113 0.05015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50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7284E-7 L -0.00061 0.04938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69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0061 0.05062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531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93827E-6 L -0.00061 0.04953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69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00061 0.05015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 -0.15355 L 0.19861 0.01405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838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0833E-5 -0.15278 L 0.1987 0.01574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8426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15355 L 0.20044 0.0140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838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15247 L 0.20078 0.01682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3" grpId="1"/>
      <p:bldP spid="44" grpId="0"/>
      <p:bldP spid="44" grpId="1"/>
      <p:bldP spid="46" grpId="0"/>
      <p:bldP spid="46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71" grpId="0" animBg="1"/>
      <p:bldP spid="71" grpId="1" animBg="1"/>
      <p:bldP spid="71" grpId="2" animBg="1"/>
      <p:bldP spid="71" grpId="3" animBg="1"/>
      <p:bldP spid="71" grpId="4" animBg="1"/>
      <p:bldP spid="72" grpId="0"/>
      <p:bldP spid="72" grpId="1"/>
      <p:bldP spid="72" grpId="2"/>
      <p:bldP spid="72" grpId="3"/>
      <p:bldP spid="72" grpId="4"/>
      <p:bldP spid="73" grpId="0" animBg="1"/>
      <p:bldP spid="73" grpId="1" animBg="1"/>
      <p:bldP spid="73" grpId="2" animBg="1"/>
      <p:bldP spid="73" grpId="3" animBg="1"/>
      <p:bldP spid="73" grpId="4" animBg="1"/>
      <p:bldP spid="74" grpId="0"/>
      <p:bldP spid="74" grpId="1"/>
      <p:bldP spid="74" grpId="2"/>
      <p:bldP spid="74" grpId="3"/>
      <p:bldP spid="74" grpId="4"/>
      <p:bldP spid="75" grpId="0" animBg="1"/>
      <p:bldP spid="75" grpId="1" animBg="1"/>
      <p:bldP spid="75" grpId="2" animBg="1"/>
      <p:bldP spid="75" grpId="3" animBg="1"/>
      <p:bldP spid="75" grpId="4" animBg="1"/>
      <p:bldP spid="76" grpId="0"/>
      <p:bldP spid="76" grpId="1"/>
      <p:bldP spid="76" grpId="2"/>
      <p:bldP spid="76" grpId="3"/>
      <p:bldP spid="76" grpId="4"/>
      <p:bldP spid="77" grpId="0" animBg="1"/>
      <p:bldP spid="77" grpId="1" animBg="1"/>
      <p:bldP spid="77" grpId="2" animBg="1"/>
      <p:bldP spid="78" grpId="0"/>
      <p:bldP spid="78" grpId="1"/>
      <p:bldP spid="78" grpId="2"/>
      <p:bldP spid="79" grpId="0" animBg="1"/>
      <p:bldP spid="79" grpId="1" animBg="1"/>
      <p:bldP spid="79" grpId="2" animBg="1"/>
      <p:bldP spid="80" grpId="0"/>
      <p:bldP spid="80" grpId="1"/>
      <p:bldP spid="80" grpId="2"/>
      <p:bldP spid="81" grpId="0" animBg="1"/>
      <p:bldP spid="81" grpId="1" animBg="1"/>
      <p:bldP spid="81" grpId="2" animBg="1"/>
      <p:bldP spid="82" grpId="0"/>
      <p:bldP spid="82" grpId="1"/>
      <p:bldP spid="82" grpId="2"/>
      <p:bldP spid="83" grpId="0" animBg="1"/>
      <p:bldP spid="83" grpId="1" animBg="1"/>
      <p:bldP spid="83" grpId="2" animBg="1"/>
      <p:bldP spid="84" grpId="0"/>
      <p:bldP spid="84" grpId="1"/>
      <p:bldP spid="84" grpId="2"/>
      <p:bldP spid="85" grpId="0" animBg="1"/>
      <p:bldP spid="85" grpId="1" animBg="1"/>
      <p:bldP spid="85" grpId="2" animBg="1"/>
      <p:bldP spid="86" grpId="0"/>
      <p:bldP spid="86" grpId="1"/>
      <p:bldP spid="86" grpId="2"/>
      <p:bldP spid="87" grpId="0" animBg="1"/>
      <p:bldP spid="87" grpId="1" animBg="1"/>
      <p:bldP spid="87" grpId="2" animBg="1"/>
      <p:bldP spid="88" grpId="0"/>
      <p:bldP spid="88" grpId="1"/>
      <p:bldP spid="88" grpId="2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99" grpId="1" animBg="1"/>
      <p:bldP spid="100" grpId="0"/>
      <p:bldP spid="100" grpId="1"/>
      <p:bldP spid="101" grpId="0" animBg="1"/>
      <p:bldP spid="101" grpId="1" animBg="1"/>
      <p:bldP spid="102" grpId="0"/>
      <p:bldP spid="102" grpId="1"/>
      <p:bldP spid="103" grpId="0" animBg="1"/>
      <p:bldP spid="103" grpId="1" animBg="1"/>
      <p:bldP spid="104" grpId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8" grpId="2" animBg="1"/>
      <p:bldP spid="109" grpId="0"/>
      <p:bldP spid="109" grpId="1"/>
      <p:bldP spid="109" grpId="2"/>
      <p:bldP spid="110" grpId="0" animBg="1"/>
      <p:bldP spid="110" grpId="1" animBg="1"/>
      <p:bldP spid="110" grpId="2" animBg="1"/>
      <p:bldP spid="111" grpId="0"/>
      <p:bldP spid="111" grpId="1"/>
      <p:bldP spid="111" grpId="2"/>
      <p:bldP spid="112" grpId="0" animBg="1"/>
      <p:bldP spid="112" grpId="1" animBg="1"/>
      <p:bldP spid="112" grpId="2" animBg="1"/>
      <p:bldP spid="113" grpId="0"/>
      <p:bldP spid="113" grpId="1"/>
      <p:bldP spid="113" grpId="2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7425"/>
            <a:ext cx="8585200" cy="115352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395"/>
              </a:spcBef>
            </a:pPr>
            <a:r>
              <a:rPr lang="vi-VN" sz="7200" spc="100">
                <a:solidFill>
                  <a:srgbClr val="53A272"/>
                </a:solidFill>
                <a:latin typeface="Fredoka One" panose="02000000000000000000" pitchFamily="2" charset="0"/>
              </a:rPr>
              <a:t>BETTER?</a:t>
            </a:r>
            <a:endParaRPr sz="7200" spc="100">
              <a:latin typeface="Fredoka One" panose="02000000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5240" y="3455787"/>
            <a:ext cx="5715000" cy="148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800" b="0" i="0">
                <a:solidFill>
                  <a:srgbClr val="252954"/>
                </a:solidFill>
                <a:effectLst/>
                <a:latin typeface="Nunito" pitchFamily="2" charset="0"/>
              </a:rPr>
              <a:t>Dijkstra's Algorithm expands double number of nodes to find the same path. (0, 2, 4, 7, 6, 1)</a:t>
            </a:r>
            <a:r>
              <a:rPr lang="en-US" sz="2800">
                <a:solidFill>
                  <a:srgbClr val="252954"/>
                </a:solidFill>
                <a:latin typeface="Nunito" pitchFamily="2" charset="0"/>
              </a:rPr>
              <a:t> </a:t>
            </a:r>
            <a:endParaRPr sz="2800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200" y="1314841"/>
            <a:ext cx="6432772" cy="8972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F17DA13-156F-4483-B16C-4EB58DD06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t="3103" r="13873" b="9802"/>
          <a:stretch/>
        </p:blipFill>
        <p:spPr>
          <a:xfrm>
            <a:off x="609600" y="2781300"/>
            <a:ext cx="6670529" cy="619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B72DB-3825-4C2B-91DD-436A8AFB92BC}"/>
              </a:ext>
            </a:extLst>
          </p:cNvPr>
          <p:cNvSpPr txBox="1"/>
          <p:nvPr/>
        </p:nvSpPr>
        <p:spPr>
          <a:xfrm>
            <a:off x="7635240" y="5765645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252954"/>
                </a:solidFill>
                <a:effectLst/>
                <a:latin typeface="Nunito" pitchFamily="2" charset="0"/>
              </a:rPr>
              <a:t>A* Algorithm just expands only 3 nodes which is exact the same path. (0, 2, 1)</a:t>
            </a:r>
            <a:endParaRPr lang="vi-VN" sz="2800">
              <a:solidFill>
                <a:srgbClr val="252954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115" y="10270329"/>
            <a:ext cx="16789400" cy="17145"/>
          </a:xfrm>
          <a:custGeom>
            <a:avLst/>
            <a:gdLst/>
            <a:ahLst/>
            <a:cxnLst/>
            <a:rect l="l" t="t" r="r" b="b"/>
            <a:pathLst>
              <a:path w="16789400" h="17145">
                <a:moveTo>
                  <a:pt x="14452789" y="16669"/>
                </a:moveTo>
                <a:lnTo>
                  <a:pt x="15987269" y="2061"/>
                </a:lnTo>
                <a:lnTo>
                  <a:pt x="16261718" y="0"/>
                </a:lnTo>
                <a:lnTo>
                  <a:pt x="16649667" y="3887"/>
                </a:lnTo>
                <a:lnTo>
                  <a:pt x="16788886" y="7123"/>
                </a:lnTo>
                <a:lnTo>
                  <a:pt x="14452789" y="16669"/>
                </a:lnTo>
                <a:close/>
              </a:path>
              <a:path w="16789400" h="17145">
                <a:moveTo>
                  <a:pt x="12229655" y="14768"/>
                </a:moveTo>
                <a:lnTo>
                  <a:pt x="7680935" y="14768"/>
                </a:lnTo>
                <a:lnTo>
                  <a:pt x="7837429" y="11847"/>
                </a:lnTo>
                <a:lnTo>
                  <a:pt x="9943413" y="1744"/>
                </a:lnTo>
                <a:lnTo>
                  <a:pt x="12054522" y="11732"/>
                </a:lnTo>
                <a:lnTo>
                  <a:pt x="12229655" y="14768"/>
                </a:lnTo>
                <a:close/>
              </a:path>
              <a:path w="16789400" h="17145">
                <a:moveTo>
                  <a:pt x="12356268" y="16669"/>
                </a:moveTo>
                <a:lnTo>
                  <a:pt x="6940272" y="16669"/>
                </a:lnTo>
                <a:lnTo>
                  <a:pt x="7474159" y="13899"/>
                </a:lnTo>
                <a:lnTo>
                  <a:pt x="12229655" y="14768"/>
                </a:lnTo>
                <a:lnTo>
                  <a:pt x="12356268" y="16669"/>
                </a:lnTo>
                <a:close/>
              </a:path>
              <a:path w="16789400" h="17145">
                <a:moveTo>
                  <a:pt x="546306" y="16669"/>
                </a:moveTo>
                <a:lnTo>
                  <a:pt x="0" y="16669"/>
                </a:lnTo>
                <a:lnTo>
                  <a:pt x="276084" y="15637"/>
                </a:lnTo>
                <a:lnTo>
                  <a:pt x="546306" y="16669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144000"/>
            <a:ext cx="18288000" cy="1181100"/>
            <a:chOff x="0" y="9093202"/>
            <a:chExt cx="18288000" cy="1181100"/>
          </a:xfrm>
        </p:grpSpPr>
        <p:sp>
          <p:nvSpPr>
            <p:cNvPr id="5" name="object 5"/>
            <p:cNvSpPr/>
            <p:nvPr/>
          </p:nvSpPr>
          <p:spPr>
            <a:xfrm>
              <a:off x="12528426" y="9528685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4"/>
                  </a:moveTo>
                  <a:lnTo>
                    <a:pt x="118439" y="222094"/>
                  </a:lnTo>
                  <a:lnTo>
                    <a:pt x="64309" y="211947"/>
                  </a:lnTo>
                  <a:lnTo>
                    <a:pt x="12173" y="189136"/>
                  </a:lnTo>
                  <a:lnTo>
                    <a:pt x="0" y="131617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39" y="30595"/>
                  </a:lnTo>
                  <a:lnTo>
                    <a:pt x="315548" y="14507"/>
                  </a:lnTo>
                  <a:lnTo>
                    <a:pt x="472628" y="5424"/>
                  </a:lnTo>
                  <a:lnTo>
                    <a:pt x="577489" y="1581"/>
                  </a:lnTo>
                  <a:lnTo>
                    <a:pt x="682476" y="0"/>
                  </a:lnTo>
                  <a:lnTo>
                    <a:pt x="735022" y="189"/>
                  </a:lnTo>
                  <a:lnTo>
                    <a:pt x="785494" y="6169"/>
                  </a:lnTo>
                  <a:lnTo>
                    <a:pt x="828636" y="22939"/>
                  </a:lnTo>
                  <a:lnTo>
                    <a:pt x="865261" y="50704"/>
                  </a:lnTo>
                  <a:lnTo>
                    <a:pt x="896185" y="89668"/>
                  </a:lnTo>
                  <a:lnTo>
                    <a:pt x="912964" y="145212"/>
                  </a:lnTo>
                  <a:lnTo>
                    <a:pt x="902722" y="169502"/>
                  </a:lnTo>
                  <a:lnTo>
                    <a:pt x="877940" y="191308"/>
                  </a:lnTo>
                  <a:lnTo>
                    <a:pt x="228941" y="222148"/>
                  </a:lnTo>
                  <a:lnTo>
                    <a:pt x="173629" y="224014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44" y="9552330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5" y="213271"/>
                  </a:moveTo>
                  <a:lnTo>
                    <a:pt x="97130" y="211764"/>
                  </a:lnTo>
                  <a:lnTo>
                    <a:pt x="61468" y="204801"/>
                  </a:lnTo>
                  <a:lnTo>
                    <a:pt x="28738" y="189693"/>
                  </a:lnTo>
                  <a:lnTo>
                    <a:pt x="0" y="163754"/>
                  </a:lnTo>
                  <a:lnTo>
                    <a:pt x="6326" y="108441"/>
                  </a:lnTo>
                  <a:lnTo>
                    <a:pt x="52535" y="53195"/>
                  </a:lnTo>
                  <a:lnTo>
                    <a:pt x="103822" y="40395"/>
                  </a:lnTo>
                  <a:lnTo>
                    <a:pt x="152330" y="32387"/>
                  </a:lnTo>
                  <a:lnTo>
                    <a:pt x="200936" y="25586"/>
                  </a:lnTo>
                  <a:lnTo>
                    <a:pt x="249630" y="19888"/>
                  </a:lnTo>
                  <a:lnTo>
                    <a:pt x="298402" y="15187"/>
                  </a:lnTo>
                  <a:lnTo>
                    <a:pt x="396143" y="8352"/>
                  </a:lnTo>
                  <a:lnTo>
                    <a:pt x="494079" y="4234"/>
                  </a:lnTo>
                  <a:lnTo>
                    <a:pt x="771501" y="0"/>
                  </a:lnTo>
                  <a:lnTo>
                    <a:pt x="828388" y="4112"/>
                  </a:lnTo>
                  <a:lnTo>
                    <a:pt x="864952" y="19872"/>
                  </a:lnTo>
                  <a:lnTo>
                    <a:pt x="887263" y="52408"/>
                  </a:lnTo>
                  <a:lnTo>
                    <a:pt x="901388" y="106852"/>
                  </a:lnTo>
                  <a:lnTo>
                    <a:pt x="902562" y="120107"/>
                  </a:lnTo>
                  <a:lnTo>
                    <a:pt x="898347" y="161582"/>
                  </a:lnTo>
                  <a:lnTo>
                    <a:pt x="862027" y="185160"/>
                  </a:lnTo>
                  <a:lnTo>
                    <a:pt x="822489" y="197742"/>
                  </a:lnTo>
                  <a:lnTo>
                    <a:pt x="781241" y="202996"/>
                  </a:lnTo>
                  <a:lnTo>
                    <a:pt x="134665" y="213271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2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23" y="279400"/>
                  </a:moveTo>
                  <a:lnTo>
                    <a:pt x="14015836" y="279400"/>
                  </a:lnTo>
                  <a:lnTo>
                    <a:pt x="13978045" y="241300"/>
                  </a:lnTo>
                  <a:lnTo>
                    <a:pt x="13950691" y="203200"/>
                  </a:lnTo>
                  <a:lnTo>
                    <a:pt x="13934439" y="165100"/>
                  </a:lnTo>
                  <a:lnTo>
                    <a:pt x="13929953" y="127000"/>
                  </a:lnTo>
                  <a:lnTo>
                    <a:pt x="13937895" y="76200"/>
                  </a:lnTo>
                  <a:lnTo>
                    <a:pt x="13958929" y="38100"/>
                  </a:lnTo>
                  <a:lnTo>
                    <a:pt x="13976101" y="25400"/>
                  </a:lnTo>
                  <a:lnTo>
                    <a:pt x="13995962" y="12700"/>
                  </a:lnTo>
                  <a:lnTo>
                    <a:pt x="14017940" y="0"/>
                  </a:lnTo>
                  <a:lnTo>
                    <a:pt x="14193507" y="0"/>
                  </a:lnTo>
                  <a:lnTo>
                    <a:pt x="14244188" y="12700"/>
                  </a:lnTo>
                  <a:lnTo>
                    <a:pt x="14511532" y="12700"/>
                  </a:lnTo>
                  <a:lnTo>
                    <a:pt x="14525392" y="25400"/>
                  </a:lnTo>
                  <a:lnTo>
                    <a:pt x="14858761" y="25400"/>
                  </a:lnTo>
                  <a:lnTo>
                    <a:pt x="14909588" y="38100"/>
                  </a:lnTo>
                  <a:lnTo>
                    <a:pt x="15011208" y="38100"/>
                  </a:lnTo>
                  <a:lnTo>
                    <a:pt x="15112822" y="50800"/>
                  </a:lnTo>
                  <a:lnTo>
                    <a:pt x="15214476" y="50800"/>
                  </a:lnTo>
                  <a:lnTo>
                    <a:pt x="15265333" y="63500"/>
                  </a:lnTo>
                  <a:lnTo>
                    <a:pt x="14346419" y="63500"/>
                  </a:lnTo>
                  <a:lnTo>
                    <a:pt x="14296695" y="76200"/>
                  </a:lnTo>
                  <a:lnTo>
                    <a:pt x="14246939" y="76200"/>
                  </a:lnTo>
                  <a:lnTo>
                    <a:pt x="14261532" y="88900"/>
                  </a:lnTo>
                  <a:lnTo>
                    <a:pt x="14277021" y="101600"/>
                  </a:lnTo>
                  <a:lnTo>
                    <a:pt x="14686394" y="101600"/>
                  </a:lnTo>
                  <a:lnTo>
                    <a:pt x="14735822" y="114300"/>
                  </a:lnTo>
                  <a:lnTo>
                    <a:pt x="14884049" y="114300"/>
                  </a:lnTo>
                  <a:lnTo>
                    <a:pt x="14933437" y="127000"/>
                  </a:lnTo>
                  <a:lnTo>
                    <a:pt x="15032178" y="127000"/>
                  </a:lnTo>
                  <a:lnTo>
                    <a:pt x="15081531" y="139700"/>
                  </a:lnTo>
                  <a:lnTo>
                    <a:pt x="15229514" y="139700"/>
                  </a:lnTo>
                  <a:lnTo>
                    <a:pt x="15278814" y="152400"/>
                  </a:lnTo>
                  <a:lnTo>
                    <a:pt x="15328100" y="152400"/>
                  </a:lnTo>
                  <a:lnTo>
                    <a:pt x="15377371" y="165100"/>
                  </a:lnTo>
                  <a:lnTo>
                    <a:pt x="15475868" y="165100"/>
                  </a:lnTo>
                  <a:lnTo>
                    <a:pt x="15492715" y="177800"/>
                  </a:lnTo>
                  <a:lnTo>
                    <a:pt x="14303744" y="177800"/>
                  </a:lnTo>
                  <a:lnTo>
                    <a:pt x="14294289" y="203200"/>
                  </a:lnTo>
                  <a:lnTo>
                    <a:pt x="14303819" y="228600"/>
                  </a:lnTo>
                  <a:lnTo>
                    <a:pt x="14435234" y="228600"/>
                  </a:lnTo>
                  <a:lnTo>
                    <a:pt x="14486265" y="241300"/>
                  </a:lnTo>
                  <a:lnTo>
                    <a:pt x="14690441" y="241300"/>
                  </a:lnTo>
                  <a:lnTo>
                    <a:pt x="14792557" y="254000"/>
                  </a:lnTo>
                  <a:lnTo>
                    <a:pt x="14894690" y="254000"/>
                  </a:lnTo>
                  <a:lnTo>
                    <a:pt x="14996835" y="266700"/>
                  </a:lnTo>
                  <a:lnTo>
                    <a:pt x="15201154" y="266700"/>
                  </a:lnTo>
                  <a:lnTo>
                    <a:pt x="15303323" y="279400"/>
                  </a:lnTo>
                  <a:close/>
                </a:path>
                <a:path w="18288000" h="1181100">
                  <a:moveTo>
                    <a:pt x="15561122" y="76200"/>
                  </a:moveTo>
                  <a:lnTo>
                    <a:pt x="14842524" y="76200"/>
                  </a:lnTo>
                  <a:lnTo>
                    <a:pt x="14792964" y="63500"/>
                  </a:lnTo>
                  <a:lnTo>
                    <a:pt x="15513478" y="63500"/>
                  </a:lnTo>
                  <a:lnTo>
                    <a:pt x="15561122" y="76200"/>
                  </a:lnTo>
                  <a:close/>
                </a:path>
                <a:path w="18288000" h="1181100">
                  <a:moveTo>
                    <a:pt x="15751496" y="88900"/>
                  </a:moveTo>
                  <a:lnTo>
                    <a:pt x="15040783" y="88900"/>
                  </a:lnTo>
                  <a:lnTo>
                    <a:pt x="14991210" y="76200"/>
                  </a:lnTo>
                  <a:lnTo>
                    <a:pt x="15703923" y="76200"/>
                  </a:lnTo>
                  <a:lnTo>
                    <a:pt x="15751496" y="88900"/>
                  </a:lnTo>
                  <a:close/>
                </a:path>
                <a:path w="18288000" h="1181100">
                  <a:moveTo>
                    <a:pt x="15837726" y="381000"/>
                  </a:moveTo>
                  <a:lnTo>
                    <a:pt x="15691189" y="381000"/>
                  </a:lnTo>
                  <a:lnTo>
                    <a:pt x="15642272" y="368300"/>
                  </a:lnTo>
                  <a:lnTo>
                    <a:pt x="15241147" y="368300"/>
                  </a:lnTo>
                  <a:lnTo>
                    <a:pt x="15190373" y="355600"/>
                  </a:lnTo>
                  <a:lnTo>
                    <a:pt x="15038179" y="355600"/>
                  </a:lnTo>
                  <a:lnTo>
                    <a:pt x="14987483" y="342900"/>
                  </a:lnTo>
                  <a:lnTo>
                    <a:pt x="14835479" y="342900"/>
                  </a:lnTo>
                  <a:lnTo>
                    <a:pt x="14784833" y="330200"/>
                  </a:lnTo>
                  <a:lnTo>
                    <a:pt x="14683561" y="330200"/>
                  </a:lnTo>
                  <a:lnTo>
                    <a:pt x="14582306" y="317500"/>
                  </a:lnTo>
                  <a:lnTo>
                    <a:pt x="14531679" y="317500"/>
                  </a:lnTo>
                  <a:lnTo>
                    <a:pt x="14481051" y="304800"/>
                  </a:lnTo>
                  <a:lnTo>
                    <a:pt x="14379784" y="304800"/>
                  </a:lnTo>
                  <a:lnTo>
                    <a:pt x="14329140" y="292100"/>
                  </a:lnTo>
                  <a:lnTo>
                    <a:pt x="15587624" y="292100"/>
                  </a:lnTo>
                  <a:lnTo>
                    <a:pt x="15636597" y="279400"/>
                  </a:lnTo>
                  <a:lnTo>
                    <a:pt x="15593266" y="254000"/>
                  </a:lnTo>
                  <a:lnTo>
                    <a:pt x="15502949" y="254000"/>
                  </a:lnTo>
                  <a:lnTo>
                    <a:pt x="15405169" y="241300"/>
                  </a:lnTo>
                  <a:lnTo>
                    <a:pt x="15356298" y="228600"/>
                  </a:lnTo>
                  <a:lnTo>
                    <a:pt x="15258518" y="228600"/>
                  </a:lnTo>
                  <a:lnTo>
                    <a:pt x="15209578" y="215900"/>
                  </a:lnTo>
                  <a:lnTo>
                    <a:pt x="15106441" y="215900"/>
                  </a:lnTo>
                  <a:lnTo>
                    <a:pt x="15054857" y="203200"/>
                  </a:lnTo>
                  <a:lnTo>
                    <a:pt x="14951659" y="203200"/>
                  </a:lnTo>
                  <a:lnTo>
                    <a:pt x="14900045" y="190500"/>
                  </a:lnTo>
                  <a:lnTo>
                    <a:pt x="14693486" y="190500"/>
                  </a:lnTo>
                  <a:lnTo>
                    <a:pt x="14641821" y="177800"/>
                  </a:lnTo>
                  <a:lnTo>
                    <a:pt x="15492715" y="177800"/>
                  </a:lnTo>
                  <a:lnTo>
                    <a:pt x="15509969" y="165100"/>
                  </a:lnTo>
                  <a:lnTo>
                    <a:pt x="15525594" y="165100"/>
                  </a:lnTo>
                  <a:lnTo>
                    <a:pt x="15537553" y="139700"/>
                  </a:lnTo>
                  <a:lnTo>
                    <a:pt x="15487749" y="139700"/>
                  </a:lnTo>
                  <a:lnTo>
                    <a:pt x="15437981" y="127000"/>
                  </a:lnTo>
                  <a:lnTo>
                    <a:pt x="15388246" y="127000"/>
                  </a:lnTo>
                  <a:lnTo>
                    <a:pt x="15338540" y="114300"/>
                  </a:lnTo>
                  <a:lnTo>
                    <a:pt x="15288862" y="114300"/>
                  </a:lnTo>
                  <a:lnTo>
                    <a:pt x="15239209" y="101600"/>
                  </a:lnTo>
                  <a:lnTo>
                    <a:pt x="15189577" y="101600"/>
                  </a:lnTo>
                  <a:lnTo>
                    <a:pt x="15139964" y="88900"/>
                  </a:lnTo>
                  <a:lnTo>
                    <a:pt x="15799064" y="88900"/>
                  </a:lnTo>
                  <a:lnTo>
                    <a:pt x="15855809" y="101600"/>
                  </a:lnTo>
                  <a:lnTo>
                    <a:pt x="15897240" y="127000"/>
                  </a:lnTo>
                  <a:lnTo>
                    <a:pt x="15924662" y="152400"/>
                  </a:lnTo>
                  <a:lnTo>
                    <a:pt x="15939377" y="203200"/>
                  </a:lnTo>
                  <a:lnTo>
                    <a:pt x="15943234" y="266700"/>
                  </a:lnTo>
                  <a:lnTo>
                    <a:pt x="15935937" y="304800"/>
                  </a:lnTo>
                  <a:lnTo>
                    <a:pt x="15916545" y="342900"/>
                  </a:lnTo>
                  <a:lnTo>
                    <a:pt x="15884121" y="368300"/>
                  </a:lnTo>
                  <a:lnTo>
                    <a:pt x="15837726" y="381000"/>
                  </a:lnTo>
                  <a:close/>
                </a:path>
                <a:path w="18288000" h="1181100">
                  <a:moveTo>
                    <a:pt x="15449880" y="292100"/>
                  </a:moveTo>
                  <a:lnTo>
                    <a:pt x="14121505" y="292100"/>
                  </a:lnTo>
                  <a:lnTo>
                    <a:pt x="14068507" y="279400"/>
                  </a:lnTo>
                  <a:lnTo>
                    <a:pt x="15405494" y="279400"/>
                  </a:lnTo>
                  <a:lnTo>
                    <a:pt x="15449880" y="292100"/>
                  </a:lnTo>
                  <a:close/>
                </a:path>
                <a:path w="18288000" h="1181100">
                  <a:moveTo>
                    <a:pt x="9668606" y="609600"/>
                  </a:moveTo>
                  <a:lnTo>
                    <a:pt x="8751002" y="609600"/>
                  </a:lnTo>
                  <a:lnTo>
                    <a:pt x="8801975" y="596900"/>
                  </a:lnTo>
                  <a:lnTo>
                    <a:pt x="9617625" y="596900"/>
                  </a:lnTo>
                  <a:lnTo>
                    <a:pt x="9668606" y="609600"/>
                  </a:lnTo>
                  <a:close/>
                </a:path>
                <a:path w="18288000" h="1181100">
                  <a:moveTo>
                    <a:pt x="10687868" y="622300"/>
                  </a:moveTo>
                  <a:lnTo>
                    <a:pt x="8190378" y="622300"/>
                  </a:lnTo>
                  <a:lnTo>
                    <a:pt x="8241337" y="609600"/>
                  </a:lnTo>
                  <a:lnTo>
                    <a:pt x="10637041" y="609600"/>
                  </a:lnTo>
                  <a:lnTo>
                    <a:pt x="10687868" y="622300"/>
                  </a:lnTo>
                  <a:close/>
                </a:path>
                <a:path w="18288000" h="1181100">
                  <a:moveTo>
                    <a:pt x="14202881" y="673100"/>
                  </a:moveTo>
                  <a:lnTo>
                    <a:pt x="6667631" y="673100"/>
                  </a:lnTo>
                  <a:lnTo>
                    <a:pt x="6718340" y="660400"/>
                  </a:lnTo>
                  <a:lnTo>
                    <a:pt x="12028621" y="660400"/>
                  </a:lnTo>
                  <a:lnTo>
                    <a:pt x="12069869" y="647700"/>
                  </a:lnTo>
                  <a:lnTo>
                    <a:pt x="12109406" y="635000"/>
                  </a:lnTo>
                  <a:lnTo>
                    <a:pt x="12145726" y="609600"/>
                  </a:lnTo>
                  <a:lnTo>
                    <a:pt x="12195104" y="622300"/>
                  </a:lnTo>
                  <a:lnTo>
                    <a:pt x="12541034" y="622300"/>
                  </a:lnTo>
                  <a:lnTo>
                    <a:pt x="12647300" y="647700"/>
                  </a:lnTo>
                  <a:lnTo>
                    <a:pt x="14104828" y="647700"/>
                  </a:lnTo>
                  <a:lnTo>
                    <a:pt x="14202881" y="673100"/>
                  </a:lnTo>
                  <a:close/>
                </a:path>
                <a:path w="18288000" h="1181100">
                  <a:moveTo>
                    <a:pt x="11308847" y="660400"/>
                  </a:moveTo>
                  <a:lnTo>
                    <a:pt x="7225435" y="660400"/>
                  </a:lnTo>
                  <a:lnTo>
                    <a:pt x="7276144" y="647700"/>
                  </a:lnTo>
                  <a:lnTo>
                    <a:pt x="7580401" y="647700"/>
                  </a:lnTo>
                  <a:lnTo>
                    <a:pt x="7631110" y="635000"/>
                  </a:lnTo>
                  <a:lnTo>
                    <a:pt x="7884657" y="635000"/>
                  </a:lnTo>
                  <a:lnTo>
                    <a:pt x="7935606" y="622300"/>
                  </a:lnTo>
                  <a:lnTo>
                    <a:pt x="11247379" y="622300"/>
                  </a:lnTo>
                  <a:lnTo>
                    <a:pt x="11276117" y="647700"/>
                  </a:lnTo>
                  <a:lnTo>
                    <a:pt x="11308847" y="660400"/>
                  </a:lnTo>
                  <a:close/>
                </a:path>
                <a:path w="18288000" h="1181100">
                  <a:moveTo>
                    <a:pt x="14104828" y="647700"/>
                  </a:moveTo>
                  <a:lnTo>
                    <a:pt x="12957494" y="647700"/>
                  </a:lnTo>
                  <a:lnTo>
                    <a:pt x="13007417" y="635000"/>
                  </a:lnTo>
                  <a:lnTo>
                    <a:pt x="13107263" y="635000"/>
                  </a:lnTo>
                  <a:lnTo>
                    <a:pt x="13257032" y="622300"/>
                  </a:lnTo>
                  <a:lnTo>
                    <a:pt x="14058407" y="622300"/>
                  </a:lnTo>
                  <a:lnTo>
                    <a:pt x="14104828" y="647700"/>
                  </a:lnTo>
                  <a:close/>
                </a:path>
                <a:path w="18288000" h="1181100">
                  <a:moveTo>
                    <a:pt x="18288001" y="736600"/>
                  </a:moveTo>
                  <a:lnTo>
                    <a:pt x="15623565" y="736600"/>
                  </a:lnTo>
                  <a:lnTo>
                    <a:pt x="15673949" y="723900"/>
                  </a:lnTo>
                  <a:lnTo>
                    <a:pt x="15719496" y="711200"/>
                  </a:lnTo>
                  <a:lnTo>
                    <a:pt x="15759746" y="698500"/>
                  </a:lnTo>
                  <a:lnTo>
                    <a:pt x="15794241" y="660400"/>
                  </a:lnTo>
                  <a:lnTo>
                    <a:pt x="15822522" y="622300"/>
                  </a:lnTo>
                  <a:lnTo>
                    <a:pt x="17456731" y="622300"/>
                  </a:lnTo>
                  <a:lnTo>
                    <a:pt x="17508354" y="635000"/>
                  </a:lnTo>
                  <a:lnTo>
                    <a:pt x="17921271" y="635000"/>
                  </a:lnTo>
                  <a:lnTo>
                    <a:pt x="17972876" y="647700"/>
                  </a:lnTo>
                  <a:lnTo>
                    <a:pt x="18179268" y="647700"/>
                  </a:lnTo>
                  <a:lnTo>
                    <a:pt x="18230858" y="660400"/>
                  </a:lnTo>
                  <a:lnTo>
                    <a:pt x="18288001" y="660400"/>
                  </a:lnTo>
                  <a:lnTo>
                    <a:pt x="18288001" y="736600"/>
                  </a:lnTo>
                  <a:close/>
                </a:path>
                <a:path w="18288000" h="1181100">
                  <a:moveTo>
                    <a:pt x="2147680" y="660400"/>
                  </a:moveTo>
                  <a:lnTo>
                    <a:pt x="1390124" y="660400"/>
                  </a:lnTo>
                  <a:lnTo>
                    <a:pt x="1440634" y="647700"/>
                  </a:lnTo>
                  <a:lnTo>
                    <a:pt x="2097181" y="647700"/>
                  </a:lnTo>
                  <a:lnTo>
                    <a:pt x="2147680" y="660400"/>
                  </a:lnTo>
                  <a:close/>
                </a:path>
                <a:path w="18288000" h="1181100">
                  <a:moveTo>
                    <a:pt x="18288001" y="660400"/>
                  </a:moveTo>
                  <a:lnTo>
                    <a:pt x="18261701" y="660400"/>
                  </a:lnTo>
                  <a:lnTo>
                    <a:pt x="18288001" y="647700"/>
                  </a:lnTo>
                  <a:lnTo>
                    <a:pt x="18288001" y="660400"/>
                  </a:lnTo>
                  <a:close/>
                </a:path>
                <a:path w="18288000" h="1181100">
                  <a:moveTo>
                    <a:pt x="18288001" y="1181100"/>
                  </a:moveTo>
                  <a:lnTo>
                    <a:pt x="0" y="1181100"/>
                  </a:lnTo>
                  <a:lnTo>
                    <a:pt x="0" y="660400"/>
                  </a:lnTo>
                  <a:lnTo>
                    <a:pt x="2703118" y="660400"/>
                  </a:lnTo>
                  <a:lnTo>
                    <a:pt x="2804100" y="673100"/>
                  </a:lnTo>
                  <a:lnTo>
                    <a:pt x="3208014" y="673100"/>
                  </a:lnTo>
                  <a:lnTo>
                    <a:pt x="3308989" y="685800"/>
                  </a:lnTo>
                  <a:lnTo>
                    <a:pt x="14354734" y="685800"/>
                  </a:lnTo>
                  <a:lnTo>
                    <a:pt x="14405384" y="698500"/>
                  </a:lnTo>
                  <a:lnTo>
                    <a:pt x="14557382" y="698500"/>
                  </a:lnTo>
                  <a:lnTo>
                    <a:pt x="14608063" y="711200"/>
                  </a:lnTo>
                  <a:lnTo>
                    <a:pt x="14760157" y="711200"/>
                  </a:lnTo>
                  <a:lnTo>
                    <a:pt x="14810871" y="723900"/>
                  </a:lnTo>
                  <a:lnTo>
                    <a:pt x="15064576" y="723900"/>
                  </a:lnTo>
                  <a:lnTo>
                    <a:pt x="15115344" y="736600"/>
                  </a:lnTo>
                  <a:lnTo>
                    <a:pt x="18288001" y="736600"/>
                  </a:lnTo>
                  <a:lnTo>
                    <a:pt x="18288001" y="1181100"/>
                  </a:lnTo>
                  <a:close/>
                </a:path>
                <a:path w="18288000" h="1181100">
                  <a:moveTo>
                    <a:pt x="14304091" y="685800"/>
                  </a:moveTo>
                  <a:lnTo>
                    <a:pt x="5347141" y="685800"/>
                  </a:lnTo>
                  <a:lnTo>
                    <a:pt x="5398256" y="673100"/>
                  </a:lnTo>
                  <a:lnTo>
                    <a:pt x="14253455" y="673100"/>
                  </a:lnTo>
                  <a:lnTo>
                    <a:pt x="14304091" y="685800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280" y="9162312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1" y="170502"/>
                  </a:moveTo>
                  <a:lnTo>
                    <a:pt x="302355" y="162799"/>
                  </a:lnTo>
                  <a:lnTo>
                    <a:pt x="293008" y="137220"/>
                  </a:lnTo>
                  <a:lnTo>
                    <a:pt x="302463" y="118596"/>
                  </a:lnTo>
                  <a:lnTo>
                    <a:pt x="325643" y="112352"/>
                  </a:lnTo>
                  <a:lnTo>
                    <a:pt x="354768" y="112787"/>
                  </a:lnTo>
                  <a:lnTo>
                    <a:pt x="382061" y="114198"/>
                  </a:lnTo>
                  <a:lnTo>
                    <a:pt x="485608" y="115495"/>
                  </a:lnTo>
                  <a:lnTo>
                    <a:pt x="589048" y="118304"/>
                  </a:lnTo>
                  <a:lnTo>
                    <a:pt x="744041" y="125007"/>
                  </a:lnTo>
                  <a:lnTo>
                    <a:pt x="950466" y="137763"/>
                  </a:lnTo>
                  <a:lnTo>
                    <a:pt x="1208298" y="158069"/>
                  </a:lnTo>
                  <a:lnTo>
                    <a:pt x="1313754" y="167625"/>
                  </a:lnTo>
                  <a:lnTo>
                    <a:pt x="382930" y="167625"/>
                  </a:lnTo>
                  <a:lnTo>
                    <a:pt x="355257" y="169165"/>
                  </a:lnTo>
                  <a:lnTo>
                    <a:pt x="325751" y="170502"/>
                  </a:lnTo>
                  <a:close/>
                </a:path>
                <a:path w="1840230" h="672465">
                  <a:moveTo>
                    <a:pt x="1539393" y="228185"/>
                  </a:moveTo>
                  <a:lnTo>
                    <a:pt x="1493569" y="226427"/>
                  </a:lnTo>
                  <a:lnTo>
                    <a:pt x="1404214" y="220617"/>
                  </a:lnTo>
                  <a:lnTo>
                    <a:pt x="382930" y="167625"/>
                  </a:lnTo>
                  <a:lnTo>
                    <a:pt x="1313754" y="167625"/>
                  </a:lnTo>
                  <a:lnTo>
                    <a:pt x="1550608" y="190212"/>
                  </a:lnTo>
                  <a:lnTo>
                    <a:pt x="1570930" y="191128"/>
                  </a:lnTo>
                  <a:lnTo>
                    <a:pt x="1591985" y="193306"/>
                  </a:lnTo>
                  <a:lnTo>
                    <a:pt x="1613529" y="201756"/>
                  </a:lnTo>
                  <a:lnTo>
                    <a:pt x="1635317" y="221486"/>
                  </a:lnTo>
                  <a:lnTo>
                    <a:pt x="1586511" y="227066"/>
                  </a:lnTo>
                  <a:lnTo>
                    <a:pt x="1539393" y="228185"/>
                  </a:lnTo>
                  <a:close/>
                </a:path>
                <a:path w="1840230" h="672465">
                  <a:moveTo>
                    <a:pt x="1367614" y="671875"/>
                  </a:moveTo>
                  <a:lnTo>
                    <a:pt x="1164407" y="669747"/>
                  </a:lnTo>
                  <a:lnTo>
                    <a:pt x="961352" y="663843"/>
                  </a:lnTo>
                  <a:lnTo>
                    <a:pt x="758441" y="654393"/>
                  </a:lnTo>
                  <a:lnTo>
                    <a:pt x="504993" y="637942"/>
                  </a:lnTo>
                  <a:lnTo>
                    <a:pt x="251740" y="616754"/>
                  </a:lnTo>
                  <a:lnTo>
                    <a:pt x="201166" y="610544"/>
                  </a:lnTo>
                  <a:lnTo>
                    <a:pt x="151447" y="600629"/>
                  </a:lnTo>
                  <a:lnTo>
                    <a:pt x="103113" y="585419"/>
                  </a:lnTo>
                  <a:lnTo>
                    <a:pt x="56692" y="563328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90"/>
                  </a:lnTo>
                  <a:lnTo>
                    <a:pt x="0" y="366465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4" y="228870"/>
                  </a:lnTo>
                  <a:lnTo>
                    <a:pt x="986202" y="286414"/>
                  </a:lnTo>
                  <a:lnTo>
                    <a:pt x="1138341" y="295423"/>
                  </a:lnTo>
                  <a:lnTo>
                    <a:pt x="1239867" y="299966"/>
                  </a:lnTo>
                  <a:lnTo>
                    <a:pt x="1341489" y="303058"/>
                  </a:lnTo>
                  <a:lnTo>
                    <a:pt x="1443222" y="304458"/>
                  </a:lnTo>
                  <a:lnTo>
                    <a:pt x="1495146" y="304458"/>
                  </a:lnTo>
                  <a:lnTo>
                    <a:pt x="1543098" y="304893"/>
                  </a:lnTo>
                  <a:lnTo>
                    <a:pt x="1592052" y="306728"/>
                  </a:lnTo>
                  <a:lnTo>
                    <a:pt x="1640992" y="309589"/>
                  </a:lnTo>
                  <a:lnTo>
                    <a:pt x="1836446" y="323995"/>
                  </a:lnTo>
                  <a:lnTo>
                    <a:pt x="1839990" y="371716"/>
                  </a:lnTo>
                  <a:lnTo>
                    <a:pt x="1837697" y="419082"/>
                  </a:lnTo>
                  <a:lnTo>
                    <a:pt x="1831977" y="466917"/>
                  </a:lnTo>
                  <a:lnTo>
                    <a:pt x="1825603" y="513418"/>
                  </a:lnTo>
                  <a:lnTo>
                    <a:pt x="1820807" y="560722"/>
                  </a:lnTo>
                  <a:lnTo>
                    <a:pt x="1792526" y="602952"/>
                  </a:lnTo>
                  <a:lnTo>
                    <a:pt x="1758031" y="633257"/>
                  </a:lnTo>
                  <a:lnTo>
                    <a:pt x="1717780" y="653262"/>
                  </a:lnTo>
                  <a:lnTo>
                    <a:pt x="1672234" y="664593"/>
                  </a:lnTo>
                  <a:lnTo>
                    <a:pt x="1621850" y="668878"/>
                  </a:lnTo>
                  <a:lnTo>
                    <a:pt x="1469277" y="671452"/>
                  </a:lnTo>
                  <a:lnTo>
                    <a:pt x="1367614" y="671875"/>
                  </a:lnTo>
                  <a:close/>
                </a:path>
                <a:path w="1840230" h="672465">
                  <a:moveTo>
                    <a:pt x="291467" y="34982"/>
                  </a:moveTo>
                  <a:lnTo>
                    <a:pt x="275469" y="33950"/>
                  </a:lnTo>
                  <a:lnTo>
                    <a:pt x="259878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3" y="6067"/>
                  </a:lnTo>
                  <a:lnTo>
                    <a:pt x="394398" y="3616"/>
                  </a:lnTo>
                  <a:lnTo>
                    <a:pt x="444067" y="1807"/>
                  </a:lnTo>
                  <a:lnTo>
                    <a:pt x="493712" y="617"/>
                  </a:lnTo>
                  <a:lnTo>
                    <a:pt x="543337" y="22"/>
                  </a:lnTo>
                  <a:lnTo>
                    <a:pt x="592943" y="0"/>
                  </a:lnTo>
                  <a:lnTo>
                    <a:pt x="642535" y="525"/>
                  </a:lnTo>
                  <a:lnTo>
                    <a:pt x="692115" y="1575"/>
                  </a:lnTo>
                  <a:lnTo>
                    <a:pt x="791249" y="5154"/>
                  </a:lnTo>
                  <a:lnTo>
                    <a:pt x="890368" y="10549"/>
                  </a:lnTo>
                  <a:lnTo>
                    <a:pt x="989495" y="17571"/>
                  </a:lnTo>
                  <a:lnTo>
                    <a:pt x="1138249" y="30741"/>
                  </a:lnTo>
                  <a:lnTo>
                    <a:pt x="1177637" y="34710"/>
                  </a:lnTo>
                  <a:lnTo>
                    <a:pt x="307344" y="34710"/>
                  </a:lnTo>
                  <a:lnTo>
                    <a:pt x="291467" y="34982"/>
                  </a:lnTo>
                  <a:close/>
                </a:path>
                <a:path w="1840230" h="672465">
                  <a:moveTo>
                    <a:pt x="1491000" y="108972"/>
                  </a:moveTo>
                  <a:lnTo>
                    <a:pt x="1129157" y="74699"/>
                  </a:lnTo>
                  <a:lnTo>
                    <a:pt x="832935" y="53120"/>
                  </a:lnTo>
                  <a:lnTo>
                    <a:pt x="585797" y="39923"/>
                  </a:lnTo>
                  <a:lnTo>
                    <a:pt x="530231" y="38046"/>
                  </a:lnTo>
                  <a:lnTo>
                    <a:pt x="307344" y="34710"/>
                  </a:lnTo>
                  <a:lnTo>
                    <a:pt x="1177637" y="34710"/>
                  </a:lnTo>
                  <a:lnTo>
                    <a:pt x="1386531" y="58155"/>
                  </a:lnTo>
                  <a:lnTo>
                    <a:pt x="1535838" y="76843"/>
                  </a:lnTo>
                  <a:lnTo>
                    <a:pt x="1523878" y="99607"/>
                  </a:lnTo>
                  <a:lnTo>
                    <a:pt x="1508253" y="108443"/>
                  </a:lnTo>
                  <a:lnTo>
                    <a:pt x="1491000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88033" y="4213758"/>
            <a:ext cx="931193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sz="12000" spc="100">
                <a:latin typeface="Fredoka One" panose="02000000000000000000" pitchFamily="2" charset="0"/>
              </a:rPr>
              <a:t>QUIZ!!!</a:t>
            </a:r>
            <a:endParaRPr sz="12000" spc="100">
              <a:latin typeface="Fredok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89752" y="0"/>
            <a:ext cx="12798425" cy="8712200"/>
            <a:chOff x="5489752" y="0"/>
            <a:chExt cx="12798425" cy="8712200"/>
          </a:xfrm>
        </p:grpSpPr>
        <p:sp>
          <p:nvSpPr>
            <p:cNvPr id="4" name="object 4"/>
            <p:cNvSpPr/>
            <p:nvPr/>
          </p:nvSpPr>
          <p:spPr>
            <a:xfrm>
              <a:off x="5500103" y="11"/>
              <a:ext cx="12788265" cy="8702040"/>
            </a:xfrm>
            <a:custGeom>
              <a:avLst/>
              <a:gdLst/>
              <a:ahLst/>
              <a:cxnLst/>
              <a:rect l="l" t="t" r="r" b="b"/>
              <a:pathLst>
                <a:path w="12788265" h="8702040">
                  <a:moveTo>
                    <a:pt x="7352487" y="8663953"/>
                  </a:moveTo>
                  <a:lnTo>
                    <a:pt x="1945779" y="8663953"/>
                  </a:lnTo>
                  <a:lnTo>
                    <a:pt x="2201976" y="8665108"/>
                  </a:lnTo>
                  <a:lnTo>
                    <a:pt x="3567099" y="8693455"/>
                  </a:lnTo>
                  <a:lnTo>
                    <a:pt x="3925747" y="8695055"/>
                  </a:lnTo>
                  <a:lnTo>
                    <a:pt x="7206247" y="8665108"/>
                  </a:lnTo>
                  <a:lnTo>
                    <a:pt x="7352487" y="8663953"/>
                  </a:lnTo>
                  <a:close/>
                </a:path>
                <a:path w="12788265" h="8702040">
                  <a:moveTo>
                    <a:pt x="12787884" y="0"/>
                  </a:moveTo>
                  <a:lnTo>
                    <a:pt x="533336" y="0"/>
                  </a:lnTo>
                  <a:lnTo>
                    <a:pt x="116471" y="0"/>
                  </a:lnTo>
                  <a:lnTo>
                    <a:pt x="116141" y="15379"/>
                  </a:lnTo>
                  <a:lnTo>
                    <a:pt x="115011" y="73710"/>
                  </a:lnTo>
                  <a:lnTo>
                    <a:pt x="113157" y="179959"/>
                  </a:lnTo>
                  <a:lnTo>
                    <a:pt x="111848" y="262216"/>
                  </a:lnTo>
                  <a:lnTo>
                    <a:pt x="110477" y="352742"/>
                  </a:lnTo>
                  <a:lnTo>
                    <a:pt x="109042" y="450811"/>
                  </a:lnTo>
                  <a:lnTo>
                    <a:pt x="106819" y="610425"/>
                  </a:lnTo>
                  <a:lnTo>
                    <a:pt x="104508" y="782840"/>
                  </a:lnTo>
                  <a:lnTo>
                    <a:pt x="101346" y="1028319"/>
                  </a:lnTo>
                  <a:lnTo>
                    <a:pt x="98132" y="1286230"/>
                  </a:lnTo>
                  <a:lnTo>
                    <a:pt x="93357" y="1683435"/>
                  </a:lnTo>
                  <a:lnTo>
                    <a:pt x="88061" y="2138756"/>
                  </a:lnTo>
                  <a:lnTo>
                    <a:pt x="81610" y="2713939"/>
                  </a:lnTo>
                  <a:lnTo>
                    <a:pt x="76022" y="3233432"/>
                  </a:lnTo>
                  <a:lnTo>
                    <a:pt x="75247" y="3302533"/>
                  </a:lnTo>
                  <a:lnTo>
                    <a:pt x="74345" y="3376485"/>
                  </a:lnTo>
                  <a:lnTo>
                    <a:pt x="72809" y="3496018"/>
                  </a:lnTo>
                  <a:lnTo>
                    <a:pt x="71056" y="3625138"/>
                  </a:lnTo>
                  <a:lnTo>
                    <a:pt x="68402" y="3810851"/>
                  </a:lnTo>
                  <a:lnTo>
                    <a:pt x="65430" y="4010329"/>
                  </a:lnTo>
                  <a:lnTo>
                    <a:pt x="61328" y="4276128"/>
                  </a:lnTo>
                  <a:lnTo>
                    <a:pt x="55041" y="4672355"/>
                  </a:lnTo>
                  <a:lnTo>
                    <a:pt x="20789" y="6776085"/>
                  </a:lnTo>
                  <a:lnTo>
                    <a:pt x="14643" y="7166699"/>
                  </a:lnTo>
                  <a:lnTo>
                    <a:pt x="10680" y="7427036"/>
                  </a:lnTo>
                  <a:lnTo>
                    <a:pt x="7835" y="7621448"/>
                  </a:lnTo>
                  <a:lnTo>
                    <a:pt x="5930" y="7757998"/>
                  </a:lnTo>
                  <a:lnTo>
                    <a:pt x="4216" y="7885785"/>
                  </a:lnTo>
                  <a:lnTo>
                    <a:pt x="2730" y="8004061"/>
                  </a:lnTo>
                  <a:lnTo>
                    <a:pt x="1879" y="8077251"/>
                  </a:lnTo>
                  <a:lnTo>
                    <a:pt x="1130" y="8145666"/>
                  </a:lnTo>
                  <a:lnTo>
                    <a:pt x="508" y="8209077"/>
                  </a:lnTo>
                  <a:lnTo>
                    <a:pt x="0" y="8267268"/>
                  </a:lnTo>
                  <a:lnTo>
                    <a:pt x="1739" y="8317217"/>
                  </a:lnTo>
                  <a:lnTo>
                    <a:pt x="7175" y="8366785"/>
                  </a:lnTo>
                  <a:lnTo>
                    <a:pt x="15062" y="8415566"/>
                  </a:lnTo>
                  <a:lnTo>
                    <a:pt x="24180" y="8463191"/>
                  </a:lnTo>
                  <a:lnTo>
                    <a:pt x="38989" y="8510956"/>
                  </a:lnTo>
                  <a:lnTo>
                    <a:pt x="62191" y="8553958"/>
                  </a:lnTo>
                  <a:lnTo>
                    <a:pt x="92329" y="8591817"/>
                  </a:lnTo>
                  <a:lnTo>
                    <a:pt x="127939" y="8624125"/>
                  </a:lnTo>
                  <a:lnTo>
                    <a:pt x="167551" y="8650516"/>
                  </a:lnTo>
                  <a:lnTo>
                    <a:pt x="209689" y="8670582"/>
                  </a:lnTo>
                  <a:lnTo>
                    <a:pt x="252895" y="8683942"/>
                  </a:lnTo>
                  <a:lnTo>
                    <a:pt x="295694" y="8690216"/>
                  </a:lnTo>
                  <a:lnTo>
                    <a:pt x="421944" y="8697557"/>
                  </a:lnTo>
                  <a:lnTo>
                    <a:pt x="470331" y="8699830"/>
                  </a:lnTo>
                  <a:lnTo>
                    <a:pt x="518807" y="8701380"/>
                  </a:lnTo>
                  <a:lnTo>
                    <a:pt x="567194" y="8701964"/>
                  </a:lnTo>
                  <a:lnTo>
                    <a:pt x="587870" y="8701811"/>
                  </a:lnTo>
                  <a:lnTo>
                    <a:pt x="608507" y="8701278"/>
                  </a:lnTo>
                  <a:lnTo>
                    <a:pt x="629221" y="8700211"/>
                  </a:lnTo>
                  <a:lnTo>
                    <a:pt x="650087" y="8698509"/>
                  </a:lnTo>
                  <a:lnTo>
                    <a:pt x="1300073" y="8672551"/>
                  </a:lnTo>
                  <a:lnTo>
                    <a:pt x="1688147" y="8665108"/>
                  </a:lnTo>
                  <a:lnTo>
                    <a:pt x="1945779" y="8663953"/>
                  </a:lnTo>
                  <a:lnTo>
                    <a:pt x="7669454" y="8662568"/>
                  </a:lnTo>
                  <a:lnTo>
                    <a:pt x="7833868" y="8663267"/>
                  </a:lnTo>
                  <a:lnTo>
                    <a:pt x="7864919" y="8662568"/>
                  </a:lnTo>
                  <a:lnTo>
                    <a:pt x="8001305" y="8660333"/>
                  </a:lnTo>
                  <a:lnTo>
                    <a:pt x="9617824" y="8652904"/>
                  </a:lnTo>
                  <a:lnTo>
                    <a:pt x="11275174" y="8660333"/>
                  </a:lnTo>
                  <a:lnTo>
                    <a:pt x="11579441" y="8665108"/>
                  </a:lnTo>
                  <a:lnTo>
                    <a:pt x="12216613" y="8667750"/>
                  </a:lnTo>
                  <a:lnTo>
                    <a:pt x="12787884" y="8666683"/>
                  </a:lnTo>
                  <a:lnTo>
                    <a:pt x="12787884" y="8652904"/>
                  </a:lnTo>
                  <a:lnTo>
                    <a:pt x="12787884" y="7759700"/>
                  </a:lnTo>
                  <a:lnTo>
                    <a:pt x="12787884" y="7721600"/>
                  </a:lnTo>
                  <a:lnTo>
                    <a:pt x="12787884" y="0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95789" y="8061558"/>
              <a:ext cx="727075" cy="178435"/>
            </a:xfrm>
            <a:custGeom>
              <a:avLst/>
              <a:gdLst/>
              <a:ahLst/>
              <a:cxnLst/>
              <a:rect l="l" t="t" r="r" b="b"/>
              <a:pathLst>
                <a:path w="727075" h="178434">
                  <a:moveTo>
                    <a:pt x="138773" y="178174"/>
                  </a:moveTo>
                  <a:lnTo>
                    <a:pt x="94888" y="176646"/>
                  </a:lnTo>
                  <a:lnTo>
                    <a:pt x="51845" y="168574"/>
                  </a:lnTo>
                  <a:lnTo>
                    <a:pt x="10389" y="150428"/>
                  </a:lnTo>
                  <a:lnTo>
                    <a:pt x="0" y="95103"/>
                  </a:lnTo>
                  <a:lnTo>
                    <a:pt x="7583" y="57433"/>
                  </a:lnTo>
                  <a:lnTo>
                    <a:pt x="85346" y="24303"/>
                  </a:lnTo>
                  <a:lnTo>
                    <a:pt x="234983" y="12657"/>
                  </a:lnTo>
                  <a:lnTo>
                    <a:pt x="334872" y="6378"/>
                  </a:lnTo>
                  <a:lnTo>
                    <a:pt x="434885" y="1966"/>
                  </a:lnTo>
                  <a:lnTo>
                    <a:pt x="535039" y="0"/>
                  </a:lnTo>
                  <a:lnTo>
                    <a:pt x="585174" y="115"/>
                  </a:lnTo>
                  <a:lnTo>
                    <a:pt x="625308" y="4872"/>
                  </a:lnTo>
                  <a:lnTo>
                    <a:pt x="688737" y="40301"/>
                  </a:lnTo>
                  <a:lnTo>
                    <a:pt x="713327" y="71298"/>
                  </a:lnTo>
                  <a:lnTo>
                    <a:pt x="726669" y="115484"/>
                  </a:lnTo>
                  <a:lnTo>
                    <a:pt x="718524" y="134808"/>
                  </a:lnTo>
                  <a:lnTo>
                    <a:pt x="698819" y="152155"/>
                  </a:lnTo>
                  <a:lnTo>
                    <a:pt x="182756" y="176689"/>
                  </a:lnTo>
                  <a:lnTo>
                    <a:pt x="138773" y="178174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77507" y="8080333"/>
              <a:ext cx="718185" cy="170180"/>
            </a:xfrm>
            <a:custGeom>
              <a:avLst/>
              <a:gdLst/>
              <a:ahLst/>
              <a:cxnLst/>
              <a:rect l="l" t="t" r="r" b="b"/>
              <a:pathLst>
                <a:path w="718184" h="170179">
                  <a:moveTo>
                    <a:pt x="107081" y="169662"/>
                  </a:moveTo>
                  <a:lnTo>
                    <a:pt x="77234" y="168464"/>
                  </a:lnTo>
                  <a:lnTo>
                    <a:pt x="48877" y="162924"/>
                  </a:lnTo>
                  <a:lnTo>
                    <a:pt x="22851" y="150906"/>
                  </a:lnTo>
                  <a:lnTo>
                    <a:pt x="0" y="130270"/>
                  </a:lnTo>
                  <a:lnTo>
                    <a:pt x="5030" y="86267"/>
                  </a:lnTo>
                  <a:lnTo>
                    <a:pt x="41774" y="42318"/>
                  </a:lnTo>
                  <a:lnTo>
                    <a:pt x="82556" y="32135"/>
                  </a:lnTo>
                  <a:lnTo>
                    <a:pt x="135613" y="23628"/>
                  </a:lnTo>
                  <a:lnTo>
                    <a:pt x="188811" y="16877"/>
                  </a:lnTo>
                  <a:lnTo>
                    <a:pt x="242131" y="11666"/>
                  </a:lnTo>
                  <a:lnTo>
                    <a:pt x="295553" y="7774"/>
                  </a:lnTo>
                  <a:lnTo>
                    <a:pt x="349055" y="4984"/>
                  </a:lnTo>
                  <a:lnTo>
                    <a:pt x="456221" y="1834"/>
                  </a:lnTo>
                  <a:lnTo>
                    <a:pt x="613472" y="0"/>
                  </a:lnTo>
                  <a:lnTo>
                    <a:pt x="658706" y="3271"/>
                  </a:lnTo>
                  <a:lnTo>
                    <a:pt x="687781" y="15808"/>
                  </a:lnTo>
                  <a:lnTo>
                    <a:pt x="705522" y="41692"/>
                  </a:lnTo>
                  <a:lnTo>
                    <a:pt x="716754" y="85004"/>
                  </a:lnTo>
                  <a:lnTo>
                    <a:pt x="717687" y="95548"/>
                  </a:lnTo>
                  <a:lnTo>
                    <a:pt x="714336" y="128542"/>
                  </a:lnTo>
                  <a:lnTo>
                    <a:pt x="654016" y="157309"/>
                  </a:lnTo>
                  <a:lnTo>
                    <a:pt x="427890" y="166002"/>
                  </a:lnTo>
                  <a:lnTo>
                    <a:pt x="107081" y="169662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9752" y="0"/>
              <a:ext cx="12798425" cy="8712200"/>
            </a:xfrm>
            <a:custGeom>
              <a:avLst/>
              <a:gdLst/>
              <a:ahLst/>
              <a:cxnLst/>
              <a:rect l="l" t="t" r="r" b="b"/>
              <a:pathLst>
                <a:path w="12798425" h="8712200">
                  <a:moveTo>
                    <a:pt x="867708" y="8699499"/>
                  </a:moveTo>
                  <a:lnTo>
                    <a:pt x="305354" y="8699499"/>
                  </a:lnTo>
                  <a:lnTo>
                    <a:pt x="215037" y="8674099"/>
                  </a:lnTo>
                  <a:lnTo>
                    <a:pt x="171323" y="8648699"/>
                  </a:lnTo>
                  <a:lnTo>
                    <a:pt x="130483" y="8623299"/>
                  </a:lnTo>
                  <a:lnTo>
                    <a:pt x="93951" y="8585199"/>
                  </a:lnTo>
                  <a:lnTo>
                    <a:pt x="63158" y="8547099"/>
                  </a:lnTo>
                  <a:lnTo>
                    <a:pt x="39538" y="8508999"/>
                  </a:lnTo>
                  <a:lnTo>
                    <a:pt x="24525" y="8458199"/>
                  </a:lnTo>
                  <a:lnTo>
                    <a:pt x="15058" y="8407399"/>
                  </a:lnTo>
                  <a:lnTo>
                    <a:pt x="7081" y="8356599"/>
                  </a:lnTo>
                  <a:lnTo>
                    <a:pt x="1694" y="8305799"/>
                  </a:lnTo>
                  <a:lnTo>
                    <a:pt x="0" y="8254999"/>
                  </a:lnTo>
                  <a:lnTo>
                    <a:pt x="819" y="8166099"/>
                  </a:lnTo>
                  <a:lnTo>
                    <a:pt x="1510" y="8102599"/>
                  </a:lnTo>
                  <a:lnTo>
                    <a:pt x="2313" y="8039099"/>
                  </a:lnTo>
                  <a:lnTo>
                    <a:pt x="3713" y="7924799"/>
                  </a:lnTo>
                  <a:lnTo>
                    <a:pt x="5337" y="7797799"/>
                  </a:lnTo>
                  <a:lnTo>
                    <a:pt x="7166" y="7658099"/>
                  </a:lnTo>
                  <a:lnTo>
                    <a:pt x="9898" y="7467599"/>
                  </a:lnTo>
                  <a:lnTo>
                    <a:pt x="12930" y="7264399"/>
                  </a:lnTo>
                  <a:lnTo>
                    <a:pt x="17956" y="6946899"/>
                  </a:lnTo>
                  <a:lnTo>
                    <a:pt x="25350" y="6476999"/>
                  </a:lnTo>
                  <a:lnTo>
                    <a:pt x="49380" y="5016499"/>
                  </a:lnTo>
                  <a:lnTo>
                    <a:pt x="59672" y="4368799"/>
                  </a:lnTo>
                  <a:lnTo>
                    <a:pt x="64678" y="4051299"/>
                  </a:lnTo>
                  <a:lnTo>
                    <a:pt x="68403" y="3797299"/>
                  </a:lnTo>
                  <a:lnTo>
                    <a:pt x="71036" y="3619499"/>
                  </a:lnTo>
                  <a:lnTo>
                    <a:pt x="72783" y="3492499"/>
                  </a:lnTo>
                  <a:lnTo>
                    <a:pt x="74317" y="3365499"/>
                  </a:lnTo>
                  <a:lnTo>
                    <a:pt x="75623" y="3263899"/>
                  </a:lnTo>
                  <a:lnTo>
                    <a:pt x="76358" y="3200399"/>
                  </a:lnTo>
                  <a:lnTo>
                    <a:pt x="77840" y="3047999"/>
                  </a:lnTo>
                  <a:lnTo>
                    <a:pt x="83220" y="2552699"/>
                  </a:lnTo>
                  <a:lnTo>
                    <a:pt x="89374" y="2006599"/>
                  </a:lnTo>
                  <a:lnTo>
                    <a:pt x="94796" y="1549399"/>
                  </a:lnTo>
                  <a:lnTo>
                    <a:pt x="98820" y="1219199"/>
                  </a:lnTo>
                  <a:lnTo>
                    <a:pt x="102044" y="965199"/>
                  </a:lnTo>
                  <a:lnTo>
                    <a:pt x="105209" y="723899"/>
                  </a:lnTo>
                  <a:lnTo>
                    <a:pt x="107509" y="546099"/>
                  </a:lnTo>
                  <a:lnTo>
                    <a:pt x="109720" y="393699"/>
                  </a:lnTo>
                  <a:lnTo>
                    <a:pt x="111132" y="304799"/>
                  </a:lnTo>
                  <a:lnTo>
                    <a:pt x="112486" y="215899"/>
                  </a:lnTo>
                  <a:lnTo>
                    <a:pt x="113775" y="139699"/>
                  </a:lnTo>
                  <a:lnTo>
                    <a:pt x="114991" y="63499"/>
                  </a:lnTo>
                  <a:lnTo>
                    <a:pt x="116451" y="0"/>
                  </a:lnTo>
                  <a:lnTo>
                    <a:pt x="465131" y="0"/>
                  </a:lnTo>
                  <a:lnTo>
                    <a:pt x="475423" y="12699"/>
                  </a:lnTo>
                  <a:lnTo>
                    <a:pt x="506045" y="38099"/>
                  </a:lnTo>
                  <a:lnTo>
                    <a:pt x="505236" y="101599"/>
                  </a:lnTo>
                  <a:lnTo>
                    <a:pt x="503578" y="203199"/>
                  </a:lnTo>
                  <a:lnTo>
                    <a:pt x="498476" y="507999"/>
                  </a:lnTo>
                  <a:lnTo>
                    <a:pt x="495988" y="660399"/>
                  </a:lnTo>
                  <a:lnTo>
                    <a:pt x="494402" y="774699"/>
                  </a:lnTo>
                  <a:lnTo>
                    <a:pt x="492901" y="876299"/>
                  </a:lnTo>
                  <a:lnTo>
                    <a:pt x="492189" y="927099"/>
                  </a:lnTo>
                  <a:lnTo>
                    <a:pt x="491506" y="977899"/>
                  </a:lnTo>
                  <a:lnTo>
                    <a:pt x="490854" y="1028699"/>
                  </a:lnTo>
                  <a:lnTo>
                    <a:pt x="490238" y="1079499"/>
                  </a:lnTo>
                  <a:lnTo>
                    <a:pt x="489659" y="1130299"/>
                  </a:lnTo>
                  <a:lnTo>
                    <a:pt x="489120" y="1181099"/>
                  </a:lnTo>
                  <a:lnTo>
                    <a:pt x="488677" y="1231899"/>
                  </a:lnTo>
                  <a:lnTo>
                    <a:pt x="488331" y="1282699"/>
                  </a:lnTo>
                  <a:lnTo>
                    <a:pt x="488070" y="1333499"/>
                  </a:lnTo>
                  <a:lnTo>
                    <a:pt x="487882" y="1384299"/>
                  </a:lnTo>
                  <a:lnTo>
                    <a:pt x="487754" y="1435099"/>
                  </a:lnTo>
                  <a:lnTo>
                    <a:pt x="487627" y="1536699"/>
                  </a:lnTo>
                  <a:lnTo>
                    <a:pt x="487546" y="1739899"/>
                  </a:lnTo>
                  <a:lnTo>
                    <a:pt x="487393" y="1828799"/>
                  </a:lnTo>
                  <a:lnTo>
                    <a:pt x="487245" y="1879599"/>
                  </a:lnTo>
                  <a:lnTo>
                    <a:pt x="487032" y="1930399"/>
                  </a:lnTo>
                  <a:lnTo>
                    <a:pt x="486742" y="1981199"/>
                  </a:lnTo>
                  <a:lnTo>
                    <a:pt x="486364" y="2031999"/>
                  </a:lnTo>
                  <a:lnTo>
                    <a:pt x="485883" y="2082799"/>
                  </a:lnTo>
                  <a:lnTo>
                    <a:pt x="485289" y="2133599"/>
                  </a:lnTo>
                  <a:lnTo>
                    <a:pt x="484567" y="2184399"/>
                  </a:lnTo>
                  <a:lnTo>
                    <a:pt x="483707" y="2235199"/>
                  </a:lnTo>
                  <a:lnTo>
                    <a:pt x="482696" y="2285999"/>
                  </a:lnTo>
                  <a:lnTo>
                    <a:pt x="481520" y="2336799"/>
                  </a:lnTo>
                  <a:lnTo>
                    <a:pt x="476375" y="2539999"/>
                  </a:lnTo>
                  <a:lnTo>
                    <a:pt x="473869" y="2641599"/>
                  </a:lnTo>
                  <a:lnTo>
                    <a:pt x="471445" y="2743199"/>
                  </a:lnTo>
                  <a:lnTo>
                    <a:pt x="470271" y="2793999"/>
                  </a:lnTo>
                  <a:lnTo>
                    <a:pt x="469128" y="2857499"/>
                  </a:lnTo>
                  <a:lnTo>
                    <a:pt x="468019" y="2908299"/>
                  </a:lnTo>
                  <a:lnTo>
                    <a:pt x="466946" y="2959099"/>
                  </a:lnTo>
                  <a:lnTo>
                    <a:pt x="465914" y="3009899"/>
                  </a:lnTo>
                  <a:lnTo>
                    <a:pt x="464926" y="3060699"/>
                  </a:lnTo>
                  <a:lnTo>
                    <a:pt x="463985" y="3111499"/>
                  </a:lnTo>
                  <a:lnTo>
                    <a:pt x="463094" y="3162299"/>
                  </a:lnTo>
                  <a:lnTo>
                    <a:pt x="462257" y="3213099"/>
                  </a:lnTo>
                  <a:lnTo>
                    <a:pt x="461478" y="3263899"/>
                  </a:lnTo>
                  <a:lnTo>
                    <a:pt x="460759" y="3314699"/>
                  </a:lnTo>
                  <a:lnTo>
                    <a:pt x="460104" y="3365499"/>
                  </a:lnTo>
                  <a:lnTo>
                    <a:pt x="459633" y="3416299"/>
                  </a:lnTo>
                  <a:lnTo>
                    <a:pt x="459439" y="3467099"/>
                  </a:lnTo>
                  <a:lnTo>
                    <a:pt x="459488" y="3517899"/>
                  </a:lnTo>
                  <a:lnTo>
                    <a:pt x="459742" y="3568699"/>
                  </a:lnTo>
                  <a:lnTo>
                    <a:pt x="460168" y="3619499"/>
                  </a:lnTo>
                  <a:lnTo>
                    <a:pt x="460728" y="3670299"/>
                  </a:lnTo>
                  <a:lnTo>
                    <a:pt x="461389" y="3721099"/>
                  </a:lnTo>
                  <a:lnTo>
                    <a:pt x="462112" y="3771899"/>
                  </a:lnTo>
                  <a:lnTo>
                    <a:pt x="463609" y="3873499"/>
                  </a:lnTo>
                  <a:lnTo>
                    <a:pt x="464311" y="3924299"/>
                  </a:lnTo>
                  <a:lnTo>
                    <a:pt x="464934" y="3975099"/>
                  </a:lnTo>
                  <a:lnTo>
                    <a:pt x="465443" y="4025899"/>
                  </a:lnTo>
                  <a:lnTo>
                    <a:pt x="465802" y="4076699"/>
                  </a:lnTo>
                  <a:lnTo>
                    <a:pt x="465976" y="4127499"/>
                  </a:lnTo>
                  <a:lnTo>
                    <a:pt x="465936" y="4432299"/>
                  </a:lnTo>
                  <a:lnTo>
                    <a:pt x="465800" y="4533899"/>
                  </a:lnTo>
                  <a:lnTo>
                    <a:pt x="465606" y="4635499"/>
                  </a:lnTo>
                  <a:lnTo>
                    <a:pt x="465356" y="4737099"/>
                  </a:lnTo>
                  <a:lnTo>
                    <a:pt x="465053" y="4838699"/>
                  </a:lnTo>
                  <a:lnTo>
                    <a:pt x="464698" y="4940299"/>
                  </a:lnTo>
                  <a:lnTo>
                    <a:pt x="464074" y="5079999"/>
                  </a:lnTo>
                  <a:lnTo>
                    <a:pt x="463346" y="5232399"/>
                  </a:lnTo>
                  <a:lnTo>
                    <a:pt x="462522" y="5384799"/>
                  </a:lnTo>
                  <a:lnTo>
                    <a:pt x="461827" y="5486399"/>
                  </a:lnTo>
                  <a:lnTo>
                    <a:pt x="461051" y="5587999"/>
                  </a:lnTo>
                  <a:lnTo>
                    <a:pt x="460623" y="5638799"/>
                  </a:lnTo>
                  <a:lnTo>
                    <a:pt x="460165" y="5689599"/>
                  </a:lnTo>
                  <a:lnTo>
                    <a:pt x="459671" y="5753099"/>
                  </a:lnTo>
                  <a:lnTo>
                    <a:pt x="459139" y="5803899"/>
                  </a:lnTo>
                  <a:lnTo>
                    <a:pt x="458565" y="5854699"/>
                  </a:lnTo>
                  <a:lnTo>
                    <a:pt x="457946" y="5905499"/>
                  </a:lnTo>
                  <a:lnTo>
                    <a:pt x="457277" y="5956299"/>
                  </a:lnTo>
                  <a:lnTo>
                    <a:pt x="456556" y="6007099"/>
                  </a:lnTo>
                  <a:lnTo>
                    <a:pt x="455779" y="6057899"/>
                  </a:lnTo>
                  <a:lnTo>
                    <a:pt x="454942" y="6108699"/>
                  </a:lnTo>
                  <a:lnTo>
                    <a:pt x="454041" y="6159499"/>
                  </a:lnTo>
                  <a:lnTo>
                    <a:pt x="453074" y="6210299"/>
                  </a:lnTo>
                  <a:lnTo>
                    <a:pt x="452035" y="6261099"/>
                  </a:lnTo>
                  <a:lnTo>
                    <a:pt x="450923" y="6311899"/>
                  </a:lnTo>
                  <a:lnTo>
                    <a:pt x="449733" y="6362699"/>
                  </a:lnTo>
                  <a:lnTo>
                    <a:pt x="448462" y="6413499"/>
                  </a:lnTo>
                  <a:lnTo>
                    <a:pt x="447106" y="6464299"/>
                  </a:lnTo>
                  <a:lnTo>
                    <a:pt x="445661" y="6515099"/>
                  </a:lnTo>
                  <a:lnTo>
                    <a:pt x="444124" y="6565899"/>
                  </a:lnTo>
                  <a:lnTo>
                    <a:pt x="442492" y="6629399"/>
                  </a:lnTo>
                  <a:lnTo>
                    <a:pt x="440760" y="6680199"/>
                  </a:lnTo>
                  <a:lnTo>
                    <a:pt x="439089" y="6730999"/>
                  </a:lnTo>
                  <a:lnTo>
                    <a:pt x="437596" y="6781799"/>
                  </a:lnTo>
                  <a:lnTo>
                    <a:pt x="436265" y="6832599"/>
                  </a:lnTo>
                  <a:lnTo>
                    <a:pt x="435082" y="6883399"/>
                  </a:lnTo>
                  <a:lnTo>
                    <a:pt x="434031" y="6934199"/>
                  </a:lnTo>
                  <a:lnTo>
                    <a:pt x="433097" y="6984999"/>
                  </a:lnTo>
                  <a:lnTo>
                    <a:pt x="432265" y="7035799"/>
                  </a:lnTo>
                  <a:lnTo>
                    <a:pt x="431520" y="7086599"/>
                  </a:lnTo>
                  <a:lnTo>
                    <a:pt x="430845" y="7137399"/>
                  </a:lnTo>
                  <a:lnTo>
                    <a:pt x="430227" y="7188199"/>
                  </a:lnTo>
                  <a:lnTo>
                    <a:pt x="429649" y="7238999"/>
                  </a:lnTo>
                  <a:lnTo>
                    <a:pt x="427438" y="7442199"/>
                  </a:lnTo>
                  <a:lnTo>
                    <a:pt x="426835" y="7492999"/>
                  </a:lnTo>
                  <a:lnTo>
                    <a:pt x="426180" y="7543799"/>
                  </a:lnTo>
                  <a:lnTo>
                    <a:pt x="425459" y="7594599"/>
                  </a:lnTo>
                  <a:lnTo>
                    <a:pt x="424657" y="7645399"/>
                  </a:lnTo>
                  <a:lnTo>
                    <a:pt x="423758" y="7696199"/>
                  </a:lnTo>
                  <a:lnTo>
                    <a:pt x="422747" y="7746999"/>
                  </a:lnTo>
                  <a:lnTo>
                    <a:pt x="421608" y="7797799"/>
                  </a:lnTo>
                  <a:lnTo>
                    <a:pt x="420327" y="7848599"/>
                  </a:lnTo>
                  <a:lnTo>
                    <a:pt x="418888" y="7899399"/>
                  </a:lnTo>
                  <a:lnTo>
                    <a:pt x="417276" y="7950199"/>
                  </a:lnTo>
                  <a:lnTo>
                    <a:pt x="415476" y="8000999"/>
                  </a:lnTo>
                  <a:lnTo>
                    <a:pt x="413472" y="8051799"/>
                  </a:lnTo>
                  <a:lnTo>
                    <a:pt x="413914" y="8077199"/>
                  </a:lnTo>
                  <a:lnTo>
                    <a:pt x="420121" y="8115299"/>
                  </a:lnTo>
                  <a:lnTo>
                    <a:pt x="433970" y="8153399"/>
                  </a:lnTo>
                  <a:lnTo>
                    <a:pt x="457341" y="8178799"/>
                  </a:lnTo>
                  <a:lnTo>
                    <a:pt x="452850" y="8191499"/>
                  </a:lnTo>
                  <a:lnTo>
                    <a:pt x="449396" y="8191499"/>
                  </a:lnTo>
                  <a:lnTo>
                    <a:pt x="443869" y="8204199"/>
                  </a:lnTo>
                  <a:lnTo>
                    <a:pt x="402528" y="8229599"/>
                  </a:lnTo>
                  <a:lnTo>
                    <a:pt x="363726" y="8267699"/>
                  </a:lnTo>
                  <a:lnTo>
                    <a:pt x="327052" y="8305799"/>
                  </a:lnTo>
                  <a:lnTo>
                    <a:pt x="292099" y="8343899"/>
                  </a:lnTo>
                  <a:lnTo>
                    <a:pt x="258457" y="8381999"/>
                  </a:lnTo>
                  <a:lnTo>
                    <a:pt x="225718" y="8420099"/>
                  </a:lnTo>
                  <a:lnTo>
                    <a:pt x="193473" y="8470899"/>
                  </a:lnTo>
                  <a:lnTo>
                    <a:pt x="161313" y="8508999"/>
                  </a:lnTo>
                  <a:lnTo>
                    <a:pt x="147021" y="8521699"/>
                  </a:lnTo>
                  <a:lnTo>
                    <a:pt x="134025" y="8547099"/>
                  </a:lnTo>
                  <a:lnTo>
                    <a:pt x="129836" y="8559799"/>
                  </a:lnTo>
                  <a:lnTo>
                    <a:pt x="141969" y="8585199"/>
                  </a:lnTo>
                  <a:lnTo>
                    <a:pt x="161545" y="8597899"/>
                  </a:lnTo>
                  <a:lnTo>
                    <a:pt x="12798245" y="8597899"/>
                  </a:lnTo>
                  <a:lnTo>
                    <a:pt x="12798245" y="8661399"/>
                  </a:lnTo>
                  <a:lnTo>
                    <a:pt x="7574167" y="8661399"/>
                  </a:lnTo>
                  <a:lnTo>
                    <a:pt x="7536262" y="8674099"/>
                  </a:lnTo>
                  <a:lnTo>
                    <a:pt x="1230478" y="8674099"/>
                  </a:lnTo>
                  <a:lnTo>
                    <a:pt x="1178645" y="8686799"/>
                  </a:lnTo>
                  <a:lnTo>
                    <a:pt x="919525" y="8686799"/>
                  </a:lnTo>
                  <a:lnTo>
                    <a:pt x="867708" y="8699499"/>
                  </a:lnTo>
                  <a:close/>
                </a:path>
                <a:path w="12798425" h="8712200">
                  <a:moveTo>
                    <a:pt x="12692941" y="7937499"/>
                  </a:moveTo>
                  <a:lnTo>
                    <a:pt x="11689485" y="7937499"/>
                  </a:lnTo>
                  <a:lnTo>
                    <a:pt x="11654403" y="7899399"/>
                  </a:lnTo>
                  <a:lnTo>
                    <a:pt x="11631426" y="7861299"/>
                  </a:lnTo>
                  <a:lnTo>
                    <a:pt x="11621464" y="7823199"/>
                  </a:lnTo>
                  <a:lnTo>
                    <a:pt x="11625429" y="7785099"/>
                  </a:lnTo>
                  <a:lnTo>
                    <a:pt x="11644234" y="7746999"/>
                  </a:lnTo>
                  <a:lnTo>
                    <a:pt x="11657889" y="7734299"/>
                  </a:lnTo>
                  <a:lnTo>
                    <a:pt x="11673681" y="7721599"/>
                  </a:lnTo>
                  <a:lnTo>
                    <a:pt x="12072560" y="7721599"/>
                  </a:lnTo>
                  <a:lnTo>
                    <a:pt x="12083645" y="7734299"/>
                  </a:lnTo>
                  <a:lnTo>
                    <a:pt x="12362638" y="7734299"/>
                  </a:lnTo>
                  <a:lnTo>
                    <a:pt x="12411712" y="7746999"/>
                  </a:lnTo>
                  <a:lnTo>
                    <a:pt x="12558886" y="7746999"/>
                  </a:lnTo>
                  <a:lnTo>
                    <a:pt x="12607955" y="7759699"/>
                  </a:lnTo>
                  <a:lnTo>
                    <a:pt x="12027415" y="7759699"/>
                  </a:lnTo>
                  <a:lnTo>
                    <a:pt x="11976065" y="7772399"/>
                  </a:lnTo>
                  <a:lnTo>
                    <a:pt x="11873250" y="7772399"/>
                  </a:lnTo>
                  <a:lnTo>
                    <a:pt x="11884854" y="7785099"/>
                  </a:lnTo>
                  <a:lnTo>
                    <a:pt x="11897171" y="7785099"/>
                  </a:lnTo>
                  <a:lnTo>
                    <a:pt x="11909876" y="7797799"/>
                  </a:lnTo>
                  <a:lnTo>
                    <a:pt x="12295677" y="7797799"/>
                  </a:lnTo>
                  <a:lnTo>
                    <a:pt x="12346191" y="7810499"/>
                  </a:lnTo>
                  <a:lnTo>
                    <a:pt x="12447176" y="7810499"/>
                  </a:lnTo>
                  <a:lnTo>
                    <a:pt x="12497647" y="7823199"/>
                  </a:lnTo>
                  <a:lnTo>
                    <a:pt x="12648960" y="7823199"/>
                  </a:lnTo>
                  <a:lnTo>
                    <a:pt x="12699363" y="7835899"/>
                  </a:lnTo>
                  <a:lnTo>
                    <a:pt x="12749746" y="7835899"/>
                  </a:lnTo>
                  <a:lnTo>
                    <a:pt x="12798245" y="7848599"/>
                  </a:lnTo>
                  <a:lnTo>
                    <a:pt x="11936851" y="7848599"/>
                  </a:lnTo>
                  <a:lnTo>
                    <a:pt x="11918420" y="7861299"/>
                  </a:lnTo>
                  <a:lnTo>
                    <a:pt x="11910901" y="7873999"/>
                  </a:lnTo>
                  <a:lnTo>
                    <a:pt x="11918479" y="7886699"/>
                  </a:lnTo>
                  <a:lnTo>
                    <a:pt x="11937067" y="7899399"/>
                  </a:lnTo>
                  <a:lnTo>
                    <a:pt x="12134576" y="7899399"/>
                  </a:lnTo>
                  <a:lnTo>
                    <a:pt x="12185313" y="7912099"/>
                  </a:lnTo>
                  <a:lnTo>
                    <a:pt x="12337561" y="7912099"/>
                  </a:lnTo>
                  <a:lnTo>
                    <a:pt x="12388320" y="7924799"/>
                  </a:lnTo>
                  <a:lnTo>
                    <a:pt x="12591391" y="7924799"/>
                  </a:lnTo>
                  <a:lnTo>
                    <a:pt x="12692941" y="7937499"/>
                  </a:lnTo>
                  <a:close/>
                </a:path>
                <a:path w="12798425" h="8712200">
                  <a:moveTo>
                    <a:pt x="12798245" y="7810499"/>
                  </a:moveTo>
                  <a:lnTo>
                    <a:pt x="12745207" y="7810499"/>
                  </a:lnTo>
                  <a:lnTo>
                    <a:pt x="12693855" y="7797799"/>
                  </a:lnTo>
                  <a:lnTo>
                    <a:pt x="12642536" y="7797799"/>
                  </a:lnTo>
                  <a:lnTo>
                    <a:pt x="12591243" y="7785099"/>
                  </a:lnTo>
                  <a:lnTo>
                    <a:pt x="12488721" y="7785099"/>
                  </a:lnTo>
                  <a:lnTo>
                    <a:pt x="12437480" y="7772399"/>
                  </a:lnTo>
                  <a:lnTo>
                    <a:pt x="12283785" y="7772399"/>
                  </a:lnTo>
                  <a:lnTo>
                    <a:pt x="12232545" y="7759699"/>
                  </a:lnTo>
                  <a:lnTo>
                    <a:pt x="12798245" y="7759699"/>
                  </a:lnTo>
                  <a:lnTo>
                    <a:pt x="12798245" y="7810499"/>
                  </a:lnTo>
                  <a:close/>
                </a:path>
                <a:path w="12798425" h="8712200">
                  <a:moveTo>
                    <a:pt x="11977886" y="7797799"/>
                  </a:moveTo>
                  <a:lnTo>
                    <a:pt x="11909876" y="7797799"/>
                  </a:lnTo>
                  <a:lnTo>
                    <a:pt x="11922646" y="7785099"/>
                  </a:lnTo>
                  <a:lnTo>
                    <a:pt x="11977886" y="7797799"/>
                  </a:lnTo>
                  <a:close/>
                </a:path>
                <a:path w="12798425" h="8712200">
                  <a:moveTo>
                    <a:pt x="12798245" y="7899399"/>
                  </a:moveTo>
                  <a:lnTo>
                    <a:pt x="12693181" y="7899399"/>
                  </a:lnTo>
                  <a:lnTo>
                    <a:pt x="12638709" y="7886699"/>
                  </a:lnTo>
                  <a:lnTo>
                    <a:pt x="12537768" y="7886699"/>
                  </a:lnTo>
                  <a:lnTo>
                    <a:pt x="12487279" y="7873999"/>
                  </a:lnTo>
                  <a:lnTo>
                    <a:pt x="12386264" y="7873999"/>
                  </a:lnTo>
                  <a:lnTo>
                    <a:pt x="12335738" y="7861299"/>
                  </a:lnTo>
                  <a:lnTo>
                    <a:pt x="12082924" y="7861299"/>
                  </a:lnTo>
                  <a:lnTo>
                    <a:pt x="12032325" y="7848599"/>
                  </a:lnTo>
                  <a:lnTo>
                    <a:pt x="12798245" y="7848599"/>
                  </a:lnTo>
                  <a:lnTo>
                    <a:pt x="12798245" y="7899399"/>
                  </a:lnTo>
                  <a:close/>
                </a:path>
                <a:path w="12798425" h="8712200">
                  <a:moveTo>
                    <a:pt x="12798245" y="8000999"/>
                  </a:moveTo>
                  <a:lnTo>
                    <a:pt x="12512498" y="8000999"/>
                  </a:lnTo>
                  <a:lnTo>
                    <a:pt x="12462106" y="7988299"/>
                  </a:lnTo>
                  <a:lnTo>
                    <a:pt x="12361377" y="7988299"/>
                  </a:lnTo>
                  <a:lnTo>
                    <a:pt x="12311033" y="7975599"/>
                  </a:lnTo>
                  <a:lnTo>
                    <a:pt x="12210373" y="7975599"/>
                  </a:lnTo>
                  <a:lnTo>
                    <a:pt x="12109730" y="7962899"/>
                  </a:lnTo>
                  <a:lnTo>
                    <a:pt x="12059409" y="7962899"/>
                  </a:lnTo>
                  <a:lnTo>
                    <a:pt x="12009083" y="7950199"/>
                  </a:lnTo>
                  <a:lnTo>
                    <a:pt x="11858051" y="7950199"/>
                  </a:lnTo>
                  <a:lnTo>
                    <a:pt x="11815780" y="7937499"/>
                  </a:lnTo>
                  <a:lnTo>
                    <a:pt x="12798245" y="7937499"/>
                  </a:lnTo>
                  <a:lnTo>
                    <a:pt x="12798245" y="8000999"/>
                  </a:lnTo>
                  <a:close/>
                </a:path>
                <a:path w="12798425" h="8712200">
                  <a:moveTo>
                    <a:pt x="8604308" y="8204199"/>
                  </a:moveTo>
                  <a:lnTo>
                    <a:pt x="7274363" y="8204199"/>
                  </a:lnTo>
                  <a:lnTo>
                    <a:pt x="7325504" y="8191499"/>
                  </a:lnTo>
                  <a:lnTo>
                    <a:pt x="8502000" y="8191499"/>
                  </a:lnTo>
                  <a:lnTo>
                    <a:pt x="8604308" y="8204199"/>
                  </a:lnTo>
                  <a:close/>
                </a:path>
                <a:path w="12798425" h="8712200">
                  <a:moveTo>
                    <a:pt x="9536977" y="8242299"/>
                  </a:moveTo>
                  <a:lnTo>
                    <a:pt x="6209337" y="8242299"/>
                  </a:lnTo>
                  <a:lnTo>
                    <a:pt x="6259740" y="8229599"/>
                  </a:lnTo>
                  <a:lnTo>
                    <a:pt x="6612561" y="8229599"/>
                  </a:lnTo>
                  <a:lnTo>
                    <a:pt x="6662965" y="8216899"/>
                  </a:lnTo>
                  <a:lnTo>
                    <a:pt x="6865298" y="8216899"/>
                  </a:lnTo>
                  <a:lnTo>
                    <a:pt x="6916424" y="8204199"/>
                  </a:lnTo>
                  <a:lnTo>
                    <a:pt x="9488099" y="8204199"/>
                  </a:lnTo>
                  <a:lnTo>
                    <a:pt x="9510951" y="8229599"/>
                  </a:lnTo>
                  <a:lnTo>
                    <a:pt x="9536977" y="8242299"/>
                  </a:lnTo>
                  <a:close/>
                </a:path>
                <a:path w="12798425" h="8712200">
                  <a:moveTo>
                    <a:pt x="10558227" y="8229599"/>
                  </a:moveTo>
                  <a:lnTo>
                    <a:pt x="10142116" y="8229599"/>
                  </a:lnTo>
                  <a:lnTo>
                    <a:pt x="10173555" y="8216899"/>
                  </a:lnTo>
                  <a:lnTo>
                    <a:pt x="10202435" y="8204199"/>
                  </a:lnTo>
                  <a:lnTo>
                    <a:pt x="10516771" y="8204199"/>
                  </a:lnTo>
                  <a:lnTo>
                    <a:pt x="10558227" y="8229599"/>
                  </a:lnTo>
                  <a:close/>
                </a:path>
                <a:path w="12798425" h="8712200">
                  <a:moveTo>
                    <a:pt x="11308828" y="8216899"/>
                  </a:moveTo>
                  <a:lnTo>
                    <a:pt x="10947169" y="8216899"/>
                  </a:lnTo>
                  <a:lnTo>
                    <a:pt x="11153594" y="8204199"/>
                  </a:lnTo>
                  <a:lnTo>
                    <a:pt x="11257014" y="8204199"/>
                  </a:lnTo>
                  <a:lnTo>
                    <a:pt x="11308828" y="8216899"/>
                  </a:lnTo>
                  <a:close/>
                </a:path>
                <a:path w="12798425" h="8712200">
                  <a:moveTo>
                    <a:pt x="11838217" y="8254999"/>
                  </a:moveTo>
                  <a:lnTo>
                    <a:pt x="5503694" y="8254999"/>
                  </a:lnTo>
                  <a:lnTo>
                    <a:pt x="5554097" y="8242299"/>
                  </a:lnTo>
                  <a:lnTo>
                    <a:pt x="10076356" y="8242299"/>
                  </a:lnTo>
                  <a:lnTo>
                    <a:pt x="10109317" y="8229599"/>
                  </a:lnTo>
                  <a:lnTo>
                    <a:pt x="10843956" y="8229599"/>
                  </a:lnTo>
                  <a:lnTo>
                    <a:pt x="10895563" y="8216899"/>
                  </a:lnTo>
                  <a:lnTo>
                    <a:pt x="11723336" y="8216899"/>
                  </a:lnTo>
                  <a:lnTo>
                    <a:pt x="11760248" y="8229599"/>
                  </a:lnTo>
                  <a:lnTo>
                    <a:pt x="11838217" y="8254999"/>
                  </a:lnTo>
                  <a:close/>
                </a:path>
                <a:path w="12798425" h="8712200">
                  <a:moveTo>
                    <a:pt x="2372779" y="8242299"/>
                  </a:moveTo>
                  <a:lnTo>
                    <a:pt x="1523793" y="8242299"/>
                  </a:lnTo>
                  <a:lnTo>
                    <a:pt x="1619812" y="8229599"/>
                  </a:lnTo>
                  <a:lnTo>
                    <a:pt x="2322588" y="8229599"/>
                  </a:lnTo>
                  <a:lnTo>
                    <a:pt x="2372779" y="8242299"/>
                  </a:lnTo>
                  <a:close/>
                </a:path>
                <a:path w="12798425" h="8712200">
                  <a:moveTo>
                    <a:pt x="12798245" y="8597899"/>
                  </a:moveTo>
                  <a:lnTo>
                    <a:pt x="161545" y="8597899"/>
                  </a:lnTo>
                  <a:lnTo>
                    <a:pt x="177591" y="8585199"/>
                  </a:lnTo>
                  <a:lnTo>
                    <a:pt x="191370" y="8572499"/>
                  </a:lnTo>
                  <a:lnTo>
                    <a:pt x="204146" y="8547099"/>
                  </a:lnTo>
                  <a:lnTo>
                    <a:pt x="238973" y="8521699"/>
                  </a:lnTo>
                  <a:lnTo>
                    <a:pt x="342885" y="8407399"/>
                  </a:lnTo>
                  <a:lnTo>
                    <a:pt x="377400" y="8381999"/>
                  </a:lnTo>
                  <a:lnTo>
                    <a:pt x="480852" y="8267699"/>
                  </a:lnTo>
                  <a:lnTo>
                    <a:pt x="515372" y="8242299"/>
                  </a:lnTo>
                  <a:lnTo>
                    <a:pt x="2824468" y="8242299"/>
                  </a:lnTo>
                  <a:lnTo>
                    <a:pt x="3025205" y="8254999"/>
                  </a:lnTo>
                  <a:lnTo>
                    <a:pt x="3476845" y="8254999"/>
                  </a:lnTo>
                  <a:lnTo>
                    <a:pt x="3527026" y="8267699"/>
                  </a:lnTo>
                  <a:lnTo>
                    <a:pt x="12085566" y="8267699"/>
                  </a:lnTo>
                  <a:lnTo>
                    <a:pt x="12137375" y="8280399"/>
                  </a:lnTo>
                  <a:lnTo>
                    <a:pt x="12292865" y="8280399"/>
                  </a:lnTo>
                  <a:lnTo>
                    <a:pt x="12344717" y="8293099"/>
                  </a:lnTo>
                  <a:lnTo>
                    <a:pt x="12798245" y="8293099"/>
                  </a:lnTo>
                  <a:lnTo>
                    <a:pt x="12798245" y="8597899"/>
                  </a:lnTo>
                  <a:close/>
                </a:path>
                <a:path w="12798425" h="8712200">
                  <a:moveTo>
                    <a:pt x="11981979" y="8267699"/>
                  </a:moveTo>
                  <a:lnTo>
                    <a:pt x="4237640" y="8267699"/>
                  </a:lnTo>
                  <a:lnTo>
                    <a:pt x="4288435" y="8254999"/>
                  </a:lnTo>
                  <a:lnTo>
                    <a:pt x="11930200" y="8254999"/>
                  </a:lnTo>
                  <a:lnTo>
                    <a:pt x="11981979" y="8267699"/>
                  </a:lnTo>
                  <a:close/>
                </a:path>
                <a:path w="12798425" h="8712200">
                  <a:moveTo>
                    <a:pt x="7866877" y="8674099"/>
                  </a:moveTo>
                  <a:lnTo>
                    <a:pt x="7796027" y="8674099"/>
                  </a:lnTo>
                  <a:lnTo>
                    <a:pt x="7769274" y="8661399"/>
                  </a:lnTo>
                  <a:lnTo>
                    <a:pt x="7891672" y="8661399"/>
                  </a:lnTo>
                  <a:lnTo>
                    <a:pt x="7866877" y="8674099"/>
                  </a:lnTo>
                  <a:close/>
                </a:path>
                <a:path w="12798425" h="8712200">
                  <a:moveTo>
                    <a:pt x="12798245" y="8674099"/>
                  </a:moveTo>
                  <a:lnTo>
                    <a:pt x="11442161" y="8674099"/>
                  </a:lnTo>
                  <a:lnTo>
                    <a:pt x="11410518" y="8661399"/>
                  </a:lnTo>
                  <a:lnTo>
                    <a:pt x="12798245" y="8661399"/>
                  </a:lnTo>
                  <a:lnTo>
                    <a:pt x="12798245" y="8674099"/>
                  </a:lnTo>
                  <a:close/>
                </a:path>
                <a:path w="12798425" h="8712200">
                  <a:moveTo>
                    <a:pt x="5787878" y="8686799"/>
                  </a:moveTo>
                  <a:lnTo>
                    <a:pt x="2858430" y="8686799"/>
                  </a:lnTo>
                  <a:lnTo>
                    <a:pt x="2807831" y="8674099"/>
                  </a:lnTo>
                  <a:lnTo>
                    <a:pt x="6531262" y="8674099"/>
                  </a:lnTo>
                  <a:lnTo>
                    <a:pt x="5787878" y="8686799"/>
                  </a:lnTo>
                  <a:close/>
                </a:path>
                <a:path w="12798425" h="8712200">
                  <a:moveTo>
                    <a:pt x="4962230" y="8699499"/>
                  </a:moveTo>
                  <a:lnTo>
                    <a:pt x="3364427" y="8699499"/>
                  </a:lnTo>
                  <a:lnTo>
                    <a:pt x="3313827" y="8686799"/>
                  </a:lnTo>
                  <a:lnTo>
                    <a:pt x="5087220" y="8686799"/>
                  </a:lnTo>
                  <a:lnTo>
                    <a:pt x="4962230" y="8699499"/>
                  </a:lnTo>
                  <a:close/>
                </a:path>
                <a:path w="12798425" h="8712200">
                  <a:moveTo>
                    <a:pt x="558903" y="8712199"/>
                  </a:moveTo>
                  <a:lnTo>
                    <a:pt x="508145" y="8699499"/>
                  </a:lnTo>
                  <a:lnTo>
                    <a:pt x="609673" y="8699499"/>
                  </a:lnTo>
                  <a:lnTo>
                    <a:pt x="558903" y="8712199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9243" y="0"/>
              <a:ext cx="12668885" cy="8599805"/>
            </a:xfrm>
            <a:custGeom>
              <a:avLst/>
              <a:gdLst/>
              <a:ahLst/>
              <a:cxnLst/>
              <a:rect l="l" t="t" r="r" b="b"/>
              <a:pathLst>
                <a:path w="12668885" h="8599805">
                  <a:moveTo>
                    <a:pt x="11807447" y="7905702"/>
                  </a:moveTo>
                  <a:lnTo>
                    <a:pt x="11788843" y="7899574"/>
                  </a:lnTo>
                  <a:lnTo>
                    <a:pt x="11781410" y="7879225"/>
                  </a:lnTo>
                  <a:lnTo>
                    <a:pt x="11788929" y="7864409"/>
                  </a:lnTo>
                  <a:lnTo>
                    <a:pt x="11807360" y="7859442"/>
                  </a:lnTo>
                  <a:lnTo>
                    <a:pt x="11830520" y="7859788"/>
                  </a:lnTo>
                  <a:lnTo>
                    <a:pt x="11852222" y="7860911"/>
                  </a:lnTo>
                  <a:lnTo>
                    <a:pt x="11953548" y="7862356"/>
                  </a:lnTo>
                  <a:lnTo>
                    <a:pt x="12054749" y="7865579"/>
                  </a:lnTo>
                  <a:lnTo>
                    <a:pt x="12155847" y="7870347"/>
                  </a:lnTo>
                  <a:lnTo>
                    <a:pt x="12307354" y="7879880"/>
                  </a:lnTo>
                  <a:lnTo>
                    <a:pt x="12509218" y="7895811"/>
                  </a:lnTo>
                  <a:lnTo>
                    <a:pt x="12592921" y="7903413"/>
                  </a:lnTo>
                  <a:lnTo>
                    <a:pt x="11852913" y="7903413"/>
                  </a:lnTo>
                  <a:lnTo>
                    <a:pt x="11830909" y="7904638"/>
                  </a:lnTo>
                  <a:lnTo>
                    <a:pt x="11807447" y="7905702"/>
                  </a:lnTo>
                  <a:close/>
                </a:path>
                <a:path w="12668885" h="8599805">
                  <a:moveTo>
                    <a:pt x="12668755" y="7945809"/>
                  </a:moveTo>
                  <a:lnTo>
                    <a:pt x="12665004" y="7945569"/>
                  </a:lnTo>
                  <a:lnTo>
                    <a:pt x="11852913" y="7903413"/>
                  </a:lnTo>
                  <a:lnTo>
                    <a:pt x="12592921" y="7903413"/>
                  </a:lnTo>
                  <a:lnTo>
                    <a:pt x="12668755" y="7910579"/>
                  </a:lnTo>
                  <a:lnTo>
                    <a:pt x="12668755" y="7945809"/>
                  </a:lnTo>
                  <a:close/>
                </a:path>
                <a:path w="12668885" h="8599805">
                  <a:moveTo>
                    <a:pt x="12630128" y="8304550"/>
                  </a:moveTo>
                  <a:lnTo>
                    <a:pt x="12578179" y="8304308"/>
                  </a:lnTo>
                  <a:lnTo>
                    <a:pt x="12422406" y="8301673"/>
                  </a:lnTo>
                  <a:lnTo>
                    <a:pt x="12266745" y="8296299"/>
                  </a:lnTo>
                  <a:lnTo>
                    <a:pt x="12111188" y="8288351"/>
                  </a:lnTo>
                  <a:lnTo>
                    <a:pt x="11955730" y="8277990"/>
                  </a:lnTo>
                  <a:lnTo>
                    <a:pt x="11748595" y="8260707"/>
                  </a:lnTo>
                  <a:lnTo>
                    <a:pt x="11708380" y="8255767"/>
                  </a:lnTo>
                  <a:lnTo>
                    <a:pt x="11668846" y="8247879"/>
                  </a:lnTo>
                  <a:lnTo>
                    <a:pt x="11630412" y="8235779"/>
                  </a:lnTo>
                  <a:lnTo>
                    <a:pt x="11593500" y="8218205"/>
                  </a:lnTo>
                  <a:lnTo>
                    <a:pt x="11568470" y="8173933"/>
                  </a:lnTo>
                  <a:lnTo>
                    <a:pt x="11554339" y="8128376"/>
                  </a:lnTo>
                  <a:lnTo>
                    <a:pt x="11548768" y="8081801"/>
                  </a:lnTo>
                  <a:lnTo>
                    <a:pt x="11549414" y="8034477"/>
                  </a:lnTo>
                  <a:lnTo>
                    <a:pt x="11553936" y="7986673"/>
                  </a:lnTo>
                  <a:lnTo>
                    <a:pt x="11559994" y="7938658"/>
                  </a:lnTo>
                  <a:lnTo>
                    <a:pt x="11601877" y="7945235"/>
                  </a:lnTo>
                  <a:lnTo>
                    <a:pt x="11644018" y="7948507"/>
                  </a:lnTo>
                  <a:lnTo>
                    <a:pt x="11728561" y="7952135"/>
                  </a:lnTo>
                  <a:lnTo>
                    <a:pt x="12332616" y="7997913"/>
                  </a:lnTo>
                  <a:lnTo>
                    <a:pt x="12433420" y="8004018"/>
                  </a:lnTo>
                  <a:lnTo>
                    <a:pt x="12534321" y="8008694"/>
                  </a:lnTo>
                  <a:lnTo>
                    <a:pt x="12635343" y="8011565"/>
                  </a:lnTo>
                  <a:lnTo>
                    <a:pt x="12668755" y="8011990"/>
                  </a:lnTo>
                  <a:lnTo>
                    <a:pt x="12668755" y="8304486"/>
                  </a:lnTo>
                  <a:lnTo>
                    <a:pt x="12630128" y="8304550"/>
                  </a:lnTo>
                  <a:close/>
                </a:path>
                <a:path w="12668885" h="8599805">
                  <a:moveTo>
                    <a:pt x="31563" y="8599331"/>
                  </a:moveTo>
                  <a:lnTo>
                    <a:pt x="12133" y="8592085"/>
                  </a:lnTo>
                  <a:lnTo>
                    <a:pt x="0" y="8572384"/>
                  </a:lnTo>
                  <a:lnTo>
                    <a:pt x="4188" y="8552391"/>
                  </a:lnTo>
                  <a:lnTo>
                    <a:pt x="17184" y="8533240"/>
                  </a:lnTo>
                  <a:lnTo>
                    <a:pt x="31476" y="8516065"/>
                  </a:lnTo>
                  <a:lnTo>
                    <a:pt x="95882" y="8432940"/>
                  </a:lnTo>
                  <a:lnTo>
                    <a:pt x="128621" y="8391815"/>
                  </a:lnTo>
                  <a:lnTo>
                    <a:pt x="162262" y="8351499"/>
                  </a:lnTo>
                  <a:lnTo>
                    <a:pt x="197216" y="8312382"/>
                  </a:lnTo>
                  <a:lnTo>
                    <a:pt x="233889" y="8274853"/>
                  </a:lnTo>
                  <a:lnTo>
                    <a:pt x="272692" y="8239299"/>
                  </a:lnTo>
                  <a:lnTo>
                    <a:pt x="314033" y="8206111"/>
                  </a:lnTo>
                  <a:lnTo>
                    <a:pt x="319560" y="8201964"/>
                  </a:lnTo>
                  <a:lnTo>
                    <a:pt x="323014" y="8194708"/>
                  </a:lnTo>
                  <a:lnTo>
                    <a:pt x="327504" y="8188834"/>
                  </a:lnTo>
                  <a:lnTo>
                    <a:pt x="366105" y="8187543"/>
                  </a:lnTo>
                  <a:lnTo>
                    <a:pt x="385017" y="8192764"/>
                  </a:lnTo>
                  <a:lnTo>
                    <a:pt x="389681" y="8209582"/>
                  </a:lnTo>
                  <a:lnTo>
                    <a:pt x="385536" y="8243084"/>
                  </a:lnTo>
                  <a:lnTo>
                    <a:pt x="143855" y="8488649"/>
                  </a:lnTo>
                  <a:lnTo>
                    <a:pt x="74309" y="8558222"/>
                  </a:lnTo>
                  <a:lnTo>
                    <a:pt x="61485" y="8573912"/>
                  </a:lnTo>
                  <a:lnTo>
                    <a:pt x="47625" y="8590444"/>
                  </a:lnTo>
                  <a:lnTo>
                    <a:pt x="31563" y="8599331"/>
                  </a:lnTo>
                  <a:close/>
                </a:path>
                <a:path w="12668885" h="8599805">
                  <a:moveTo>
                    <a:pt x="375518" y="50542"/>
                  </a:moveTo>
                  <a:lnTo>
                    <a:pt x="344896" y="13700"/>
                  </a:lnTo>
                  <a:lnTo>
                    <a:pt x="334248" y="0"/>
                  </a:lnTo>
                  <a:lnTo>
                    <a:pt x="410625" y="0"/>
                  </a:lnTo>
                  <a:lnTo>
                    <a:pt x="413169" y="3893"/>
                  </a:lnTo>
                  <a:lnTo>
                    <a:pt x="412047" y="22261"/>
                  </a:lnTo>
                  <a:lnTo>
                    <a:pt x="405484" y="36288"/>
                  </a:lnTo>
                  <a:lnTo>
                    <a:pt x="393351" y="45780"/>
                  </a:lnTo>
                  <a:lnTo>
                    <a:pt x="375518" y="50542"/>
                  </a:lnTo>
                  <a:close/>
                </a:path>
                <a:path w="12668885" h="8599805">
                  <a:moveTo>
                    <a:pt x="11780185" y="7797892"/>
                  </a:moveTo>
                  <a:lnTo>
                    <a:pt x="11767464" y="7797071"/>
                  </a:lnTo>
                  <a:lnTo>
                    <a:pt x="11755067" y="7792233"/>
                  </a:lnTo>
                  <a:lnTo>
                    <a:pt x="11743414" y="7780399"/>
                  </a:lnTo>
                  <a:lnTo>
                    <a:pt x="11794842" y="7776569"/>
                  </a:lnTo>
                  <a:lnTo>
                    <a:pt x="11846229" y="7773657"/>
                  </a:lnTo>
                  <a:lnTo>
                    <a:pt x="11897579" y="7771622"/>
                  </a:lnTo>
                  <a:lnTo>
                    <a:pt x="11948897" y="7770422"/>
                  </a:lnTo>
                  <a:lnTo>
                    <a:pt x="12000188" y="7770016"/>
                  </a:lnTo>
                  <a:lnTo>
                    <a:pt x="12051457" y="7770363"/>
                  </a:lnTo>
                  <a:lnTo>
                    <a:pt x="12102709" y="7771421"/>
                  </a:lnTo>
                  <a:lnTo>
                    <a:pt x="12153949" y="7773150"/>
                  </a:lnTo>
                  <a:lnTo>
                    <a:pt x="12205181" y="7775509"/>
                  </a:lnTo>
                  <a:lnTo>
                    <a:pt x="12256411" y="7778455"/>
                  </a:lnTo>
                  <a:lnTo>
                    <a:pt x="12358884" y="7785947"/>
                  </a:lnTo>
                  <a:lnTo>
                    <a:pt x="12461407" y="7795296"/>
                  </a:lnTo>
                  <a:lnTo>
                    <a:pt x="12484577" y="7797676"/>
                  </a:lnTo>
                  <a:lnTo>
                    <a:pt x="11792809" y="7797676"/>
                  </a:lnTo>
                  <a:lnTo>
                    <a:pt x="11780185" y="7797892"/>
                  </a:lnTo>
                  <a:close/>
                </a:path>
                <a:path w="12668885" h="8599805">
                  <a:moveTo>
                    <a:pt x="12668755" y="7849790"/>
                  </a:moveTo>
                  <a:lnTo>
                    <a:pt x="12418265" y="7827201"/>
                  </a:lnTo>
                  <a:lnTo>
                    <a:pt x="12216354" y="7812674"/>
                  </a:lnTo>
                  <a:lnTo>
                    <a:pt x="12014226" y="7801822"/>
                  </a:lnTo>
                  <a:lnTo>
                    <a:pt x="11958985" y="7800057"/>
                  </a:lnTo>
                  <a:lnTo>
                    <a:pt x="11792809" y="7797676"/>
                  </a:lnTo>
                  <a:lnTo>
                    <a:pt x="12484577" y="7797676"/>
                  </a:lnTo>
                  <a:lnTo>
                    <a:pt x="12615371" y="7812082"/>
                  </a:lnTo>
                  <a:lnTo>
                    <a:pt x="12668755" y="7818497"/>
                  </a:lnTo>
                  <a:lnTo>
                    <a:pt x="12668755" y="7849790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78019" y="617517"/>
            <a:ext cx="10105467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100">
                <a:latin typeface="Fredoka One" panose="02000000000000000000" pitchFamily="2" charset="0"/>
              </a:rPr>
              <a:t>SINCERELY, THANKS!!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13304" y="1931559"/>
            <a:ext cx="6178896" cy="19949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412240">
              <a:lnSpc>
                <a:spcPct val="116100"/>
              </a:lnSpc>
              <a:spcBef>
                <a:spcPts val="100"/>
              </a:spcBef>
            </a:pPr>
            <a:r>
              <a:rPr lang="vi-VN" sz="2800" b="1" spc="100">
                <a:solidFill>
                  <a:srgbClr val="252954"/>
                </a:solidFill>
                <a:latin typeface="Nunito"/>
                <a:cs typeface="Arial"/>
              </a:rPr>
              <a:t>Teacher Đinh Bá Tiến  </a:t>
            </a:r>
            <a:endParaRPr lang="vi-VN" sz="2800" spc="100">
              <a:solidFill>
                <a:srgbClr val="000000"/>
              </a:solidFill>
              <a:latin typeface="Nunito" pitchFamily="2" charset="0"/>
              <a:cs typeface="Arial"/>
            </a:endParaRPr>
          </a:p>
          <a:p>
            <a:pPr marL="12700" marR="1412240">
              <a:lnSpc>
                <a:spcPct val="116100"/>
              </a:lnSpc>
              <a:spcBef>
                <a:spcPts val="100"/>
              </a:spcBef>
            </a:pPr>
            <a:r>
              <a:rPr lang="vi-VN" sz="2800" b="1" spc="100">
                <a:solidFill>
                  <a:srgbClr val="252954"/>
                </a:solidFill>
                <a:latin typeface="Nunito"/>
                <a:cs typeface="Arial"/>
              </a:rPr>
              <a:t>Teacher </a:t>
            </a:r>
            <a:r>
              <a:rPr lang="vi-VN" sz="2800" b="1" spc="100" err="1">
                <a:solidFill>
                  <a:srgbClr val="252954"/>
                </a:solidFill>
                <a:latin typeface="Nunito"/>
                <a:cs typeface="Arial"/>
              </a:rPr>
              <a:t>Hồ</a:t>
            </a:r>
            <a:r>
              <a:rPr lang="vi-VN" sz="2800" b="1" spc="100">
                <a:solidFill>
                  <a:srgbClr val="252954"/>
                </a:solidFill>
                <a:latin typeface="Nunito"/>
                <a:cs typeface="Arial"/>
              </a:rPr>
              <a:t> Tuấn Thanh</a:t>
            </a:r>
            <a:endParaRPr lang="vi-VN" sz="2800" spc="100">
              <a:latin typeface="Nunito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sz="28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Teacher Nguyễn Lê Hoàng Dũng  Teacher Trương Phước Lộc</a:t>
            </a:r>
            <a:endParaRPr sz="2800" spc="100">
              <a:latin typeface="Nunito" pitchFamily="2" charset="0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943720"/>
            <a:ext cx="5397500" cy="8343900"/>
            <a:chOff x="0" y="1943720"/>
            <a:chExt cx="5397500" cy="8343900"/>
          </a:xfrm>
        </p:grpSpPr>
        <p:sp>
          <p:nvSpPr>
            <p:cNvPr id="12" name="object 12"/>
            <p:cNvSpPr/>
            <p:nvPr/>
          </p:nvSpPr>
          <p:spPr>
            <a:xfrm>
              <a:off x="0" y="8163623"/>
              <a:ext cx="495300" cy="1312545"/>
            </a:xfrm>
            <a:custGeom>
              <a:avLst/>
              <a:gdLst/>
              <a:ahLst/>
              <a:cxnLst/>
              <a:rect l="l" t="t" r="r" b="b"/>
              <a:pathLst>
                <a:path w="495300" h="1312545">
                  <a:moveTo>
                    <a:pt x="17493" y="1312052"/>
                  </a:moveTo>
                  <a:lnTo>
                    <a:pt x="0" y="1306897"/>
                  </a:lnTo>
                  <a:lnTo>
                    <a:pt x="0" y="0"/>
                  </a:lnTo>
                  <a:lnTo>
                    <a:pt x="206465" y="44575"/>
                  </a:lnTo>
                  <a:lnTo>
                    <a:pt x="223758" y="648326"/>
                  </a:lnTo>
                  <a:lnTo>
                    <a:pt x="400743" y="824162"/>
                  </a:lnTo>
                  <a:lnTo>
                    <a:pt x="483902" y="920267"/>
                  </a:lnTo>
                  <a:lnTo>
                    <a:pt x="486329" y="931245"/>
                  </a:lnTo>
                  <a:lnTo>
                    <a:pt x="228260" y="931245"/>
                  </a:lnTo>
                  <a:lnTo>
                    <a:pt x="247903" y="1062159"/>
                  </a:lnTo>
                  <a:lnTo>
                    <a:pt x="75479" y="1062159"/>
                  </a:lnTo>
                  <a:lnTo>
                    <a:pt x="58236" y="1215598"/>
                  </a:lnTo>
                  <a:lnTo>
                    <a:pt x="42042" y="1291477"/>
                  </a:lnTo>
                  <a:lnTo>
                    <a:pt x="17493" y="1312052"/>
                  </a:lnTo>
                  <a:close/>
                </a:path>
                <a:path w="495300" h="1312545">
                  <a:moveTo>
                    <a:pt x="388030" y="1020403"/>
                  </a:moveTo>
                  <a:lnTo>
                    <a:pt x="313410" y="991242"/>
                  </a:lnTo>
                  <a:lnTo>
                    <a:pt x="253082" y="951337"/>
                  </a:lnTo>
                  <a:lnTo>
                    <a:pt x="228260" y="931245"/>
                  </a:lnTo>
                  <a:lnTo>
                    <a:pt x="486329" y="931245"/>
                  </a:lnTo>
                  <a:lnTo>
                    <a:pt x="494982" y="970386"/>
                  </a:lnTo>
                  <a:lnTo>
                    <a:pt x="455732" y="1008263"/>
                  </a:lnTo>
                  <a:lnTo>
                    <a:pt x="388030" y="1020403"/>
                  </a:lnTo>
                  <a:close/>
                </a:path>
                <a:path w="495300" h="1312545">
                  <a:moveTo>
                    <a:pt x="193959" y="1287795"/>
                  </a:moveTo>
                  <a:lnTo>
                    <a:pt x="138253" y="1258331"/>
                  </a:lnTo>
                  <a:lnTo>
                    <a:pt x="101659" y="1180126"/>
                  </a:lnTo>
                  <a:lnTo>
                    <a:pt x="81594" y="1099345"/>
                  </a:lnTo>
                  <a:lnTo>
                    <a:pt x="75479" y="1062159"/>
                  </a:lnTo>
                  <a:lnTo>
                    <a:pt x="247903" y="1062159"/>
                  </a:lnTo>
                  <a:lnTo>
                    <a:pt x="258031" y="1129662"/>
                  </a:lnTo>
                  <a:lnTo>
                    <a:pt x="264382" y="1232942"/>
                  </a:lnTo>
                  <a:lnTo>
                    <a:pt x="244097" y="1274510"/>
                  </a:lnTo>
                  <a:lnTo>
                    <a:pt x="193959" y="1287795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707" y="8310005"/>
              <a:ext cx="2734310" cy="1977389"/>
            </a:xfrm>
            <a:custGeom>
              <a:avLst/>
              <a:gdLst/>
              <a:ahLst/>
              <a:cxnLst/>
              <a:rect l="l" t="t" r="r" b="b"/>
              <a:pathLst>
                <a:path w="2734310" h="1977390">
                  <a:moveTo>
                    <a:pt x="1044134" y="1976993"/>
                  </a:moveTo>
                  <a:lnTo>
                    <a:pt x="0" y="1976993"/>
                  </a:lnTo>
                  <a:lnTo>
                    <a:pt x="12897" y="1949733"/>
                  </a:lnTo>
                  <a:lnTo>
                    <a:pt x="64556" y="1661757"/>
                  </a:lnTo>
                  <a:lnTo>
                    <a:pt x="127074" y="1237119"/>
                  </a:lnTo>
                  <a:lnTo>
                    <a:pt x="196479" y="772160"/>
                  </a:lnTo>
                  <a:lnTo>
                    <a:pt x="252782" y="397441"/>
                  </a:lnTo>
                  <a:lnTo>
                    <a:pt x="275992" y="243521"/>
                  </a:lnTo>
                  <a:lnTo>
                    <a:pt x="2301267" y="0"/>
                  </a:lnTo>
                  <a:lnTo>
                    <a:pt x="2245417" y="64514"/>
                  </a:lnTo>
                  <a:lnTo>
                    <a:pt x="2504464" y="330225"/>
                  </a:lnTo>
                  <a:lnTo>
                    <a:pt x="2641737" y="579153"/>
                  </a:lnTo>
                  <a:lnTo>
                    <a:pt x="2703070" y="955618"/>
                  </a:lnTo>
                  <a:lnTo>
                    <a:pt x="2706422" y="1025236"/>
                  </a:lnTo>
                  <a:lnTo>
                    <a:pt x="1402452" y="1025236"/>
                  </a:lnTo>
                  <a:lnTo>
                    <a:pt x="1254703" y="1498527"/>
                  </a:lnTo>
                  <a:lnTo>
                    <a:pt x="1144859" y="1791156"/>
                  </a:lnTo>
                  <a:lnTo>
                    <a:pt x="1044134" y="1976993"/>
                  </a:lnTo>
                  <a:close/>
                </a:path>
                <a:path w="2734310" h="1977390">
                  <a:moveTo>
                    <a:pt x="2732246" y="1976993"/>
                  </a:moveTo>
                  <a:lnTo>
                    <a:pt x="1757652" y="1976993"/>
                  </a:lnTo>
                  <a:lnTo>
                    <a:pt x="1737365" y="1809276"/>
                  </a:lnTo>
                  <a:lnTo>
                    <a:pt x="1672757" y="1553946"/>
                  </a:lnTo>
                  <a:lnTo>
                    <a:pt x="1583383" y="1301121"/>
                  </a:lnTo>
                  <a:lnTo>
                    <a:pt x="1495703" y="1138289"/>
                  </a:lnTo>
                  <a:lnTo>
                    <a:pt x="1428974" y="1051109"/>
                  </a:lnTo>
                  <a:lnTo>
                    <a:pt x="1402452" y="1025236"/>
                  </a:lnTo>
                  <a:lnTo>
                    <a:pt x="2706422" y="1025236"/>
                  </a:lnTo>
                  <a:lnTo>
                    <a:pt x="2734293" y="1603943"/>
                  </a:lnTo>
                  <a:lnTo>
                    <a:pt x="2732246" y="1976993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8549" y="3029600"/>
              <a:ext cx="2778760" cy="1907539"/>
            </a:xfrm>
            <a:custGeom>
              <a:avLst/>
              <a:gdLst/>
              <a:ahLst/>
              <a:cxnLst/>
              <a:rect l="l" t="t" r="r" b="b"/>
              <a:pathLst>
                <a:path w="2778760" h="1907539">
                  <a:moveTo>
                    <a:pt x="2333136" y="1907066"/>
                  </a:moveTo>
                  <a:lnTo>
                    <a:pt x="2292009" y="1899410"/>
                  </a:lnTo>
                  <a:lnTo>
                    <a:pt x="2224491" y="1845161"/>
                  </a:lnTo>
                  <a:lnTo>
                    <a:pt x="2208507" y="1830063"/>
                  </a:lnTo>
                  <a:lnTo>
                    <a:pt x="2049951" y="1666198"/>
                  </a:lnTo>
                  <a:lnTo>
                    <a:pt x="1997894" y="1613527"/>
                  </a:lnTo>
                  <a:lnTo>
                    <a:pt x="1940603" y="1556785"/>
                  </a:lnTo>
                  <a:lnTo>
                    <a:pt x="1878486" y="1496821"/>
                  </a:lnTo>
                  <a:lnTo>
                    <a:pt x="1811950" y="1434483"/>
                  </a:lnTo>
                  <a:lnTo>
                    <a:pt x="1777152" y="1402690"/>
                  </a:lnTo>
                  <a:lnTo>
                    <a:pt x="1741403" y="1370622"/>
                  </a:lnTo>
                  <a:lnTo>
                    <a:pt x="1704752" y="1338386"/>
                  </a:lnTo>
                  <a:lnTo>
                    <a:pt x="1667252" y="1306087"/>
                  </a:lnTo>
                  <a:lnTo>
                    <a:pt x="1628952" y="1273832"/>
                  </a:lnTo>
                  <a:lnTo>
                    <a:pt x="1589904" y="1241727"/>
                  </a:lnTo>
                  <a:lnTo>
                    <a:pt x="1550160" y="1209878"/>
                  </a:lnTo>
                  <a:lnTo>
                    <a:pt x="1509769" y="1178391"/>
                  </a:lnTo>
                  <a:lnTo>
                    <a:pt x="1468783" y="1147372"/>
                  </a:lnTo>
                  <a:lnTo>
                    <a:pt x="1427252" y="1116928"/>
                  </a:lnTo>
                  <a:lnTo>
                    <a:pt x="1385229" y="1087164"/>
                  </a:lnTo>
                  <a:lnTo>
                    <a:pt x="1342762" y="1058188"/>
                  </a:lnTo>
                  <a:lnTo>
                    <a:pt x="1299905" y="1030104"/>
                  </a:lnTo>
                  <a:lnTo>
                    <a:pt x="1256707" y="1003019"/>
                  </a:lnTo>
                  <a:lnTo>
                    <a:pt x="1213219" y="977040"/>
                  </a:lnTo>
                  <a:lnTo>
                    <a:pt x="1169493" y="952272"/>
                  </a:lnTo>
                  <a:lnTo>
                    <a:pt x="1125579" y="928822"/>
                  </a:lnTo>
                  <a:lnTo>
                    <a:pt x="1081529" y="906796"/>
                  </a:lnTo>
                  <a:lnTo>
                    <a:pt x="1037392" y="886299"/>
                  </a:lnTo>
                  <a:lnTo>
                    <a:pt x="993221" y="867439"/>
                  </a:lnTo>
                  <a:lnTo>
                    <a:pt x="949066" y="850321"/>
                  </a:lnTo>
                  <a:lnTo>
                    <a:pt x="904979" y="835051"/>
                  </a:lnTo>
                  <a:lnTo>
                    <a:pt x="861009" y="821736"/>
                  </a:lnTo>
                  <a:lnTo>
                    <a:pt x="817208" y="810481"/>
                  </a:lnTo>
                  <a:lnTo>
                    <a:pt x="773627" y="801393"/>
                  </a:lnTo>
                  <a:lnTo>
                    <a:pt x="730317" y="794579"/>
                  </a:lnTo>
                  <a:lnTo>
                    <a:pt x="687329" y="790143"/>
                  </a:lnTo>
                  <a:lnTo>
                    <a:pt x="644714" y="788193"/>
                  </a:lnTo>
                  <a:lnTo>
                    <a:pt x="602522" y="788835"/>
                  </a:lnTo>
                  <a:lnTo>
                    <a:pt x="560806" y="792174"/>
                  </a:lnTo>
                  <a:lnTo>
                    <a:pt x="519614" y="798316"/>
                  </a:lnTo>
                  <a:lnTo>
                    <a:pt x="479000" y="807369"/>
                  </a:lnTo>
                  <a:lnTo>
                    <a:pt x="439013" y="819438"/>
                  </a:lnTo>
                  <a:lnTo>
                    <a:pt x="399704" y="834629"/>
                  </a:lnTo>
                  <a:lnTo>
                    <a:pt x="361125" y="853049"/>
                  </a:lnTo>
                  <a:lnTo>
                    <a:pt x="323326" y="874803"/>
                  </a:lnTo>
                  <a:lnTo>
                    <a:pt x="286358" y="899998"/>
                  </a:lnTo>
                  <a:lnTo>
                    <a:pt x="250273" y="928740"/>
                  </a:lnTo>
                  <a:lnTo>
                    <a:pt x="0" y="662366"/>
                  </a:lnTo>
                  <a:lnTo>
                    <a:pt x="388983" y="185626"/>
                  </a:lnTo>
                  <a:lnTo>
                    <a:pt x="666323" y="0"/>
                  </a:lnTo>
                  <a:lnTo>
                    <a:pt x="964928" y="81443"/>
                  </a:lnTo>
                  <a:lnTo>
                    <a:pt x="1417711" y="405914"/>
                  </a:lnTo>
                  <a:lnTo>
                    <a:pt x="1992540" y="794265"/>
                  </a:lnTo>
                  <a:lnTo>
                    <a:pt x="2393144" y="989602"/>
                  </a:lnTo>
                  <a:lnTo>
                    <a:pt x="2627590" y="1058200"/>
                  </a:lnTo>
                  <a:lnTo>
                    <a:pt x="2703946" y="1066339"/>
                  </a:lnTo>
                  <a:lnTo>
                    <a:pt x="2774657" y="1248084"/>
                  </a:lnTo>
                  <a:lnTo>
                    <a:pt x="2778387" y="1344404"/>
                  </a:lnTo>
                  <a:lnTo>
                    <a:pt x="2697278" y="1387463"/>
                  </a:lnTo>
                  <a:lnTo>
                    <a:pt x="2513474" y="1409427"/>
                  </a:lnTo>
                  <a:lnTo>
                    <a:pt x="2539556" y="1587979"/>
                  </a:lnTo>
                  <a:lnTo>
                    <a:pt x="2536768" y="1682458"/>
                  </a:lnTo>
                  <a:lnTo>
                    <a:pt x="2494779" y="1724330"/>
                  </a:lnTo>
                  <a:lnTo>
                    <a:pt x="2403255" y="1745061"/>
                  </a:lnTo>
                  <a:lnTo>
                    <a:pt x="2364632" y="1858744"/>
                  </a:lnTo>
                  <a:lnTo>
                    <a:pt x="2333136" y="1907066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4952" y="4013854"/>
              <a:ext cx="2292985" cy="2773680"/>
            </a:xfrm>
            <a:custGeom>
              <a:avLst/>
              <a:gdLst/>
              <a:ahLst/>
              <a:cxnLst/>
              <a:rect l="l" t="t" r="r" b="b"/>
              <a:pathLst>
                <a:path w="2292985" h="2773679">
                  <a:moveTo>
                    <a:pt x="476985" y="2773564"/>
                  </a:moveTo>
                  <a:lnTo>
                    <a:pt x="0" y="2192770"/>
                  </a:lnTo>
                  <a:lnTo>
                    <a:pt x="6127" y="2192079"/>
                  </a:lnTo>
                  <a:lnTo>
                    <a:pt x="16710" y="2189983"/>
                  </a:lnTo>
                  <a:lnTo>
                    <a:pt x="73204" y="2174900"/>
                  </a:lnTo>
                  <a:lnTo>
                    <a:pt x="129499" y="2157158"/>
                  </a:lnTo>
                  <a:lnTo>
                    <a:pt x="198843" y="2132933"/>
                  </a:lnTo>
                  <a:lnTo>
                    <a:pt x="237912" y="2118299"/>
                  </a:lnTo>
                  <a:lnTo>
                    <a:pt x="279648" y="2101936"/>
                  </a:lnTo>
                  <a:lnTo>
                    <a:pt x="323850" y="2083808"/>
                  </a:lnTo>
                  <a:lnTo>
                    <a:pt x="370321" y="2063880"/>
                  </a:lnTo>
                  <a:lnTo>
                    <a:pt x="418862" y="2042116"/>
                  </a:lnTo>
                  <a:lnTo>
                    <a:pt x="469273" y="2018480"/>
                  </a:lnTo>
                  <a:lnTo>
                    <a:pt x="521356" y="1992935"/>
                  </a:lnTo>
                  <a:lnTo>
                    <a:pt x="574913" y="1965447"/>
                  </a:lnTo>
                  <a:lnTo>
                    <a:pt x="629744" y="1935978"/>
                  </a:lnTo>
                  <a:lnTo>
                    <a:pt x="685651" y="1904494"/>
                  </a:lnTo>
                  <a:lnTo>
                    <a:pt x="742434" y="1870958"/>
                  </a:lnTo>
                  <a:lnTo>
                    <a:pt x="799896" y="1835335"/>
                  </a:lnTo>
                  <a:lnTo>
                    <a:pt x="857836" y="1797588"/>
                  </a:lnTo>
                  <a:lnTo>
                    <a:pt x="916057" y="1757682"/>
                  </a:lnTo>
                  <a:lnTo>
                    <a:pt x="974359" y="1715580"/>
                  </a:lnTo>
                  <a:lnTo>
                    <a:pt x="1032545" y="1671248"/>
                  </a:lnTo>
                  <a:lnTo>
                    <a:pt x="1090414" y="1624648"/>
                  </a:lnTo>
                  <a:lnTo>
                    <a:pt x="1147768" y="1575746"/>
                  </a:lnTo>
                  <a:lnTo>
                    <a:pt x="1204408" y="1524505"/>
                  </a:lnTo>
                  <a:lnTo>
                    <a:pt x="1506805" y="1183838"/>
                  </a:lnTo>
                  <a:lnTo>
                    <a:pt x="1660518" y="911416"/>
                  </a:lnTo>
                  <a:lnTo>
                    <a:pt x="1715855" y="730733"/>
                  </a:lnTo>
                  <a:lnTo>
                    <a:pt x="1723121" y="665285"/>
                  </a:lnTo>
                  <a:lnTo>
                    <a:pt x="1568655" y="501852"/>
                  </a:lnTo>
                  <a:lnTo>
                    <a:pt x="1493565" y="409461"/>
                  </a:lnTo>
                  <a:lnTo>
                    <a:pt x="1476606" y="353990"/>
                  </a:lnTo>
                  <a:lnTo>
                    <a:pt x="1496537" y="301315"/>
                  </a:lnTo>
                  <a:lnTo>
                    <a:pt x="1544901" y="283788"/>
                  </a:lnTo>
                  <a:lnTo>
                    <a:pt x="1610581" y="326676"/>
                  </a:lnTo>
                  <a:lnTo>
                    <a:pt x="1668431" y="385227"/>
                  </a:lnTo>
                  <a:lnTo>
                    <a:pt x="1693302" y="414689"/>
                  </a:lnTo>
                  <a:lnTo>
                    <a:pt x="1659777" y="248458"/>
                  </a:lnTo>
                  <a:lnTo>
                    <a:pt x="1648602" y="158862"/>
                  </a:lnTo>
                  <a:lnTo>
                    <a:pt x="1659777" y="115135"/>
                  </a:lnTo>
                  <a:lnTo>
                    <a:pt x="1693302" y="86510"/>
                  </a:lnTo>
                  <a:lnTo>
                    <a:pt x="1738951" y="104319"/>
                  </a:lnTo>
                  <a:lnTo>
                    <a:pt x="1781251" y="184218"/>
                  </a:lnTo>
                  <a:lnTo>
                    <a:pt x="1812372" y="271948"/>
                  </a:lnTo>
                  <a:lnTo>
                    <a:pt x="1824485" y="313249"/>
                  </a:lnTo>
                  <a:lnTo>
                    <a:pt x="1841211" y="133826"/>
                  </a:lnTo>
                  <a:lnTo>
                    <a:pt x="1857654" y="41388"/>
                  </a:lnTo>
                  <a:lnTo>
                    <a:pt x="1883594" y="6568"/>
                  </a:lnTo>
                  <a:lnTo>
                    <a:pt x="1928813" y="0"/>
                  </a:lnTo>
                  <a:lnTo>
                    <a:pt x="1974100" y="45821"/>
                  </a:lnTo>
                  <a:lnTo>
                    <a:pt x="1998141" y="149538"/>
                  </a:lnTo>
                  <a:lnTo>
                    <a:pt x="2007646" y="253816"/>
                  </a:lnTo>
                  <a:lnTo>
                    <a:pt x="2009323" y="301317"/>
                  </a:lnTo>
                  <a:lnTo>
                    <a:pt x="2043407" y="173871"/>
                  </a:lnTo>
                  <a:lnTo>
                    <a:pt x="2069673" y="109635"/>
                  </a:lnTo>
                  <a:lnTo>
                    <a:pt x="2101538" y="89032"/>
                  </a:lnTo>
                  <a:lnTo>
                    <a:pt x="2152415" y="92482"/>
                  </a:lnTo>
                  <a:lnTo>
                    <a:pt x="2185627" y="135741"/>
                  </a:lnTo>
                  <a:lnTo>
                    <a:pt x="2174399" y="219274"/>
                  </a:lnTo>
                  <a:lnTo>
                    <a:pt x="2146961" y="300570"/>
                  </a:lnTo>
                  <a:lnTo>
                    <a:pt x="2131542" y="337116"/>
                  </a:lnTo>
                  <a:lnTo>
                    <a:pt x="2194429" y="280943"/>
                  </a:lnTo>
                  <a:lnTo>
                    <a:pt x="2232161" y="256936"/>
                  </a:lnTo>
                  <a:lnTo>
                    <a:pt x="2259829" y="260339"/>
                  </a:lnTo>
                  <a:lnTo>
                    <a:pt x="2292525" y="286396"/>
                  </a:lnTo>
                  <a:lnTo>
                    <a:pt x="2287677" y="374127"/>
                  </a:lnTo>
                  <a:lnTo>
                    <a:pt x="2224699" y="520595"/>
                  </a:lnTo>
                  <a:lnTo>
                    <a:pt x="2151661" y="658112"/>
                  </a:lnTo>
                  <a:lnTo>
                    <a:pt x="2116633" y="718992"/>
                  </a:lnTo>
                  <a:lnTo>
                    <a:pt x="2090388" y="1178513"/>
                  </a:lnTo>
                  <a:lnTo>
                    <a:pt x="2018497" y="1476092"/>
                  </a:lnTo>
                  <a:lnTo>
                    <a:pt x="1844130" y="1741693"/>
                  </a:lnTo>
                  <a:lnTo>
                    <a:pt x="1510459" y="2105281"/>
                  </a:lnTo>
                  <a:lnTo>
                    <a:pt x="1204405" y="2362174"/>
                  </a:lnTo>
                  <a:lnTo>
                    <a:pt x="865212" y="2574955"/>
                  </a:lnTo>
                  <a:lnTo>
                    <a:pt x="590274" y="2719970"/>
                  </a:lnTo>
                  <a:lnTo>
                    <a:pt x="476985" y="2773564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0461" y="4791030"/>
              <a:ext cx="2262505" cy="2043430"/>
            </a:xfrm>
            <a:custGeom>
              <a:avLst/>
              <a:gdLst/>
              <a:ahLst/>
              <a:cxnLst/>
              <a:rect l="l" t="t" r="r" b="b"/>
              <a:pathLst>
                <a:path w="2262504" h="2043429">
                  <a:moveTo>
                    <a:pt x="499358" y="2043163"/>
                  </a:moveTo>
                  <a:lnTo>
                    <a:pt x="0" y="1392783"/>
                  </a:lnTo>
                  <a:lnTo>
                    <a:pt x="469829" y="1322395"/>
                  </a:lnTo>
                  <a:lnTo>
                    <a:pt x="804555" y="1153850"/>
                  </a:lnTo>
                  <a:lnTo>
                    <a:pt x="1164482" y="756576"/>
                  </a:lnTo>
                  <a:lnTo>
                    <a:pt x="1709913" y="0"/>
                  </a:lnTo>
                  <a:lnTo>
                    <a:pt x="2262432" y="292322"/>
                  </a:lnTo>
                  <a:lnTo>
                    <a:pt x="1868217" y="1304527"/>
                  </a:lnTo>
                  <a:lnTo>
                    <a:pt x="1553158" y="1824308"/>
                  </a:lnTo>
                  <a:lnTo>
                    <a:pt x="1151968" y="2015806"/>
                  </a:lnTo>
                  <a:lnTo>
                    <a:pt x="499358" y="2043163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783" y="3327564"/>
              <a:ext cx="3258575" cy="32548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290106"/>
              <a:ext cx="3225800" cy="2836545"/>
            </a:xfrm>
            <a:custGeom>
              <a:avLst/>
              <a:gdLst/>
              <a:ahLst/>
              <a:cxnLst/>
              <a:rect l="l" t="t" r="r" b="b"/>
              <a:pathLst>
                <a:path w="3225800" h="2836545">
                  <a:moveTo>
                    <a:pt x="3225355" y="2452522"/>
                  </a:moveTo>
                  <a:lnTo>
                    <a:pt x="3177603" y="1801964"/>
                  </a:lnTo>
                  <a:lnTo>
                    <a:pt x="3110776" y="1365084"/>
                  </a:lnTo>
                  <a:lnTo>
                    <a:pt x="2979077" y="943864"/>
                  </a:lnTo>
                  <a:lnTo>
                    <a:pt x="2736685" y="340283"/>
                  </a:lnTo>
                  <a:lnTo>
                    <a:pt x="2166785" y="0"/>
                  </a:lnTo>
                  <a:lnTo>
                    <a:pt x="1405534" y="0"/>
                  </a:lnTo>
                  <a:lnTo>
                    <a:pt x="1401114" y="0"/>
                  </a:lnTo>
                  <a:lnTo>
                    <a:pt x="1400860" y="1371"/>
                  </a:lnTo>
                  <a:lnTo>
                    <a:pt x="785431" y="180873"/>
                  </a:lnTo>
                  <a:lnTo>
                    <a:pt x="424726" y="350570"/>
                  </a:lnTo>
                  <a:lnTo>
                    <a:pt x="184797" y="607568"/>
                  </a:lnTo>
                  <a:lnTo>
                    <a:pt x="0" y="925029"/>
                  </a:lnTo>
                  <a:lnTo>
                    <a:pt x="0" y="2282266"/>
                  </a:lnTo>
                  <a:lnTo>
                    <a:pt x="350393" y="2297392"/>
                  </a:lnTo>
                  <a:lnTo>
                    <a:pt x="298323" y="1941144"/>
                  </a:lnTo>
                  <a:lnTo>
                    <a:pt x="315696" y="1707413"/>
                  </a:lnTo>
                  <a:lnTo>
                    <a:pt x="433768" y="1492707"/>
                  </a:lnTo>
                  <a:lnTo>
                    <a:pt x="683806" y="1193520"/>
                  </a:lnTo>
                  <a:lnTo>
                    <a:pt x="1005509" y="865543"/>
                  </a:lnTo>
                  <a:lnTo>
                    <a:pt x="1287233" y="634022"/>
                  </a:lnTo>
                  <a:lnTo>
                    <a:pt x="1210691" y="1060221"/>
                  </a:lnTo>
                  <a:lnTo>
                    <a:pt x="1064564" y="1656664"/>
                  </a:lnTo>
                  <a:lnTo>
                    <a:pt x="888352" y="2008073"/>
                  </a:lnTo>
                  <a:lnTo>
                    <a:pt x="607669" y="2333180"/>
                  </a:lnTo>
                  <a:lnTo>
                    <a:pt x="1318704" y="2701048"/>
                  </a:lnTo>
                  <a:lnTo>
                    <a:pt x="1828406" y="2836100"/>
                  </a:lnTo>
                  <a:lnTo>
                    <a:pt x="2382151" y="2749524"/>
                  </a:lnTo>
                  <a:lnTo>
                    <a:pt x="3225355" y="2452522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197351"/>
              <a:ext cx="3320415" cy="2227580"/>
            </a:xfrm>
            <a:custGeom>
              <a:avLst/>
              <a:gdLst/>
              <a:ahLst/>
              <a:cxnLst/>
              <a:rect l="l" t="t" r="r" b="b"/>
              <a:pathLst>
                <a:path w="3320415" h="2227579">
                  <a:moveTo>
                    <a:pt x="3320275" y="1480134"/>
                  </a:moveTo>
                  <a:lnTo>
                    <a:pt x="3277616" y="1289812"/>
                  </a:lnTo>
                  <a:lnTo>
                    <a:pt x="3140570" y="926998"/>
                  </a:lnTo>
                  <a:lnTo>
                    <a:pt x="2998254" y="546049"/>
                  </a:lnTo>
                  <a:lnTo>
                    <a:pt x="2851645" y="340753"/>
                  </a:lnTo>
                  <a:lnTo>
                    <a:pt x="2611488" y="240626"/>
                  </a:lnTo>
                  <a:lnTo>
                    <a:pt x="2188553" y="175171"/>
                  </a:lnTo>
                  <a:lnTo>
                    <a:pt x="2112899" y="129717"/>
                  </a:lnTo>
                  <a:lnTo>
                    <a:pt x="1892261" y="45326"/>
                  </a:lnTo>
                  <a:lnTo>
                    <a:pt x="1536052" y="0"/>
                  </a:lnTo>
                  <a:lnTo>
                    <a:pt x="1053757" y="71755"/>
                  </a:lnTo>
                  <a:lnTo>
                    <a:pt x="569836" y="228346"/>
                  </a:lnTo>
                  <a:lnTo>
                    <a:pt x="313512" y="422059"/>
                  </a:lnTo>
                  <a:lnTo>
                    <a:pt x="199250" y="780224"/>
                  </a:lnTo>
                  <a:lnTo>
                    <a:pt x="167957" y="1132522"/>
                  </a:lnTo>
                  <a:lnTo>
                    <a:pt x="0" y="1110310"/>
                  </a:lnTo>
                  <a:lnTo>
                    <a:pt x="0" y="1639722"/>
                  </a:lnTo>
                  <a:lnTo>
                    <a:pt x="8661" y="1632775"/>
                  </a:lnTo>
                  <a:lnTo>
                    <a:pt x="42875" y="1609013"/>
                  </a:lnTo>
                  <a:lnTo>
                    <a:pt x="78663" y="1587766"/>
                  </a:lnTo>
                  <a:lnTo>
                    <a:pt x="116052" y="1569148"/>
                  </a:lnTo>
                  <a:lnTo>
                    <a:pt x="140741" y="1559102"/>
                  </a:lnTo>
                  <a:lnTo>
                    <a:pt x="140106" y="1585531"/>
                  </a:lnTo>
                  <a:lnTo>
                    <a:pt x="141363" y="1649882"/>
                  </a:lnTo>
                  <a:lnTo>
                    <a:pt x="145313" y="1710880"/>
                  </a:lnTo>
                  <a:lnTo>
                    <a:pt x="151752" y="1768487"/>
                  </a:lnTo>
                  <a:lnTo>
                    <a:pt x="160477" y="1822729"/>
                  </a:lnTo>
                  <a:lnTo>
                    <a:pt x="171297" y="1873580"/>
                  </a:lnTo>
                  <a:lnTo>
                    <a:pt x="183984" y="1921040"/>
                  </a:lnTo>
                  <a:lnTo>
                    <a:pt x="198348" y="1965109"/>
                  </a:lnTo>
                  <a:lnTo>
                    <a:pt x="214198" y="2005774"/>
                  </a:lnTo>
                  <a:lnTo>
                    <a:pt x="231305" y="2043036"/>
                  </a:lnTo>
                  <a:lnTo>
                    <a:pt x="249491" y="2076881"/>
                  </a:lnTo>
                  <a:lnTo>
                    <a:pt x="288239" y="2134336"/>
                  </a:lnTo>
                  <a:lnTo>
                    <a:pt x="328828" y="2178075"/>
                  </a:lnTo>
                  <a:lnTo>
                    <a:pt x="369633" y="2208072"/>
                  </a:lnTo>
                  <a:lnTo>
                    <a:pt x="409016" y="2224290"/>
                  </a:lnTo>
                  <a:lnTo>
                    <a:pt x="427672" y="2227211"/>
                  </a:lnTo>
                  <a:lnTo>
                    <a:pt x="445363" y="2226665"/>
                  </a:lnTo>
                  <a:lnTo>
                    <a:pt x="527227" y="2204148"/>
                  </a:lnTo>
                  <a:lnTo>
                    <a:pt x="564476" y="2117636"/>
                  </a:lnTo>
                  <a:lnTo>
                    <a:pt x="566077" y="1896046"/>
                  </a:lnTo>
                  <a:lnTo>
                    <a:pt x="541007" y="1468259"/>
                  </a:lnTo>
                  <a:lnTo>
                    <a:pt x="670407" y="1403362"/>
                  </a:lnTo>
                  <a:lnTo>
                    <a:pt x="748931" y="1335913"/>
                  </a:lnTo>
                  <a:lnTo>
                    <a:pt x="808469" y="1224673"/>
                  </a:lnTo>
                  <a:lnTo>
                    <a:pt x="880859" y="1028420"/>
                  </a:lnTo>
                  <a:lnTo>
                    <a:pt x="890358" y="1068793"/>
                  </a:lnTo>
                  <a:lnTo>
                    <a:pt x="889787" y="1105255"/>
                  </a:lnTo>
                  <a:lnTo>
                    <a:pt x="875817" y="1158481"/>
                  </a:lnTo>
                  <a:lnTo>
                    <a:pt x="845083" y="1249197"/>
                  </a:lnTo>
                  <a:lnTo>
                    <a:pt x="847318" y="1252550"/>
                  </a:lnTo>
                  <a:lnTo>
                    <a:pt x="867435" y="1258150"/>
                  </a:lnTo>
                  <a:lnTo>
                    <a:pt x="925563" y="1259268"/>
                  </a:lnTo>
                  <a:lnTo>
                    <a:pt x="1041819" y="1249197"/>
                  </a:lnTo>
                  <a:lnTo>
                    <a:pt x="1160360" y="1231303"/>
                  </a:lnTo>
                  <a:lnTo>
                    <a:pt x="1229842" y="1195501"/>
                  </a:lnTo>
                  <a:lnTo>
                    <a:pt x="1277251" y="1114945"/>
                  </a:lnTo>
                  <a:lnTo>
                    <a:pt x="1329575" y="962799"/>
                  </a:lnTo>
                  <a:lnTo>
                    <a:pt x="1338173" y="990650"/>
                  </a:lnTo>
                  <a:lnTo>
                    <a:pt x="1365021" y="1048016"/>
                  </a:lnTo>
                  <a:lnTo>
                    <a:pt x="1413294" y="1097788"/>
                  </a:lnTo>
                  <a:lnTo>
                    <a:pt x="1448676" y="1116164"/>
                  </a:lnTo>
                  <a:lnTo>
                    <a:pt x="1493266" y="1128229"/>
                  </a:lnTo>
                  <a:lnTo>
                    <a:pt x="1548345" y="1132535"/>
                  </a:lnTo>
                  <a:lnTo>
                    <a:pt x="1615198" y="1127594"/>
                  </a:lnTo>
                  <a:lnTo>
                    <a:pt x="1695119" y="1111961"/>
                  </a:lnTo>
                  <a:lnTo>
                    <a:pt x="1862340" y="1065898"/>
                  </a:lnTo>
                  <a:lnTo>
                    <a:pt x="1946922" y="1012012"/>
                  </a:lnTo>
                  <a:lnTo>
                    <a:pt x="1974799" y="915619"/>
                  </a:lnTo>
                  <a:lnTo>
                    <a:pt x="1971954" y="742022"/>
                  </a:lnTo>
                  <a:lnTo>
                    <a:pt x="2002155" y="769429"/>
                  </a:lnTo>
                  <a:lnTo>
                    <a:pt x="2012213" y="804672"/>
                  </a:lnTo>
                  <a:lnTo>
                    <a:pt x="2002155" y="871232"/>
                  </a:lnTo>
                  <a:lnTo>
                    <a:pt x="1971954" y="992619"/>
                  </a:lnTo>
                  <a:lnTo>
                    <a:pt x="2109482" y="960272"/>
                  </a:lnTo>
                  <a:lnTo>
                    <a:pt x="2177834" y="890447"/>
                  </a:lnTo>
                  <a:lnTo>
                    <a:pt x="2197252" y="729996"/>
                  </a:lnTo>
                  <a:lnTo>
                    <a:pt x="2188006" y="425780"/>
                  </a:lnTo>
                  <a:lnTo>
                    <a:pt x="2232736" y="439775"/>
                  </a:lnTo>
                  <a:lnTo>
                    <a:pt x="2275802" y="457733"/>
                  </a:lnTo>
                  <a:lnTo>
                    <a:pt x="2317216" y="479399"/>
                  </a:lnTo>
                  <a:lnTo>
                    <a:pt x="2357069" y="504494"/>
                  </a:lnTo>
                  <a:lnTo>
                    <a:pt x="2395397" y="532790"/>
                  </a:lnTo>
                  <a:lnTo>
                    <a:pt x="2432240" y="564019"/>
                  </a:lnTo>
                  <a:lnTo>
                    <a:pt x="2467673" y="597916"/>
                  </a:lnTo>
                  <a:lnTo>
                    <a:pt x="2501735" y="634238"/>
                  </a:lnTo>
                  <a:lnTo>
                    <a:pt x="2534475" y="672731"/>
                  </a:lnTo>
                  <a:lnTo>
                    <a:pt x="2565958" y="713130"/>
                  </a:lnTo>
                  <a:lnTo>
                    <a:pt x="2596223" y="755167"/>
                  </a:lnTo>
                  <a:lnTo>
                    <a:pt x="2625331" y="798614"/>
                  </a:lnTo>
                  <a:lnTo>
                    <a:pt x="2653322" y="843191"/>
                  </a:lnTo>
                  <a:lnTo>
                    <a:pt x="2680271" y="888644"/>
                  </a:lnTo>
                  <a:lnTo>
                    <a:pt x="2706205" y="934732"/>
                  </a:lnTo>
                  <a:lnTo>
                    <a:pt x="2731198" y="981189"/>
                  </a:lnTo>
                  <a:lnTo>
                    <a:pt x="2755290" y="1027760"/>
                  </a:lnTo>
                  <a:lnTo>
                    <a:pt x="2778531" y="1074191"/>
                  </a:lnTo>
                  <a:lnTo>
                    <a:pt x="2800972" y="1120216"/>
                  </a:lnTo>
                  <a:lnTo>
                    <a:pt x="2903118" y="1335366"/>
                  </a:lnTo>
                  <a:lnTo>
                    <a:pt x="2921889" y="1373619"/>
                  </a:lnTo>
                  <a:lnTo>
                    <a:pt x="2940227" y="1409661"/>
                  </a:lnTo>
                  <a:lnTo>
                    <a:pt x="2958198" y="1443266"/>
                  </a:lnTo>
                  <a:lnTo>
                    <a:pt x="2993199" y="1502079"/>
                  </a:lnTo>
                  <a:lnTo>
                    <a:pt x="3027324" y="1548028"/>
                  </a:lnTo>
                  <a:lnTo>
                    <a:pt x="3060979" y="1579041"/>
                  </a:lnTo>
                  <a:lnTo>
                    <a:pt x="3111500" y="1593075"/>
                  </a:lnTo>
                  <a:lnTo>
                    <a:pt x="3265805" y="1560410"/>
                  </a:lnTo>
                  <a:lnTo>
                    <a:pt x="3320275" y="1480134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8512" y="5066753"/>
              <a:ext cx="2638425" cy="3663950"/>
            </a:xfrm>
            <a:custGeom>
              <a:avLst/>
              <a:gdLst/>
              <a:ahLst/>
              <a:cxnLst/>
              <a:rect l="l" t="t" r="r" b="b"/>
              <a:pathLst>
                <a:path w="2638425" h="3663950">
                  <a:moveTo>
                    <a:pt x="992428" y="1484071"/>
                  </a:moveTo>
                  <a:lnTo>
                    <a:pt x="987475" y="1423085"/>
                  </a:lnTo>
                  <a:lnTo>
                    <a:pt x="973480" y="1369923"/>
                  </a:lnTo>
                  <a:lnTo>
                    <a:pt x="954176" y="1325943"/>
                  </a:lnTo>
                  <a:lnTo>
                    <a:pt x="932789" y="1291475"/>
                  </a:lnTo>
                  <a:lnTo>
                    <a:pt x="903490" y="1256525"/>
                  </a:lnTo>
                  <a:lnTo>
                    <a:pt x="880160" y="1235608"/>
                  </a:lnTo>
                  <a:lnTo>
                    <a:pt x="879906" y="1235379"/>
                  </a:lnTo>
                  <a:lnTo>
                    <a:pt x="874687" y="1231303"/>
                  </a:lnTo>
                  <a:lnTo>
                    <a:pt x="867117" y="1231963"/>
                  </a:lnTo>
                  <a:lnTo>
                    <a:pt x="858189" y="1242212"/>
                  </a:lnTo>
                  <a:lnTo>
                    <a:pt x="858723" y="1250124"/>
                  </a:lnTo>
                  <a:lnTo>
                    <a:pt x="863917" y="1254683"/>
                  </a:lnTo>
                  <a:lnTo>
                    <a:pt x="868108" y="1258747"/>
                  </a:lnTo>
                  <a:lnTo>
                    <a:pt x="896150" y="1296619"/>
                  </a:lnTo>
                  <a:lnTo>
                    <a:pt x="920191" y="1342199"/>
                  </a:lnTo>
                  <a:lnTo>
                    <a:pt x="933132" y="1382344"/>
                  </a:lnTo>
                  <a:lnTo>
                    <a:pt x="940816" y="1429207"/>
                  </a:lnTo>
                  <a:lnTo>
                    <a:pt x="941019" y="1481683"/>
                  </a:lnTo>
                  <a:lnTo>
                    <a:pt x="937298" y="1509458"/>
                  </a:lnTo>
                  <a:lnTo>
                    <a:pt x="922185" y="1567040"/>
                  </a:lnTo>
                  <a:lnTo>
                    <a:pt x="897140" y="1622856"/>
                  </a:lnTo>
                  <a:lnTo>
                    <a:pt x="857275" y="1675155"/>
                  </a:lnTo>
                  <a:lnTo>
                    <a:pt x="807935" y="1726285"/>
                  </a:lnTo>
                  <a:lnTo>
                    <a:pt x="752271" y="1775828"/>
                  </a:lnTo>
                  <a:lnTo>
                    <a:pt x="723023" y="1800402"/>
                  </a:lnTo>
                  <a:lnTo>
                    <a:pt x="693140" y="1824913"/>
                  </a:lnTo>
                  <a:lnTo>
                    <a:pt x="662698" y="1849310"/>
                  </a:lnTo>
                  <a:lnTo>
                    <a:pt x="477024" y="1995932"/>
                  </a:lnTo>
                  <a:lnTo>
                    <a:pt x="446671" y="2020455"/>
                  </a:lnTo>
                  <a:lnTo>
                    <a:pt x="416915" y="2045157"/>
                  </a:lnTo>
                  <a:lnTo>
                    <a:pt x="387731" y="2069884"/>
                  </a:lnTo>
                  <a:lnTo>
                    <a:pt x="314909" y="2133777"/>
                  </a:lnTo>
                  <a:lnTo>
                    <a:pt x="272948" y="2172779"/>
                  </a:lnTo>
                  <a:lnTo>
                    <a:pt x="233476" y="2211235"/>
                  </a:lnTo>
                  <a:lnTo>
                    <a:pt x="196773" y="2248903"/>
                  </a:lnTo>
                  <a:lnTo>
                    <a:pt x="163106" y="2285517"/>
                  </a:lnTo>
                  <a:lnTo>
                    <a:pt x="125298" y="2328989"/>
                  </a:lnTo>
                  <a:lnTo>
                    <a:pt x="92773" y="2369591"/>
                  </a:lnTo>
                  <a:lnTo>
                    <a:pt x="65316" y="2406116"/>
                  </a:lnTo>
                  <a:lnTo>
                    <a:pt x="33451" y="2451430"/>
                  </a:lnTo>
                  <a:lnTo>
                    <a:pt x="0" y="2504986"/>
                  </a:lnTo>
                  <a:lnTo>
                    <a:pt x="1066" y="2511958"/>
                  </a:lnTo>
                  <a:lnTo>
                    <a:pt x="11315" y="2520404"/>
                  </a:lnTo>
                  <a:lnTo>
                    <a:pt x="19227" y="2519629"/>
                  </a:lnTo>
                  <a:lnTo>
                    <a:pt x="23609" y="2514269"/>
                  </a:lnTo>
                  <a:lnTo>
                    <a:pt x="23914" y="2513914"/>
                  </a:lnTo>
                  <a:lnTo>
                    <a:pt x="50241" y="2481884"/>
                  </a:lnTo>
                  <a:lnTo>
                    <a:pt x="94818" y="2430005"/>
                  </a:lnTo>
                  <a:lnTo>
                    <a:pt x="125107" y="2397315"/>
                  </a:lnTo>
                  <a:lnTo>
                    <a:pt x="160439" y="2361019"/>
                  </a:lnTo>
                  <a:lnTo>
                    <a:pt x="200444" y="2321623"/>
                  </a:lnTo>
                  <a:lnTo>
                    <a:pt x="245008" y="2279878"/>
                  </a:lnTo>
                  <a:lnTo>
                    <a:pt x="293598" y="2236165"/>
                  </a:lnTo>
                  <a:lnTo>
                    <a:pt x="346151" y="2191296"/>
                  </a:lnTo>
                  <a:lnTo>
                    <a:pt x="401688" y="2145119"/>
                  </a:lnTo>
                  <a:lnTo>
                    <a:pt x="520534" y="2050821"/>
                  </a:lnTo>
                  <a:lnTo>
                    <a:pt x="644817" y="1954161"/>
                  </a:lnTo>
                  <a:lnTo>
                    <a:pt x="727417" y="1887778"/>
                  </a:lnTo>
                  <a:lnTo>
                    <a:pt x="767994" y="1853920"/>
                  </a:lnTo>
                  <a:lnTo>
                    <a:pt x="807478" y="1819211"/>
                  </a:lnTo>
                  <a:lnTo>
                    <a:pt x="845439" y="1783359"/>
                  </a:lnTo>
                  <a:lnTo>
                    <a:pt x="881443" y="1746046"/>
                  </a:lnTo>
                  <a:lnTo>
                    <a:pt x="906741" y="1716874"/>
                  </a:lnTo>
                  <a:lnTo>
                    <a:pt x="929868" y="1686102"/>
                  </a:lnTo>
                  <a:lnTo>
                    <a:pt x="950277" y="1653286"/>
                  </a:lnTo>
                  <a:lnTo>
                    <a:pt x="977430" y="1583893"/>
                  </a:lnTo>
                  <a:lnTo>
                    <a:pt x="990409" y="1516684"/>
                  </a:lnTo>
                  <a:lnTo>
                    <a:pt x="992428" y="1484071"/>
                  </a:lnTo>
                  <a:close/>
                </a:path>
                <a:path w="2638425" h="3663950">
                  <a:moveTo>
                    <a:pt x="1937575" y="227774"/>
                  </a:moveTo>
                  <a:lnTo>
                    <a:pt x="1931289" y="158953"/>
                  </a:lnTo>
                  <a:lnTo>
                    <a:pt x="1910803" y="99199"/>
                  </a:lnTo>
                  <a:lnTo>
                    <a:pt x="1877606" y="51739"/>
                  </a:lnTo>
                  <a:lnTo>
                    <a:pt x="1833194" y="19786"/>
                  </a:lnTo>
                  <a:lnTo>
                    <a:pt x="1765084" y="431"/>
                  </a:lnTo>
                  <a:lnTo>
                    <a:pt x="1726717" y="0"/>
                  </a:lnTo>
                  <a:lnTo>
                    <a:pt x="1685975" y="7696"/>
                  </a:lnTo>
                  <a:lnTo>
                    <a:pt x="1643240" y="24980"/>
                  </a:lnTo>
                  <a:lnTo>
                    <a:pt x="1598866" y="53301"/>
                  </a:lnTo>
                  <a:lnTo>
                    <a:pt x="1553235" y="94132"/>
                  </a:lnTo>
                  <a:lnTo>
                    <a:pt x="1468945" y="193598"/>
                  </a:lnTo>
                  <a:lnTo>
                    <a:pt x="1430528" y="228561"/>
                  </a:lnTo>
                  <a:lnTo>
                    <a:pt x="1391450" y="254584"/>
                  </a:lnTo>
                  <a:lnTo>
                    <a:pt x="1351661" y="272453"/>
                  </a:lnTo>
                  <a:lnTo>
                    <a:pt x="1311160" y="282917"/>
                  </a:lnTo>
                  <a:lnTo>
                    <a:pt x="1269923" y="286778"/>
                  </a:lnTo>
                  <a:lnTo>
                    <a:pt x="1227924" y="284797"/>
                  </a:lnTo>
                  <a:lnTo>
                    <a:pt x="1185138" y="277761"/>
                  </a:lnTo>
                  <a:lnTo>
                    <a:pt x="1141539" y="266420"/>
                  </a:lnTo>
                  <a:lnTo>
                    <a:pt x="1097102" y="251574"/>
                  </a:lnTo>
                  <a:lnTo>
                    <a:pt x="1051102" y="233781"/>
                  </a:lnTo>
                  <a:lnTo>
                    <a:pt x="1006602" y="215861"/>
                  </a:lnTo>
                  <a:lnTo>
                    <a:pt x="963383" y="199771"/>
                  </a:lnTo>
                  <a:lnTo>
                    <a:pt x="921232" y="187477"/>
                  </a:lnTo>
                  <a:lnTo>
                    <a:pt x="879932" y="180949"/>
                  </a:lnTo>
                  <a:lnTo>
                    <a:pt x="839266" y="182156"/>
                  </a:lnTo>
                  <a:lnTo>
                    <a:pt x="799033" y="193052"/>
                  </a:lnTo>
                  <a:lnTo>
                    <a:pt x="759002" y="215607"/>
                  </a:lnTo>
                  <a:lnTo>
                    <a:pt x="694817" y="265239"/>
                  </a:lnTo>
                  <a:lnTo>
                    <a:pt x="669950" y="304622"/>
                  </a:lnTo>
                  <a:lnTo>
                    <a:pt x="681291" y="354291"/>
                  </a:lnTo>
                  <a:lnTo>
                    <a:pt x="725703" y="434835"/>
                  </a:lnTo>
                  <a:lnTo>
                    <a:pt x="741730" y="464794"/>
                  </a:lnTo>
                  <a:lnTo>
                    <a:pt x="783856" y="522173"/>
                  </a:lnTo>
                  <a:lnTo>
                    <a:pt x="838492" y="574916"/>
                  </a:lnTo>
                  <a:lnTo>
                    <a:pt x="870165" y="599071"/>
                  </a:lnTo>
                  <a:lnTo>
                    <a:pt x="904557" y="621512"/>
                  </a:lnTo>
                  <a:lnTo>
                    <a:pt x="941514" y="642048"/>
                  </a:lnTo>
                  <a:lnTo>
                    <a:pt x="980922" y="660488"/>
                  </a:lnTo>
                  <a:lnTo>
                    <a:pt x="1022629" y="676656"/>
                  </a:lnTo>
                  <a:lnTo>
                    <a:pt x="1066495" y="690346"/>
                  </a:lnTo>
                  <a:lnTo>
                    <a:pt x="1112380" y="701382"/>
                  </a:lnTo>
                  <a:lnTo>
                    <a:pt x="1160157" y="709587"/>
                  </a:lnTo>
                  <a:lnTo>
                    <a:pt x="1209675" y="714756"/>
                  </a:lnTo>
                  <a:lnTo>
                    <a:pt x="1260817" y="716711"/>
                  </a:lnTo>
                  <a:lnTo>
                    <a:pt x="1313421" y="715264"/>
                  </a:lnTo>
                  <a:lnTo>
                    <a:pt x="1367358" y="710234"/>
                  </a:lnTo>
                  <a:lnTo>
                    <a:pt x="1422488" y="701433"/>
                  </a:lnTo>
                  <a:lnTo>
                    <a:pt x="1478686" y="688670"/>
                  </a:lnTo>
                  <a:lnTo>
                    <a:pt x="1535798" y="671753"/>
                  </a:lnTo>
                  <a:lnTo>
                    <a:pt x="1593684" y="650506"/>
                  </a:lnTo>
                  <a:lnTo>
                    <a:pt x="1651762" y="624243"/>
                  </a:lnTo>
                  <a:lnTo>
                    <a:pt x="1703882" y="595007"/>
                  </a:lnTo>
                  <a:lnTo>
                    <a:pt x="1750212" y="563194"/>
                  </a:lnTo>
                  <a:lnTo>
                    <a:pt x="1790941" y="529221"/>
                  </a:lnTo>
                  <a:lnTo>
                    <a:pt x="1826260" y="493483"/>
                  </a:lnTo>
                  <a:lnTo>
                    <a:pt x="1856346" y="456374"/>
                  </a:lnTo>
                  <a:lnTo>
                    <a:pt x="1881403" y="418325"/>
                  </a:lnTo>
                  <a:lnTo>
                    <a:pt x="1901596" y="379704"/>
                  </a:lnTo>
                  <a:lnTo>
                    <a:pt x="1917128" y="340944"/>
                  </a:lnTo>
                  <a:lnTo>
                    <a:pt x="1928177" y="302425"/>
                  </a:lnTo>
                  <a:lnTo>
                    <a:pt x="1934933" y="264566"/>
                  </a:lnTo>
                  <a:lnTo>
                    <a:pt x="1937575" y="227774"/>
                  </a:lnTo>
                  <a:close/>
                </a:path>
                <a:path w="2638425" h="3663950">
                  <a:moveTo>
                    <a:pt x="2116201" y="2273414"/>
                  </a:moveTo>
                  <a:lnTo>
                    <a:pt x="2100427" y="2230043"/>
                  </a:lnTo>
                  <a:lnTo>
                    <a:pt x="2058517" y="2210003"/>
                  </a:lnTo>
                  <a:lnTo>
                    <a:pt x="1957514" y="2208225"/>
                  </a:lnTo>
                  <a:lnTo>
                    <a:pt x="1764411" y="2219706"/>
                  </a:lnTo>
                  <a:lnTo>
                    <a:pt x="1745602" y="2172995"/>
                  </a:lnTo>
                  <a:lnTo>
                    <a:pt x="1698840" y="2065324"/>
                  </a:lnTo>
                  <a:lnTo>
                    <a:pt x="1638655" y="1945335"/>
                  </a:lnTo>
                  <a:lnTo>
                    <a:pt x="1579600" y="1861705"/>
                  </a:lnTo>
                  <a:lnTo>
                    <a:pt x="1536369" y="1830387"/>
                  </a:lnTo>
                  <a:lnTo>
                    <a:pt x="1502079" y="1857235"/>
                  </a:lnTo>
                  <a:lnTo>
                    <a:pt x="1458861" y="1975827"/>
                  </a:lnTo>
                  <a:lnTo>
                    <a:pt x="1388795" y="2219706"/>
                  </a:lnTo>
                  <a:lnTo>
                    <a:pt x="1331925" y="2217470"/>
                  </a:lnTo>
                  <a:lnTo>
                    <a:pt x="1202169" y="2219706"/>
                  </a:lnTo>
                  <a:lnTo>
                    <a:pt x="1060780" y="2239835"/>
                  </a:lnTo>
                  <a:lnTo>
                    <a:pt x="969035" y="2291308"/>
                  </a:lnTo>
                  <a:lnTo>
                    <a:pt x="938504" y="2349106"/>
                  </a:lnTo>
                  <a:lnTo>
                    <a:pt x="957465" y="2395740"/>
                  </a:lnTo>
                  <a:lnTo>
                    <a:pt x="1052118" y="2455824"/>
                  </a:lnTo>
                  <a:lnTo>
                    <a:pt x="1248689" y="2553970"/>
                  </a:lnTo>
                  <a:lnTo>
                    <a:pt x="1223162" y="2604211"/>
                  </a:lnTo>
                  <a:lnTo>
                    <a:pt x="1174153" y="2718739"/>
                  </a:lnTo>
                  <a:lnTo>
                    <a:pt x="1143038" y="2843352"/>
                  </a:lnTo>
                  <a:lnTo>
                    <a:pt x="1171168" y="2923794"/>
                  </a:lnTo>
                  <a:lnTo>
                    <a:pt x="1231214" y="2952038"/>
                  </a:lnTo>
                  <a:lnTo>
                    <a:pt x="1293761" y="2948406"/>
                  </a:lnTo>
                  <a:lnTo>
                    <a:pt x="1397127" y="2901137"/>
                  </a:lnTo>
                  <a:lnTo>
                    <a:pt x="1579600" y="2798483"/>
                  </a:lnTo>
                  <a:lnTo>
                    <a:pt x="1642008" y="2824403"/>
                  </a:lnTo>
                  <a:lnTo>
                    <a:pt x="1783791" y="2876054"/>
                  </a:lnTo>
                  <a:lnTo>
                    <a:pt x="1936762" y="2914281"/>
                  </a:lnTo>
                  <a:lnTo>
                    <a:pt x="2032723" y="2899930"/>
                  </a:lnTo>
                  <a:lnTo>
                    <a:pt x="2064766" y="2854248"/>
                  </a:lnTo>
                  <a:lnTo>
                    <a:pt x="2065515" y="2802979"/>
                  </a:lnTo>
                  <a:lnTo>
                    <a:pt x="2026018" y="2713698"/>
                  </a:lnTo>
                  <a:lnTo>
                    <a:pt x="1937321" y="2553970"/>
                  </a:lnTo>
                  <a:lnTo>
                    <a:pt x="1968627" y="2524010"/>
                  </a:lnTo>
                  <a:lnTo>
                    <a:pt x="2035695" y="2450681"/>
                  </a:lnTo>
                  <a:lnTo>
                    <a:pt x="2098306" y="2358872"/>
                  </a:lnTo>
                  <a:lnTo>
                    <a:pt x="2116201" y="2273414"/>
                  </a:lnTo>
                  <a:close/>
                </a:path>
                <a:path w="2638425" h="3663950">
                  <a:moveTo>
                    <a:pt x="2637815" y="3657371"/>
                  </a:moveTo>
                  <a:lnTo>
                    <a:pt x="2634399" y="3595052"/>
                  </a:lnTo>
                  <a:lnTo>
                    <a:pt x="2631821" y="3554171"/>
                  </a:lnTo>
                  <a:lnTo>
                    <a:pt x="2624251" y="3443643"/>
                  </a:lnTo>
                  <a:lnTo>
                    <a:pt x="2622004" y="3410610"/>
                  </a:lnTo>
                  <a:lnTo>
                    <a:pt x="2618778" y="3375698"/>
                  </a:lnTo>
                  <a:lnTo>
                    <a:pt x="2614866" y="3339007"/>
                  </a:lnTo>
                  <a:lnTo>
                    <a:pt x="2606065" y="3260521"/>
                  </a:lnTo>
                  <a:lnTo>
                    <a:pt x="2601506" y="3218904"/>
                  </a:lnTo>
                  <a:lnTo>
                    <a:pt x="2596388" y="3175889"/>
                  </a:lnTo>
                  <a:lnTo>
                    <a:pt x="2590190" y="3131680"/>
                  </a:lnTo>
                  <a:lnTo>
                    <a:pt x="2561285" y="2943923"/>
                  </a:lnTo>
                  <a:lnTo>
                    <a:pt x="2552103" y="2894965"/>
                  </a:lnTo>
                  <a:lnTo>
                    <a:pt x="2542730" y="2845295"/>
                  </a:lnTo>
                  <a:lnTo>
                    <a:pt x="2533065" y="2795054"/>
                  </a:lnTo>
                  <a:lnTo>
                    <a:pt x="2523045" y="2744355"/>
                  </a:lnTo>
                  <a:lnTo>
                    <a:pt x="2511806" y="2693466"/>
                  </a:lnTo>
                  <a:lnTo>
                    <a:pt x="2500198" y="2642349"/>
                  </a:lnTo>
                  <a:lnTo>
                    <a:pt x="2476563" y="2539682"/>
                  </a:lnTo>
                  <a:lnTo>
                    <a:pt x="2462987" y="2488717"/>
                  </a:lnTo>
                  <a:lnTo>
                    <a:pt x="2449525" y="2437828"/>
                  </a:lnTo>
                  <a:lnTo>
                    <a:pt x="2435910" y="2387206"/>
                  </a:lnTo>
                  <a:lnTo>
                    <a:pt x="2421890" y="2337016"/>
                  </a:lnTo>
                  <a:lnTo>
                    <a:pt x="2407018" y="2287473"/>
                  </a:lnTo>
                  <a:lnTo>
                    <a:pt x="2392222" y="2238464"/>
                  </a:lnTo>
                  <a:lnTo>
                    <a:pt x="2377148" y="2190191"/>
                  </a:lnTo>
                  <a:lnTo>
                    <a:pt x="2361400" y="2142871"/>
                  </a:lnTo>
                  <a:lnTo>
                    <a:pt x="2330361" y="2050821"/>
                  </a:lnTo>
                  <a:lnTo>
                    <a:pt x="2282329" y="1921713"/>
                  </a:lnTo>
                  <a:lnTo>
                    <a:pt x="2266238" y="1881428"/>
                  </a:lnTo>
                  <a:lnTo>
                    <a:pt x="2250249" y="1842655"/>
                  </a:lnTo>
                  <a:lnTo>
                    <a:pt x="2234984" y="1805292"/>
                  </a:lnTo>
                  <a:lnTo>
                    <a:pt x="2219490" y="1769770"/>
                  </a:lnTo>
                  <a:lnTo>
                    <a:pt x="2189988" y="1703971"/>
                  </a:lnTo>
                  <a:lnTo>
                    <a:pt x="2162340" y="1645907"/>
                  </a:lnTo>
                  <a:lnTo>
                    <a:pt x="2137575" y="1596059"/>
                  </a:lnTo>
                  <a:lnTo>
                    <a:pt x="2116442" y="1555013"/>
                  </a:lnTo>
                  <a:lnTo>
                    <a:pt x="2092286" y="1511439"/>
                  </a:lnTo>
                  <a:lnTo>
                    <a:pt x="2069388" y="1481759"/>
                  </a:lnTo>
                  <a:lnTo>
                    <a:pt x="2057196" y="1487347"/>
                  </a:lnTo>
                  <a:lnTo>
                    <a:pt x="2054440" y="1494777"/>
                  </a:lnTo>
                  <a:lnTo>
                    <a:pt x="2057311" y="1501076"/>
                  </a:lnTo>
                  <a:lnTo>
                    <a:pt x="2061095" y="1509293"/>
                  </a:lnTo>
                  <a:lnTo>
                    <a:pt x="2067852" y="1524127"/>
                  </a:lnTo>
                  <a:lnTo>
                    <a:pt x="2073402" y="1536484"/>
                  </a:lnTo>
                  <a:lnTo>
                    <a:pt x="2079853" y="1551533"/>
                  </a:lnTo>
                  <a:lnTo>
                    <a:pt x="2087308" y="1569059"/>
                  </a:lnTo>
                  <a:lnTo>
                    <a:pt x="2095893" y="1588858"/>
                  </a:lnTo>
                  <a:lnTo>
                    <a:pt x="2115185" y="1635467"/>
                  </a:lnTo>
                  <a:lnTo>
                    <a:pt x="2148916" y="1721332"/>
                  </a:lnTo>
                  <a:lnTo>
                    <a:pt x="2173630" y="1788274"/>
                  </a:lnTo>
                  <a:lnTo>
                    <a:pt x="2187092" y="1824139"/>
                  </a:lnTo>
                  <a:lnTo>
                    <a:pt x="2200198" y="1861896"/>
                  </a:lnTo>
                  <a:lnTo>
                    <a:pt x="2214003" y="1900999"/>
                  </a:lnTo>
                  <a:lnTo>
                    <a:pt x="2228075" y="1941525"/>
                  </a:lnTo>
                  <a:lnTo>
                    <a:pt x="2241943" y="1983524"/>
                  </a:lnTo>
                  <a:lnTo>
                    <a:pt x="2270645" y="2070925"/>
                  </a:lnTo>
                  <a:lnTo>
                    <a:pt x="2298738" y="2162822"/>
                  </a:lnTo>
                  <a:lnTo>
                    <a:pt x="2313267" y="2209939"/>
                  </a:lnTo>
                  <a:lnTo>
                    <a:pt x="2327008" y="2258047"/>
                  </a:lnTo>
                  <a:lnTo>
                    <a:pt x="2340597" y="2306840"/>
                  </a:lnTo>
                  <a:lnTo>
                    <a:pt x="2354669" y="2356002"/>
                  </a:lnTo>
                  <a:lnTo>
                    <a:pt x="2368156" y="2405761"/>
                  </a:lnTo>
                  <a:lnTo>
                    <a:pt x="2381237" y="2455938"/>
                  </a:lnTo>
                  <a:lnTo>
                    <a:pt x="2394178" y="2506383"/>
                  </a:lnTo>
                  <a:lnTo>
                    <a:pt x="2407234" y="2556891"/>
                  </a:lnTo>
                  <a:lnTo>
                    <a:pt x="2454605" y="2759125"/>
                  </a:lnTo>
                  <a:lnTo>
                    <a:pt x="2496248" y="2956052"/>
                  </a:lnTo>
                  <a:lnTo>
                    <a:pt x="2531008" y="3141141"/>
                  </a:lnTo>
                  <a:lnTo>
                    <a:pt x="2538806" y="3184741"/>
                  </a:lnTo>
                  <a:lnTo>
                    <a:pt x="2545816" y="3227120"/>
                  </a:lnTo>
                  <a:lnTo>
                    <a:pt x="2552458" y="3268141"/>
                  </a:lnTo>
                  <a:lnTo>
                    <a:pt x="2559139" y="3307613"/>
                  </a:lnTo>
                  <a:lnTo>
                    <a:pt x="2565438" y="3345497"/>
                  </a:lnTo>
                  <a:lnTo>
                    <a:pt x="2571635" y="3381667"/>
                  </a:lnTo>
                  <a:lnTo>
                    <a:pt x="2577312" y="3416046"/>
                  </a:lnTo>
                  <a:lnTo>
                    <a:pt x="2582062" y="3448608"/>
                  </a:lnTo>
                  <a:lnTo>
                    <a:pt x="2597848" y="3557663"/>
                  </a:lnTo>
                  <a:lnTo>
                    <a:pt x="2603106" y="3593173"/>
                  </a:lnTo>
                  <a:lnTo>
                    <a:pt x="2606383" y="3614902"/>
                  </a:lnTo>
                  <a:lnTo>
                    <a:pt x="2609088" y="3631781"/>
                  </a:lnTo>
                  <a:lnTo>
                    <a:pt x="2612580" y="3652697"/>
                  </a:lnTo>
                  <a:lnTo>
                    <a:pt x="2612606" y="3653104"/>
                  </a:lnTo>
                  <a:lnTo>
                    <a:pt x="2613634" y="3659289"/>
                  </a:lnTo>
                  <a:lnTo>
                    <a:pt x="2619159" y="3663861"/>
                  </a:lnTo>
                  <a:lnTo>
                    <a:pt x="2632481" y="3663238"/>
                  </a:lnTo>
                  <a:lnTo>
                    <a:pt x="2637815" y="3657371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8686" y="1943721"/>
              <a:ext cx="1000125" cy="1091565"/>
            </a:xfrm>
            <a:custGeom>
              <a:avLst/>
              <a:gdLst/>
              <a:ahLst/>
              <a:cxnLst/>
              <a:rect l="l" t="t" r="r" b="b"/>
              <a:pathLst>
                <a:path w="1000125" h="1091564">
                  <a:moveTo>
                    <a:pt x="501370" y="524535"/>
                  </a:moveTo>
                  <a:lnTo>
                    <a:pt x="494715" y="504926"/>
                  </a:lnTo>
                  <a:lnTo>
                    <a:pt x="476453" y="493763"/>
                  </a:lnTo>
                  <a:lnTo>
                    <a:pt x="446125" y="486651"/>
                  </a:lnTo>
                  <a:lnTo>
                    <a:pt x="416852" y="477088"/>
                  </a:lnTo>
                  <a:lnTo>
                    <a:pt x="362165" y="450900"/>
                  </a:lnTo>
                  <a:lnTo>
                    <a:pt x="297167" y="400913"/>
                  </a:lnTo>
                  <a:lnTo>
                    <a:pt x="261658" y="359232"/>
                  </a:lnTo>
                  <a:lnTo>
                    <a:pt x="233311" y="311556"/>
                  </a:lnTo>
                  <a:lnTo>
                    <a:pt x="212953" y="258432"/>
                  </a:lnTo>
                  <a:lnTo>
                    <a:pt x="195364" y="235026"/>
                  </a:lnTo>
                  <a:lnTo>
                    <a:pt x="170192" y="231952"/>
                  </a:lnTo>
                  <a:lnTo>
                    <a:pt x="148488" y="246189"/>
                  </a:lnTo>
                  <a:lnTo>
                    <a:pt x="141287" y="274713"/>
                  </a:lnTo>
                  <a:lnTo>
                    <a:pt x="143281" y="327215"/>
                  </a:lnTo>
                  <a:lnTo>
                    <a:pt x="137820" y="378421"/>
                  </a:lnTo>
                  <a:lnTo>
                    <a:pt x="125234" y="427786"/>
                  </a:lnTo>
                  <a:lnTo>
                    <a:pt x="105879" y="474751"/>
                  </a:lnTo>
                  <a:lnTo>
                    <a:pt x="80060" y="518769"/>
                  </a:lnTo>
                  <a:lnTo>
                    <a:pt x="48145" y="559308"/>
                  </a:lnTo>
                  <a:lnTo>
                    <a:pt x="10464" y="595795"/>
                  </a:lnTo>
                  <a:lnTo>
                    <a:pt x="635" y="611682"/>
                  </a:lnTo>
                  <a:lnTo>
                    <a:pt x="0" y="630872"/>
                  </a:lnTo>
                  <a:lnTo>
                    <a:pt x="8089" y="647915"/>
                  </a:lnTo>
                  <a:lnTo>
                    <a:pt x="24447" y="657326"/>
                  </a:lnTo>
                  <a:lnTo>
                    <a:pt x="72999" y="669975"/>
                  </a:lnTo>
                  <a:lnTo>
                    <a:pt x="117932" y="689165"/>
                  </a:lnTo>
                  <a:lnTo>
                    <a:pt x="158661" y="714565"/>
                  </a:lnTo>
                  <a:lnTo>
                    <a:pt x="194576" y="745883"/>
                  </a:lnTo>
                  <a:lnTo>
                    <a:pt x="225120" y="782789"/>
                  </a:lnTo>
                  <a:lnTo>
                    <a:pt x="249669" y="824966"/>
                  </a:lnTo>
                  <a:lnTo>
                    <a:pt x="267665" y="872121"/>
                  </a:lnTo>
                  <a:lnTo>
                    <a:pt x="285635" y="895108"/>
                  </a:lnTo>
                  <a:lnTo>
                    <a:pt x="311645" y="898309"/>
                  </a:lnTo>
                  <a:lnTo>
                    <a:pt x="333578" y="884339"/>
                  </a:lnTo>
                  <a:lnTo>
                    <a:pt x="339318" y="855827"/>
                  </a:lnTo>
                  <a:lnTo>
                    <a:pt x="334949" y="813003"/>
                  </a:lnTo>
                  <a:lnTo>
                    <a:pt x="337096" y="771639"/>
                  </a:lnTo>
                  <a:lnTo>
                    <a:pt x="344944" y="730897"/>
                  </a:lnTo>
                  <a:lnTo>
                    <a:pt x="357682" y="689978"/>
                  </a:lnTo>
                  <a:lnTo>
                    <a:pt x="381952" y="650760"/>
                  </a:lnTo>
                  <a:lnTo>
                    <a:pt x="410311" y="615962"/>
                  </a:lnTo>
                  <a:lnTo>
                    <a:pt x="443636" y="585901"/>
                  </a:lnTo>
                  <a:lnTo>
                    <a:pt x="482765" y="560933"/>
                  </a:lnTo>
                  <a:lnTo>
                    <a:pt x="497141" y="545553"/>
                  </a:lnTo>
                  <a:lnTo>
                    <a:pt x="501370" y="524535"/>
                  </a:lnTo>
                  <a:close/>
                </a:path>
                <a:path w="1000125" h="1091564">
                  <a:moveTo>
                    <a:pt x="806513" y="154978"/>
                  </a:moveTo>
                  <a:lnTo>
                    <a:pt x="801484" y="140246"/>
                  </a:lnTo>
                  <a:lnTo>
                    <a:pt x="787793" y="131876"/>
                  </a:lnTo>
                  <a:lnTo>
                    <a:pt x="744969" y="117932"/>
                  </a:lnTo>
                  <a:lnTo>
                    <a:pt x="708253" y="93929"/>
                  </a:lnTo>
                  <a:lnTo>
                    <a:pt x="679602" y="60896"/>
                  </a:lnTo>
                  <a:lnTo>
                    <a:pt x="660996" y="19837"/>
                  </a:lnTo>
                  <a:lnTo>
                    <a:pt x="647890" y="2298"/>
                  </a:lnTo>
                  <a:lnTo>
                    <a:pt x="629005" y="0"/>
                  </a:lnTo>
                  <a:lnTo>
                    <a:pt x="612673" y="10680"/>
                  </a:lnTo>
                  <a:lnTo>
                    <a:pt x="607250" y="32054"/>
                  </a:lnTo>
                  <a:lnTo>
                    <a:pt x="606425" y="75565"/>
                  </a:lnTo>
                  <a:lnTo>
                    <a:pt x="594893" y="116547"/>
                  </a:lnTo>
                  <a:lnTo>
                    <a:pt x="573722" y="153644"/>
                  </a:lnTo>
                  <a:lnTo>
                    <a:pt x="544004" y="185458"/>
                  </a:lnTo>
                  <a:lnTo>
                    <a:pt x="536613" y="197421"/>
                  </a:lnTo>
                  <a:lnTo>
                    <a:pt x="536130" y="211836"/>
                  </a:lnTo>
                  <a:lnTo>
                    <a:pt x="542201" y="224586"/>
                  </a:lnTo>
                  <a:lnTo>
                    <a:pt x="554482" y="231559"/>
                  </a:lnTo>
                  <a:lnTo>
                    <a:pt x="593979" y="243941"/>
                  </a:lnTo>
                  <a:lnTo>
                    <a:pt x="627646" y="265442"/>
                  </a:lnTo>
                  <a:lnTo>
                    <a:pt x="653884" y="295440"/>
                  </a:lnTo>
                  <a:lnTo>
                    <a:pt x="671131" y="333336"/>
                  </a:lnTo>
                  <a:lnTo>
                    <a:pt x="684618" y="350532"/>
                  </a:lnTo>
                  <a:lnTo>
                    <a:pt x="704113" y="352933"/>
                  </a:lnTo>
                  <a:lnTo>
                    <a:pt x="720559" y="342493"/>
                  </a:lnTo>
                  <a:lnTo>
                    <a:pt x="724877" y="321119"/>
                  </a:lnTo>
                  <a:lnTo>
                    <a:pt x="722795" y="301015"/>
                  </a:lnTo>
                  <a:lnTo>
                    <a:pt x="723849" y="281584"/>
                  </a:lnTo>
                  <a:lnTo>
                    <a:pt x="733602" y="243217"/>
                  </a:lnTo>
                  <a:lnTo>
                    <a:pt x="758444" y="208216"/>
                  </a:lnTo>
                  <a:lnTo>
                    <a:pt x="792581" y="182245"/>
                  </a:lnTo>
                  <a:lnTo>
                    <a:pt x="803376" y="170751"/>
                  </a:lnTo>
                  <a:lnTo>
                    <a:pt x="806513" y="154978"/>
                  </a:lnTo>
                  <a:close/>
                </a:path>
                <a:path w="1000125" h="1091564">
                  <a:moveTo>
                    <a:pt x="999794" y="814235"/>
                  </a:moveTo>
                  <a:lnTo>
                    <a:pt x="994765" y="799503"/>
                  </a:lnTo>
                  <a:lnTo>
                    <a:pt x="981075" y="791133"/>
                  </a:lnTo>
                  <a:lnTo>
                    <a:pt x="936231" y="778471"/>
                  </a:lnTo>
                  <a:lnTo>
                    <a:pt x="895223" y="758571"/>
                  </a:lnTo>
                  <a:lnTo>
                    <a:pt x="858888" y="731989"/>
                  </a:lnTo>
                  <a:lnTo>
                    <a:pt x="828090" y="699236"/>
                  </a:lnTo>
                  <a:lnTo>
                    <a:pt x="803681" y="660882"/>
                  </a:lnTo>
                  <a:lnTo>
                    <a:pt x="786498" y="617435"/>
                  </a:lnTo>
                  <a:lnTo>
                    <a:pt x="773379" y="599897"/>
                  </a:lnTo>
                  <a:lnTo>
                    <a:pt x="754507" y="597611"/>
                  </a:lnTo>
                  <a:lnTo>
                    <a:pt x="738174" y="608291"/>
                  </a:lnTo>
                  <a:lnTo>
                    <a:pt x="732751" y="629653"/>
                  </a:lnTo>
                  <a:lnTo>
                    <a:pt x="733196" y="683691"/>
                  </a:lnTo>
                  <a:lnTo>
                    <a:pt x="723049" y="735558"/>
                  </a:lnTo>
                  <a:lnTo>
                    <a:pt x="703008" y="784123"/>
                  </a:lnTo>
                  <a:lnTo>
                    <a:pt x="673747" y="828255"/>
                  </a:lnTo>
                  <a:lnTo>
                    <a:pt x="635939" y="866851"/>
                  </a:lnTo>
                  <a:lnTo>
                    <a:pt x="628510" y="878687"/>
                  </a:lnTo>
                  <a:lnTo>
                    <a:pt x="628015" y="893064"/>
                  </a:lnTo>
                  <a:lnTo>
                    <a:pt x="634111" y="905852"/>
                  </a:lnTo>
                  <a:lnTo>
                    <a:pt x="646417" y="912952"/>
                  </a:lnTo>
                  <a:lnTo>
                    <a:pt x="695934" y="927303"/>
                  </a:lnTo>
                  <a:lnTo>
                    <a:pt x="739851" y="951001"/>
                  </a:lnTo>
                  <a:lnTo>
                    <a:pt x="776986" y="983373"/>
                  </a:lnTo>
                  <a:lnTo>
                    <a:pt x="806119" y="1023772"/>
                  </a:lnTo>
                  <a:lnTo>
                    <a:pt x="826058" y="1071524"/>
                  </a:lnTo>
                  <a:lnTo>
                    <a:pt x="839546" y="1088720"/>
                  </a:lnTo>
                  <a:lnTo>
                    <a:pt x="859040" y="1091120"/>
                  </a:lnTo>
                  <a:lnTo>
                    <a:pt x="875487" y="1080681"/>
                  </a:lnTo>
                  <a:lnTo>
                    <a:pt x="879817" y="1059307"/>
                  </a:lnTo>
                  <a:lnTo>
                    <a:pt x="876617" y="1027747"/>
                  </a:lnTo>
                  <a:lnTo>
                    <a:pt x="878205" y="997267"/>
                  </a:lnTo>
                  <a:lnTo>
                    <a:pt x="893381" y="937069"/>
                  </a:lnTo>
                  <a:lnTo>
                    <a:pt x="932421" y="882269"/>
                  </a:lnTo>
                  <a:lnTo>
                    <a:pt x="985862" y="841502"/>
                  </a:lnTo>
                  <a:lnTo>
                    <a:pt x="996657" y="830008"/>
                  </a:lnTo>
                  <a:lnTo>
                    <a:pt x="999794" y="814235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8305" y="1979757"/>
              <a:ext cx="854075" cy="961390"/>
            </a:xfrm>
            <a:custGeom>
              <a:avLst/>
              <a:gdLst/>
              <a:ahLst/>
              <a:cxnLst/>
              <a:rect l="l" t="t" r="r" b="b"/>
              <a:pathLst>
                <a:path w="854075" h="961389">
                  <a:moveTo>
                    <a:pt x="261535" y="454528"/>
                  </a:moveTo>
                  <a:lnTo>
                    <a:pt x="211311" y="426418"/>
                  </a:lnTo>
                  <a:lnTo>
                    <a:pt x="175944" y="392629"/>
                  </a:lnTo>
                  <a:lnTo>
                    <a:pt x="146533" y="353600"/>
                  </a:lnTo>
                  <a:lnTo>
                    <a:pt x="122565" y="310524"/>
                  </a:lnTo>
                  <a:lnTo>
                    <a:pt x="103529" y="264592"/>
                  </a:lnTo>
                  <a:lnTo>
                    <a:pt x="104183" y="256758"/>
                  </a:lnTo>
                  <a:lnTo>
                    <a:pt x="110336" y="252840"/>
                  </a:lnTo>
                  <a:lnTo>
                    <a:pt x="118166" y="253643"/>
                  </a:lnTo>
                  <a:lnTo>
                    <a:pt x="123848" y="259973"/>
                  </a:lnTo>
                  <a:lnTo>
                    <a:pt x="141699" y="302849"/>
                  </a:lnTo>
                  <a:lnTo>
                    <a:pt x="164255" y="342942"/>
                  </a:lnTo>
                  <a:lnTo>
                    <a:pt x="191931" y="379215"/>
                  </a:lnTo>
                  <a:lnTo>
                    <a:pt x="225143" y="410629"/>
                  </a:lnTo>
                  <a:lnTo>
                    <a:pt x="264304" y="436147"/>
                  </a:lnTo>
                  <a:lnTo>
                    <a:pt x="269267" y="442394"/>
                  </a:lnTo>
                  <a:lnTo>
                    <a:pt x="267627" y="449627"/>
                  </a:lnTo>
                  <a:lnTo>
                    <a:pt x="261535" y="454528"/>
                  </a:lnTo>
                  <a:close/>
                </a:path>
                <a:path w="854075" h="961389">
                  <a:moveTo>
                    <a:pt x="327479" y="487647"/>
                  </a:moveTo>
                  <a:lnTo>
                    <a:pt x="322030" y="485913"/>
                  </a:lnTo>
                  <a:lnTo>
                    <a:pt x="313881" y="483420"/>
                  </a:lnTo>
                  <a:lnTo>
                    <a:pt x="306190" y="479909"/>
                  </a:lnTo>
                  <a:lnTo>
                    <a:pt x="293845" y="473110"/>
                  </a:lnTo>
                  <a:lnTo>
                    <a:pt x="292700" y="466053"/>
                  </a:lnTo>
                  <a:lnTo>
                    <a:pt x="298617" y="456704"/>
                  </a:lnTo>
                  <a:lnTo>
                    <a:pt x="305003" y="455481"/>
                  </a:lnTo>
                  <a:lnTo>
                    <a:pt x="309994" y="458234"/>
                  </a:lnTo>
                  <a:lnTo>
                    <a:pt x="316057" y="461658"/>
                  </a:lnTo>
                  <a:lnTo>
                    <a:pt x="321605" y="463827"/>
                  </a:lnTo>
                  <a:lnTo>
                    <a:pt x="328295" y="465966"/>
                  </a:lnTo>
                  <a:lnTo>
                    <a:pt x="333695" y="467482"/>
                  </a:lnTo>
                  <a:lnTo>
                    <a:pt x="336707" y="473658"/>
                  </a:lnTo>
                  <a:lnTo>
                    <a:pt x="335173" y="479038"/>
                  </a:lnTo>
                  <a:lnTo>
                    <a:pt x="333420" y="484467"/>
                  </a:lnTo>
                  <a:lnTo>
                    <a:pt x="327479" y="487647"/>
                  </a:lnTo>
                  <a:close/>
                </a:path>
                <a:path w="854075" h="961389">
                  <a:moveTo>
                    <a:pt x="154217" y="684568"/>
                  </a:moveTo>
                  <a:lnTo>
                    <a:pt x="147159" y="680937"/>
                  </a:lnTo>
                  <a:lnTo>
                    <a:pt x="117849" y="651042"/>
                  </a:lnTo>
                  <a:lnTo>
                    <a:pt x="84397" y="627085"/>
                  </a:lnTo>
                  <a:lnTo>
                    <a:pt x="47228" y="609332"/>
                  </a:lnTo>
                  <a:lnTo>
                    <a:pt x="6769" y="598051"/>
                  </a:lnTo>
                  <a:lnTo>
                    <a:pt x="321" y="593535"/>
                  </a:lnTo>
                  <a:lnTo>
                    <a:pt x="0" y="586211"/>
                  </a:lnTo>
                  <a:lnTo>
                    <a:pt x="4629" y="579821"/>
                  </a:lnTo>
                  <a:lnTo>
                    <a:pt x="13034" y="578103"/>
                  </a:lnTo>
                  <a:lnTo>
                    <a:pt x="55961" y="590199"/>
                  </a:lnTo>
                  <a:lnTo>
                    <a:pt x="95633" y="609295"/>
                  </a:lnTo>
                  <a:lnTo>
                    <a:pt x="131325" y="634955"/>
                  </a:lnTo>
                  <a:lnTo>
                    <a:pt x="162314" y="666744"/>
                  </a:lnTo>
                  <a:lnTo>
                    <a:pt x="164622" y="674749"/>
                  </a:lnTo>
                  <a:lnTo>
                    <a:pt x="160980" y="681597"/>
                  </a:lnTo>
                  <a:lnTo>
                    <a:pt x="154217" y="684568"/>
                  </a:lnTo>
                  <a:close/>
                </a:path>
                <a:path w="854075" h="961389">
                  <a:moveTo>
                    <a:pt x="188626" y="736000"/>
                  </a:moveTo>
                  <a:lnTo>
                    <a:pt x="167955" y="705710"/>
                  </a:lnTo>
                  <a:lnTo>
                    <a:pt x="169122" y="699728"/>
                  </a:lnTo>
                  <a:lnTo>
                    <a:pt x="178967" y="694517"/>
                  </a:lnTo>
                  <a:lnTo>
                    <a:pt x="186432" y="696022"/>
                  </a:lnTo>
                  <a:lnTo>
                    <a:pt x="188542" y="701259"/>
                  </a:lnTo>
                  <a:lnTo>
                    <a:pt x="191117" y="707534"/>
                  </a:lnTo>
                  <a:lnTo>
                    <a:pt x="194516" y="713393"/>
                  </a:lnTo>
                  <a:lnTo>
                    <a:pt x="198353" y="719153"/>
                  </a:lnTo>
                  <a:lnTo>
                    <a:pt x="201456" y="723707"/>
                  </a:lnTo>
                  <a:lnTo>
                    <a:pt x="198471" y="730789"/>
                  </a:lnTo>
                  <a:lnTo>
                    <a:pt x="188626" y="736000"/>
                  </a:lnTo>
                  <a:close/>
                </a:path>
                <a:path w="854075" h="961389">
                  <a:moveTo>
                    <a:pt x="796667" y="768291"/>
                  </a:moveTo>
                  <a:lnTo>
                    <a:pt x="757191" y="748004"/>
                  </a:lnTo>
                  <a:lnTo>
                    <a:pt x="730576" y="719348"/>
                  </a:lnTo>
                  <a:lnTo>
                    <a:pt x="709024" y="686239"/>
                  </a:lnTo>
                  <a:lnTo>
                    <a:pt x="692614" y="652540"/>
                  </a:lnTo>
                  <a:lnTo>
                    <a:pt x="692624" y="644055"/>
                  </a:lnTo>
                  <a:lnTo>
                    <a:pt x="698002" y="638338"/>
                  </a:lnTo>
                  <a:lnTo>
                    <a:pt x="705293" y="637245"/>
                  </a:lnTo>
                  <a:lnTo>
                    <a:pt x="711042" y="642634"/>
                  </a:lnTo>
                  <a:lnTo>
                    <a:pt x="725289" y="672476"/>
                  </a:lnTo>
                  <a:lnTo>
                    <a:pt x="744156" y="703026"/>
                  </a:lnTo>
                  <a:lnTo>
                    <a:pt x="767469" y="729821"/>
                  </a:lnTo>
                  <a:lnTo>
                    <a:pt x="795053" y="748398"/>
                  </a:lnTo>
                  <a:lnTo>
                    <a:pt x="800974" y="754577"/>
                  </a:lnTo>
                  <a:lnTo>
                    <a:pt x="801121" y="762455"/>
                  </a:lnTo>
                  <a:lnTo>
                    <a:pt x="796667" y="768291"/>
                  </a:lnTo>
                  <a:close/>
                </a:path>
                <a:path w="854075" h="961389">
                  <a:moveTo>
                    <a:pt x="844965" y="788049"/>
                  </a:moveTo>
                  <a:lnTo>
                    <a:pt x="839397" y="786799"/>
                  </a:lnTo>
                  <a:lnTo>
                    <a:pt x="836260" y="786140"/>
                  </a:lnTo>
                  <a:lnTo>
                    <a:pt x="833074" y="785264"/>
                  </a:lnTo>
                  <a:lnTo>
                    <a:pt x="829937" y="784605"/>
                  </a:lnTo>
                  <a:lnTo>
                    <a:pt x="824368" y="783355"/>
                  </a:lnTo>
                  <a:lnTo>
                    <a:pt x="821426" y="776477"/>
                  </a:lnTo>
                  <a:lnTo>
                    <a:pt x="823059" y="771532"/>
                  </a:lnTo>
                  <a:lnTo>
                    <a:pt x="824981" y="765836"/>
                  </a:lnTo>
                  <a:lnTo>
                    <a:pt x="830633" y="763408"/>
                  </a:lnTo>
                  <a:lnTo>
                    <a:pt x="836202" y="764657"/>
                  </a:lnTo>
                  <a:lnTo>
                    <a:pt x="839339" y="765316"/>
                  </a:lnTo>
                  <a:lnTo>
                    <a:pt x="842525" y="766193"/>
                  </a:lnTo>
                  <a:lnTo>
                    <a:pt x="845662" y="766852"/>
                  </a:lnTo>
                  <a:lnTo>
                    <a:pt x="851012" y="768151"/>
                  </a:lnTo>
                  <a:lnTo>
                    <a:pt x="853954" y="775029"/>
                  </a:lnTo>
                  <a:lnTo>
                    <a:pt x="852539" y="779924"/>
                  </a:lnTo>
                  <a:lnTo>
                    <a:pt x="850617" y="785621"/>
                  </a:lnTo>
                  <a:lnTo>
                    <a:pt x="844965" y="788049"/>
                  </a:lnTo>
                  <a:close/>
                </a:path>
                <a:path w="854075" h="961389">
                  <a:moveTo>
                    <a:pt x="715269" y="917699"/>
                  </a:moveTo>
                  <a:lnTo>
                    <a:pt x="708170" y="914046"/>
                  </a:lnTo>
                  <a:lnTo>
                    <a:pt x="689540" y="894680"/>
                  </a:lnTo>
                  <a:lnTo>
                    <a:pt x="668290" y="879233"/>
                  </a:lnTo>
                  <a:lnTo>
                    <a:pt x="644636" y="867805"/>
                  </a:lnTo>
                  <a:lnTo>
                    <a:pt x="618795" y="860498"/>
                  </a:lnTo>
                  <a:lnTo>
                    <a:pt x="612357" y="855883"/>
                  </a:lnTo>
                  <a:lnTo>
                    <a:pt x="612089" y="848558"/>
                  </a:lnTo>
                  <a:lnTo>
                    <a:pt x="616740" y="842217"/>
                  </a:lnTo>
                  <a:lnTo>
                    <a:pt x="625060" y="840550"/>
                  </a:lnTo>
                  <a:lnTo>
                    <a:pt x="653380" y="848702"/>
                  </a:lnTo>
                  <a:lnTo>
                    <a:pt x="679572" y="861518"/>
                  </a:lnTo>
                  <a:lnTo>
                    <a:pt x="703129" y="878664"/>
                  </a:lnTo>
                  <a:lnTo>
                    <a:pt x="723544" y="899804"/>
                  </a:lnTo>
                  <a:lnTo>
                    <a:pt x="725839" y="907908"/>
                  </a:lnTo>
                  <a:lnTo>
                    <a:pt x="722120" y="914763"/>
                  </a:lnTo>
                  <a:lnTo>
                    <a:pt x="715269" y="917699"/>
                  </a:lnTo>
                  <a:close/>
                </a:path>
                <a:path w="854075" h="961389">
                  <a:moveTo>
                    <a:pt x="757867" y="960835"/>
                  </a:moveTo>
                  <a:lnTo>
                    <a:pt x="751445" y="958865"/>
                  </a:lnTo>
                  <a:lnTo>
                    <a:pt x="748729" y="953993"/>
                  </a:lnTo>
                  <a:lnTo>
                    <a:pt x="747114" y="950930"/>
                  </a:lnTo>
                  <a:lnTo>
                    <a:pt x="745548" y="948085"/>
                  </a:lnTo>
                  <a:lnTo>
                    <a:pt x="743933" y="945022"/>
                  </a:lnTo>
                  <a:lnTo>
                    <a:pt x="741436" y="940101"/>
                  </a:lnTo>
                  <a:lnTo>
                    <a:pt x="743428" y="933702"/>
                  </a:lnTo>
                  <a:lnTo>
                    <a:pt x="748325" y="930988"/>
                  </a:lnTo>
                  <a:lnTo>
                    <a:pt x="753272" y="928492"/>
                  </a:lnTo>
                  <a:lnTo>
                    <a:pt x="759694" y="930462"/>
                  </a:lnTo>
                  <a:lnTo>
                    <a:pt x="763976" y="938179"/>
                  </a:lnTo>
                  <a:lnTo>
                    <a:pt x="767206" y="944305"/>
                  </a:lnTo>
                  <a:lnTo>
                    <a:pt x="769704" y="949226"/>
                  </a:lnTo>
                  <a:lnTo>
                    <a:pt x="767711" y="955624"/>
                  </a:lnTo>
                  <a:lnTo>
                    <a:pt x="762814" y="958338"/>
                  </a:lnTo>
                  <a:lnTo>
                    <a:pt x="757867" y="960835"/>
                  </a:lnTo>
                  <a:close/>
                </a:path>
                <a:path w="854075" h="961389">
                  <a:moveTo>
                    <a:pt x="590144" y="228053"/>
                  </a:moveTo>
                  <a:lnTo>
                    <a:pt x="582732" y="224728"/>
                  </a:lnTo>
                  <a:lnTo>
                    <a:pt x="568937" y="208801"/>
                  </a:lnTo>
                  <a:lnTo>
                    <a:pt x="553207" y="192134"/>
                  </a:lnTo>
                  <a:lnTo>
                    <a:pt x="535377" y="178732"/>
                  </a:lnTo>
                  <a:lnTo>
                    <a:pt x="515278" y="172599"/>
                  </a:lnTo>
                  <a:lnTo>
                    <a:pt x="507857" y="168980"/>
                  </a:lnTo>
                  <a:lnTo>
                    <a:pt x="505669" y="161663"/>
                  </a:lnTo>
                  <a:lnTo>
                    <a:pt x="508539" y="154611"/>
                  </a:lnTo>
                  <a:lnTo>
                    <a:pt x="516292" y="151788"/>
                  </a:lnTo>
                  <a:lnTo>
                    <a:pt x="540945" y="158454"/>
                  </a:lnTo>
                  <a:lnTo>
                    <a:pt x="562315" y="172941"/>
                  </a:lnTo>
                  <a:lnTo>
                    <a:pt x="581127" y="191526"/>
                  </a:lnTo>
                  <a:lnTo>
                    <a:pt x="598106" y="210485"/>
                  </a:lnTo>
                  <a:lnTo>
                    <a:pt x="600713" y="218261"/>
                  </a:lnTo>
                  <a:lnTo>
                    <a:pt x="597098" y="225007"/>
                  </a:lnTo>
                  <a:lnTo>
                    <a:pt x="590144" y="228053"/>
                  </a:lnTo>
                  <a:close/>
                </a:path>
                <a:path w="854075" h="961389">
                  <a:moveTo>
                    <a:pt x="608402" y="259827"/>
                  </a:moveTo>
                  <a:lnTo>
                    <a:pt x="602628" y="255651"/>
                  </a:lnTo>
                  <a:lnTo>
                    <a:pt x="598871" y="239125"/>
                  </a:lnTo>
                  <a:lnTo>
                    <a:pt x="602521" y="233950"/>
                  </a:lnTo>
                  <a:lnTo>
                    <a:pt x="608102" y="232224"/>
                  </a:lnTo>
                  <a:lnTo>
                    <a:pt x="613733" y="230716"/>
                  </a:lnTo>
                  <a:lnTo>
                    <a:pt x="619508" y="234892"/>
                  </a:lnTo>
                  <a:lnTo>
                    <a:pt x="623264" y="251417"/>
                  </a:lnTo>
                  <a:lnTo>
                    <a:pt x="619446" y="256859"/>
                  </a:lnTo>
                  <a:lnTo>
                    <a:pt x="608402" y="259827"/>
                  </a:lnTo>
                  <a:close/>
                </a:path>
                <a:path w="854075" h="961389">
                  <a:moveTo>
                    <a:pt x="654258" y="118712"/>
                  </a:moveTo>
                  <a:lnTo>
                    <a:pt x="615175" y="99457"/>
                  </a:lnTo>
                  <a:lnTo>
                    <a:pt x="570628" y="45502"/>
                  </a:lnTo>
                  <a:lnTo>
                    <a:pt x="557814" y="12001"/>
                  </a:lnTo>
                  <a:lnTo>
                    <a:pt x="558983" y="4017"/>
                  </a:lnTo>
                  <a:lnTo>
                    <a:pt x="565339" y="0"/>
                  </a:lnTo>
                  <a:lnTo>
                    <a:pt x="573013" y="828"/>
                  </a:lnTo>
                  <a:lnTo>
                    <a:pt x="578133" y="7382"/>
                  </a:lnTo>
                  <a:lnTo>
                    <a:pt x="589597" y="37095"/>
                  </a:lnTo>
                  <a:lnTo>
                    <a:pt x="606882" y="62849"/>
                  </a:lnTo>
                  <a:lnTo>
                    <a:pt x="629453" y="84184"/>
                  </a:lnTo>
                  <a:lnTo>
                    <a:pt x="656775" y="100645"/>
                  </a:lnTo>
                  <a:lnTo>
                    <a:pt x="661840" y="106612"/>
                  </a:lnTo>
                  <a:lnTo>
                    <a:pt x="660297" y="113737"/>
                  </a:lnTo>
                  <a:lnTo>
                    <a:pt x="654258" y="118712"/>
                  </a:lnTo>
                  <a:close/>
                </a:path>
                <a:path w="854075" h="961389">
                  <a:moveTo>
                    <a:pt x="699323" y="127106"/>
                  </a:moveTo>
                  <a:lnTo>
                    <a:pt x="688956" y="129005"/>
                  </a:lnTo>
                  <a:lnTo>
                    <a:pt x="684557" y="128861"/>
                  </a:lnTo>
                  <a:lnTo>
                    <a:pt x="679475" y="127730"/>
                  </a:lnTo>
                  <a:lnTo>
                    <a:pt x="673956" y="126698"/>
                  </a:lnTo>
                  <a:lnTo>
                    <a:pt x="671232" y="119770"/>
                  </a:lnTo>
                  <a:lnTo>
                    <a:pt x="672597" y="114657"/>
                  </a:lnTo>
                  <a:lnTo>
                    <a:pt x="674519" y="108961"/>
                  </a:lnTo>
                  <a:lnTo>
                    <a:pt x="680171" y="106533"/>
                  </a:lnTo>
                  <a:lnTo>
                    <a:pt x="685740" y="107782"/>
                  </a:lnTo>
                  <a:lnTo>
                    <a:pt x="686221" y="107673"/>
                  </a:lnTo>
                  <a:lnTo>
                    <a:pt x="687368" y="107870"/>
                  </a:lnTo>
                  <a:lnTo>
                    <a:pt x="687587" y="107820"/>
                  </a:lnTo>
                  <a:lnTo>
                    <a:pt x="687855" y="107988"/>
                  </a:lnTo>
                  <a:lnTo>
                    <a:pt x="689384" y="107640"/>
                  </a:lnTo>
                  <a:lnTo>
                    <a:pt x="695114" y="106566"/>
                  </a:lnTo>
                  <a:lnTo>
                    <a:pt x="700472" y="109922"/>
                  </a:lnTo>
                  <a:lnTo>
                    <a:pt x="703430" y="120913"/>
                  </a:lnTo>
                  <a:lnTo>
                    <a:pt x="699323" y="127106"/>
                  </a:lnTo>
                  <a:close/>
                </a:path>
                <a:path w="854075" h="961389">
                  <a:moveTo>
                    <a:pt x="686221" y="107673"/>
                  </a:moveTo>
                  <a:lnTo>
                    <a:pt x="685740" y="107782"/>
                  </a:lnTo>
                  <a:lnTo>
                    <a:pt x="684499" y="107378"/>
                  </a:lnTo>
                  <a:lnTo>
                    <a:pt x="686221" y="107673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47666" y="5228197"/>
            <a:ext cx="6618122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6225" algn="ctr">
              <a:spcBef>
                <a:spcPts val="600"/>
              </a:spcBef>
              <a:spcAft>
                <a:spcPts val="600"/>
              </a:spcAft>
            </a:pPr>
            <a:r>
              <a:rPr sz="3400" b="1" spc="100">
                <a:solidFill>
                  <a:srgbClr val="FA794A"/>
                </a:solidFill>
                <a:latin typeface="Fredoka One" panose="02000000000000000000" pitchFamily="2" charset="0"/>
                <a:cs typeface="Arial"/>
              </a:rPr>
              <a:t>Team Member</a:t>
            </a:r>
            <a:endParaRPr sz="3400" spc="100">
              <a:latin typeface="Fredoka One" panose="02000000000000000000" pitchFamily="2" charset="0"/>
              <a:cs typeface="Arial"/>
            </a:endParaRPr>
          </a:p>
          <a:p>
            <a:pPr marR="5080">
              <a:spcBef>
                <a:spcPts val="1000"/>
              </a:spcBef>
            </a:pP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19127216 - Đặng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Hoàn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Mỹ</a:t>
            </a:r>
            <a:endParaRPr lang="vi-VN" sz="2600" b="1" spc="10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R="5080">
              <a:spcBef>
                <a:spcPts val="1000"/>
              </a:spcBef>
            </a:pP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19127544 -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Nguyễn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Hoàn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Hoài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Tâm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endParaRPr lang="vi-VN" sz="2600" b="1" spc="10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R="5080">
              <a:spcBef>
                <a:spcPts val="1000"/>
              </a:spcBef>
            </a:pPr>
            <a:r>
              <a:rPr lang="vi-VN"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1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9127609 - </a:t>
            </a:r>
            <a:r>
              <a:rPr sz="2600" b="1" spc="100" err="1">
                <a:solidFill>
                  <a:srgbClr val="252954"/>
                </a:solidFill>
                <a:latin typeface="Nunito" pitchFamily="2" charset="0"/>
                <a:cs typeface="Arial"/>
              </a:rPr>
              <a:t>Đinh</a:t>
            </a:r>
            <a:r>
              <a:rPr sz="26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Quang Tú</a:t>
            </a:r>
            <a:endParaRPr sz="2600" spc="100">
              <a:latin typeface="Nunito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115" y="10270329"/>
            <a:ext cx="16789400" cy="17145"/>
          </a:xfrm>
          <a:custGeom>
            <a:avLst/>
            <a:gdLst/>
            <a:ahLst/>
            <a:cxnLst/>
            <a:rect l="l" t="t" r="r" b="b"/>
            <a:pathLst>
              <a:path w="16789400" h="17145">
                <a:moveTo>
                  <a:pt x="14452789" y="16669"/>
                </a:moveTo>
                <a:lnTo>
                  <a:pt x="15987269" y="2061"/>
                </a:lnTo>
                <a:lnTo>
                  <a:pt x="16261718" y="0"/>
                </a:lnTo>
                <a:lnTo>
                  <a:pt x="16649667" y="3887"/>
                </a:lnTo>
                <a:lnTo>
                  <a:pt x="16788886" y="7123"/>
                </a:lnTo>
                <a:lnTo>
                  <a:pt x="14452789" y="16669"/>
                </a:lnTo>
                <a:close/>
              </a:path>
              <a:path w="16789400" h="17145">
                <a:moveTo>
                  <a:pt x="12229655" y="14768"/>
                </a:moveTo>
                <a:lnTo>
                  <a:pt x="7680935" y="14768"/>
                </a:lnTo>
                <a:lnTo>
                  <a:pt x="7837429" y="11847"/>
                </a:lnTo>
                <a:lnTo>
                  <a:pt x="9943413" y="1744"/>
                </a:lnTo>
                <a:lnTo>
                  <a:pt x="12054522" y="11732"/>
                </a:lnTo>
                <a:lnTo>
                  <a:pt x="12229655" y="14768"/>
                </a:lnTo>
                <a:close/>
              </a:path>
              <a:path w="16789400" h="17145">
                <a:moveTo>
                  <a:pt x="12356268" y="16669"/>
                </a:moveTo>
                <a:lnTo>
                  <a:pt x="6940272" y="16669"/>
                </a:lnTo>
                <a:lnTo>
                  <a:pt x="7474159" y="13899"/>
                </a:lnTo>
                <a:lnTo>
                  <a:pt x="12229655" y="14768"/>
                </a:lnTo>
                <a:lnTo>
                  <a:pt x="12356268" y="16669"/>
                </a:lnTo>
                <a:close/>
              </a:path>
              <a:path w="16789400" h="17145">
                <a:moveTo>
                  <a:pt x="546306" y="16669"/>
                </a:moveTo>
                <a:lnTo>
                  <a:pt x="0" y="16669"/>
                </a:lnTo>
                <a:lnTo>
                  <a:pt x="276084" y="15637"/>
                </a:lnTo>
                <a:lnTo>
                  <a:pt x="546306" y="16669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144000"/>
            <a:ext cx="18288000" cy="1181100"/>
            <a:chOff x="0" y="9093202"/>
            <a:chExt cx="18288000" cy="1181100"/>
          </a:xfrm>
        </p:grpSpPr>
        <p:sp>
          <p:nvSpPr>
            <p:cNvPr id="5" name="object 5"/>
            <p:cNvSpPr/>
            <p:nvPr/>
          </p:nvSpPr>
          <p:spPr>
            <a:xfrm>
              <a:off x="12528426" y="9528685"/>
              <a:ext cx="913130" cy="224154"/>
            </a:xfrm>
            <a:custGeom>
              <a:avLst/>
              <a:gdLst/>
              <a:ahLst/>
              <a:cxnLst/>
              <a:rect l="l" t="t" r="r" b="b"/>
              <a:pathLst>
                <a:path w="913130" h="224154">
                  <a:moveTo>
                    <a:pt x="173629" y="224014"/>
                  </a:moveTo>
                  <a:lnTo>
                    <a:pt x="118439" y="222094"/>
                  </a:lnTo>
                  <a:lnTo>
                    <a:pt x="64309" y="211947"/>
                  </a:lnTo>
                  <a:lnTo>
                    <a:pt x="12173" y="189136"/>
                  </a:lnTo>
                  <a:lnTo>
                    <a:pt x="0" y="131617"/>
                  </a:lnTo>
                  <a:lnTo>
                    <a:pt x="1942" y="88733"/>
                  </a:lnTo>
                  <a:lnTo>
                    <a:pt x="53765" y="39952"/>
                  </a:lnTo>
                  <a:lnTo>
                    <a:pt x="106439" y="30595"/>
                  </a:lnTo>
                  <a:lnTo>
                    <a:pt x="315548" y="14507"/>
                  </a:lnTo>
                  <a:lnTo>
                    <a:pt x="472628" y="5424"/>
                  </a:lnTo>
                  <a:lnTo>
                    <a:pt x="577489" y="1581"/>
                  </a:lnTo>
                  <a:lnTo>
                    <a:pt x="682476" y="0"/>
                  </a:lnTo>
                  <a:lnTo>
                    <a:pt x="735022" y="189"/>
                  </a:lnTo>
                  <a:lnTo>
                    <a:pt x="785494" y="6169"/>
                  </a:lnTo>
                  <a:lnTo>
                    <a:pt x="828636" y="22939"/>
                  </a:lnTo>
                  <a:lnTo>
                    <a:pt x="865261" y="50704"/>
                  </a:lnTo>
                  <a:lnTo>
                    <a:pt x="896185" y="89668"/>
                  </a:lnTo>
                  <a:lnTo>
                    <a:pt x="912964" y="145212"/>
                  </a:lnTo>
                  <a:lnTo>
                    <a:pt x="902722" y="169502"/>
                  </a:lnTo>
                  <a:lnTo>
                    <a:pt x="877940" y="191308"/>
                  </a:lnTo>
                  <a:lnTo>
                    <a:pt x="228941" y="222148"/>
                  </a:lnTo>
                  <a:lnTo>
                    <a:pt x="173629" y="224014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6944" y="9552330"/>
              <a:ext cx="902969" cy="213360"/>
            </a:xfrm>
            <a:custGeom>
              <a:avLst/>
              <a:gdLst/>
              <a:ahLst/>
              <a:cxnLst/>
              <a:rect l="l" t="t" r="r" b="b"/>
              <a:pathLst>
                <a:path w="902970" h="213359">
                  <a:moveTo>
                    <a:pt x="134665" y="213271"/>
                  </a:moveTo>
                  <a:lnTo>
                    <a:pt x="97130" y="211764"/>
                  </a:lnTo>
                  <a:lnTo>
                    <a:pt x="61468" y="204801"/>
                  </a:lnTo>
                  <a:lnTo>
                    <a:pt x="28738" y="189693"/>
                  </a:lnTo>
                  <a:lnTo>
                    <a:pt x="0" y="163754"/>
                  </a:lnTo>
                  <a:lnTo>
                    <a:pt x="6326" y="108441"/>
                  </a:lnTo>
                  <a:lnTo>
                    <a:pt x="52535" y="53195"/>
                  </a:lnTo>
                  <a:lnTo>
                    <a:pt x="103822" y="40395"/>
                  </a:lnTo>
                  <a:lnTo>
                    <a:pt x="152330" y="32387"/>
                  </a:lnTo>
                  <a:lnTo>
                    <a:pt x="200936" y="25586"/>
                  </a:lnTo>
                  <a:lnTo>
                    <a:pt x="249630" y="19888"/>
                  </a:lnTo>
                  <a:lnTo>
                    <a:pt x="298402" y="15187"/>
                  </a:lnTo>
                  <a:lnTo>
                    <a:pt x="396143" y="8352"/>
                  </a:lnTo>
                  <a:lnTo>
                    <a:pt x="494079" y="4234"/>
                  </a:lnTo>
                  <a:lnTo>
                    <a:pt x="771501" y="0"/>
                  </a:lnTo>
                  <a:lnTo>
                    <a:pt x="828388" y="4112"/>
                  </a:lnTo>
                  <a:lnTo>
                    <a:pt x="864952" y="19872"/>
                  </a:lnTo>
                  <a:lnTo>
                    <a:pt x="887263" y="52408"/>
                  </a:lnTo>
                  <a:lnTo>
                    <a:pt x="901388" y="106852"/>
                  </a:lnTo>
                  <a:lnTo>
                    <a:pt x="902562" y="120107"/>
                  </a:lnTo>
                  <a:lnTo>
                    <a:pt x="898347" y="161582"/>
                  </a:lnTo>
                  <a:lnTo>
                    <a:pt x="862027" y="185160"/>
                  </a:lnTo>
                  <a:lnTo>
                    <a:pt x="822489" y="197742"/>
                  </a:lnTo>
                  <a:lnTo>
                    <a:pt x="781241" y="202996"/>
                  </a:lnTo>
                  <a:lnTo>
                    <a:pt x="134665" y="213271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93202"/>
              <a:ext cx="18288000" cy="1181100"/>
            </a:xfrm>
            <a:custGeom>
              <a:avLst/>
              <a:gdLst/>
              <a:ahLst/>
              <a:cxnLst/>
              <a:rect l="l" t="t" r="r" b="b"/>
              <a:pathLst>
                <a:path w="18288000" h="1181100">
                  <a:moveTo>
                    <a:pt x="15303323" y="279400"/>
                  </a:moveTo>
                  <a:lnTo>
                    <a:pt x="14015836" y="279400"/>
                  </a:lnTo>
                  <a:lnTo>
                    <a:pt x="13978045" y="241300"/>
                  </a:lnTo>
                  <a:lnTo>
                    <a:pt x="13950691" y="203200"/>
                  </a:lnTo>
                  <a:lnTo>
                    <a:pt x="13934439" y="165100"/>
                  </a:lnTo>
                  <a:lnTo>
                    <a:pt x="13929953" y="127000"/>
                  </a:lnTo>
                  <a:lnTo>
                    <a:pt x="13937895" y="76200"/>
                  </a:lnTo>
                  <a:lnTo>
                    <a:pt x="13958929" y="38100"/>
                  </a:lnTo>
                  <a:lnTo>
                    <a:pt x="13976101" y="25400"/>
                  </a:lnTo>
                  <a:lnTo>
                    <a:pt x="13995962" y="12700"/>
                  </a:lnTo>
                  <a:lnTo>
                    <a:pt x="14017940" y="0"/>
                  </a:lnTo>
                  <a:lnTo>
                    <a:pt x="14193507" y="0"/>
                  </a:lnTo>
                  <a:lnTo>
                    <a:pt x="14244188" y="12700"/>
                  </a:lnTo>
                  <a:lnTo>
                    <a:pt x="14511532" y="12700"/>
                  </a:lnTo>
                  <a:lnTo>
                    <a:pt x="14525392" y="25400"/>
                  </a:lnTo>
                  <a:lnTo>
                    <a:pt x="14858761" y="25400"/>
                  </a:lnTo>
                  <a:lnTo>
                    <a:pt x="14909588" y="38100"/>
                  </a:lnTo>
                  <a:lnTo>
                    <a:pt x="15011208" y="38100"/>
                  </a:lnTo>
                  <a:lnTo>
                    <a:pt x="15112822" y="50800"/>
                  </a:lnTo>
                  <a:lnTo>
                    <a:pt x="15214476" y="50800"/>
                  </a:lnTo>
                  <a:lnTo>
                    <a:pt x="15265333" y="63500"/>
                  </a:lnTo>
                  <a:lnTo>
                    <a:pt x="14346419" y="63500"/>
                  </a:lnTo>
                  <a:lnTo>
                    <a:pt x="14296695" y="76200"/>
                  </a:lnTo>
                  <a:lnTo>
                    <a:pt x="14246939" y="76200"/>
                  </a:lnTo>
                  <a:lnTo>
                    <a:pt x="14261532" y="88900"/>
                  </a:lnTo>
                  <a:lnTo>
                    <a:pt x="14277021" y="101600"/>
                  </a:lnTo>
                  <a:lnTo>
                    <a:pt x="14686394" y="101600"/>
                  </a:lnTo>
                  <a:lnTo>
                    <a:pt x="14735822" y="114300"/>
                  </a:lnTo>
                  <a:lnTo>
                    <a:pt x="14884049" y="114300"/>
                  </a:lnTo>
                  <a:lnTo>
                    <a:pt x="14933437" y="127000"/>
                  </a:lnTo>
                  <a:lnTo>
                    <a:pt x="15032178" y="127000"/>
                  </a:lnTo>
                  <a:lnTo>
                    <a:pt x="15081531" y="139700"/>
                  </a:lnTo>
                  <a:lnTo>
                    <a:pt x="15229514" y="139700"/>
                  </a:lnTo>
                  <a:lnTo>
                    <a:pt x="15278814" y="152400"/>
                  </a:lnTo>
                  <a:lnTo>
                    <a:pt x="15328100" y="152400"/>
                  </a:lnTo>
                  <a:lnTo>
                    <a:pt x="15377371" y="165100"/>
                  </a:lnTo>
                  <a:lnTo>
                    <a:pt x="15475868" y="165100"/>
                  </a:lnTo>
                  <a:lnTo>
                    <a:pt x="15492715" y="177800"/>
                  </a:lnTo>
                  <a:lnTo>
                    <a:pt x="14303744" y="177800"/>
                  </a:lnTo>
                  <a:lnTo>
                    <a:pt x="14294289" y="203200"/>
                  </a:lnTo>
                  <a:lnTo>
                    <a:pt x="14303819" y="228600"/>
                  </a:lnTo>
                  <a:lnTo>
                    <a:pt x="14435234" y="228600"/>
                  </a:lnTo>
                  <a:lnTo>
                    <a:pt x="14486265" y="241300"/>
                  </a:lnTo>
                  <a:lnTo>
                    <a:pt x="14690441" y="241300"/>
                  </a:lnTo>
                  <a:lnTo>
                    <a:pt x="14792557" y="254000"/>
                  </a:lnTo>
                  <a:lnTo>
                    <a:pt x="14894690" y="254000"/>
                  </a:lnTo>
                  <a:lnTo>
                    <a:pt x="14996835" y="266700"/>
                  </a:lnTo>
                  <a:lnTo>
                    <a:pt x="15201154" y="266700"/>
                  </a:lnTo>
                  <a:lnTo>
                    <a:pt x="15303323" y="279400"/>
                  </a:lnTo>
                  <a:close/>
                </a:path>
                <a:path w="18288000" h="1181100">
                  <a:moveTo>
                    <a:pt x="15561122" y="76200"/>
                  </a:moveTo>
                  <a:lnTo>
                    <a:pt x="14842524" y="76200"/>
                  </a:lnTo>
                  <a:lnTo>
                    <a:pt x="14792964" y="63500"/>
                  </a:lnTo>
                  <a:lnTo>
                    <a:pt x="15513478" y="63500"/>
                  </a:lnTo>
                  <a:lnTo>
                    <a:pt x="15561122" y="76200"/>
                  </a:lnTo>
                  <a:close/>
                </a:path>
                <a:path w="18288000" h="1181100">
                  <a:moveTo>
                    <a:pt x="15751496" y="88900"/>
                  </a:moveTo>
                  <a:lnTo>
                    <a:pt x="15040783" y="88900"/>
                  </a:lnTo>
                  <a:lnTo>
                    <a:pt x="14991210" y="76200"/>
                  </a:lnTo>
                  <a:lnTo>
                    <a:pt x="15703923" y="76200"/>
                  </a:lnTo>
                  <a:lnTo>
                    <a:pt x="15751496" y="88900"/>
                  </a:lnTo>
                  <a:close/>
                </a:path>
                <a:path w="18288000" h="1181100">
                  <a:moveTo>
                    <a:pt x="15837726" y="381000"/>
                  </a:moveTo>
                  <a:lnTo>
                    <a:pt x="15691189" y="381000"/>
                  </a:lnTo>
                  <a:lnTo>
                    <a:pt x="15642272" y="368300"/>
                  </a:lnTo>
                  <a:lnTo>
                    <a:pt x="15241147" y="368300"/>
                  </a:lnTo>
                  <a:lnTo>
                    <a:pt x="15190373" y="355600"/>
                  </a:lnTo>
                  <a:lnTo>
                    <a:pt x="15038179" y="355600"/>
                  </a:lnTo>
                  <a:lnTo>
                    <a:pt x="14987483" y="342900"/>
                  </a:lnTo>
                  <a:lnTo>
                    <a:pt x="14835479" y="342900"/>
                  </a:lnTo>
                  <a:lnTo>
                    <a:pt x="14784833" y="330200"/>
                  </a:lnTo>
                  <a:lnTo>
                    <a:pt x="14683561" y="330200"/>
                  </a:lnTo>
                  <a:lnTo>
                    <a:pt x="14582306" y="317500"/>
                  </a:lnTo>
                  <a:lnTo>
                    <a:pt x="14531679" y="317500"/>
                  </a:lnTo>
                  <a:lnTo>
                    <a:pt x="14481051" y="304800"/>
                  </a:lnTo>
                  <a:lnTo>
                    <a:pt x="14379784" y="304800"/>
                  </a:lnTo>
                  <a:lnTo>
                    <a:pt x="14329140" y="292100"/>
                  </a:lnTo>
                  <a:lnTo>
                    <a:pt x="15587624" y="292100"/>
                  </a:lnTo>
                  <a:lnTo>
                    <a:pt x="15636597" y="279400"/>
                  </a:lnTo>
                  <a:lnTo>
                    <a:pt x="15593266" y="254000"/>
                  </a:lnTo>
                  <a:lnTo>
                    <a:pt x="15502949" y="254000"/>
                  </a:lnTo>
                  <a:lnTo>
                    <a:pt x="15405169" y="241300"/>
                  </a:lnTo>
                  <a:lnTo>
                    <a:pt x="15356298" y="228600"/>
                  </a:lnTo>
                  <a:lnTo>
                    <a:pt x="15258518" y="228600"/>
                  </a:lnTo>
                  <a:lnTo>
                    <a:pt x="15209578" y="215900"/>
                  </a:lnTo>
                  <a:lnTo>
                    <a:pt x="15106441" y="215900"/>
                  </a:lnTo>
                  <a:lnTo>
                    <a:pt x="15054857" y="203200"/>
                  </a:lnTo>
                  <a:lnTo>
                    <a:pt x="14951659" y="203200"/>
                  </a:lnTo>
                  <a:lnTo>
                    <a:pt x="14900045" y="190500"/>
                  </a:lnTo>
                  <a:lnTo>
                    <a:pt x="14693486" y="190500"/>
                  </a:lnTo>
                  <a:lnTo>
                    <a:pt x="14641821" y="177800"/>
                  </a:lnTo>
                  <a:lnTo>
                    <a:pt x="15492715" y="177800"/>
                  </a:lnTo>
                  <a:lnTo>
                    <a:pt x="15509969" y="165100"/>
                  </a:lnTo>
                  <a:lnTo>
                    <a:pt x="15525594" y="165100"/>
                  </a:lnTo>
                  <a:lnTo>
                    <a:pt x="15537553" y="139700"/>
                  </a:lnTo>
                  <a:lnTo>
                    <a:pt x="15487749" y="139700"/>
                  </a:lnTo>
                  <a:lnTo>
                    <a:pt x="15437981" y="127000"/>
                  </a:lnTo>
                  <a:lnTo>
                    <a:pt x="15388246" y="127000"/>
                  </a:lnTo>
                  <a:lnTo>
                    <a:pt x="15338540" y="114300"/>
                  </a:lnTo>
                  <a:lnTo>
                    <a:pt x="15288862" y="114300"/>
                  </a:lnTo>
                  <a:lnTo>
                    <a:pt x="15239209" y="101600"/>
                  </a:lnTo>
                  <a:lnTo>
                    <a:pt x="15189577" y="101600"/>
                  </a:lnTo>
                  <a:lnTo>
                    <a:pt x="15139964" y="88900"/>
                  </a:lnTo>
                  <a:lnTo>
                    <a:pt x="15799064" y="88900"/>
                  </a:lnTo>
                  <a:lnTo>
                    <a:pt x="15855809" y="101600"/>
                  </a:lnTo>
                  <a:lnTo>
                    <a:pt x="15897240" y="127000"/>
                  </a:lnTo>
                  <a:lnTo>
                    <a:pt x="15924662" y="152400"/>
                  </a:lnTo>
                  <a:lnTo>
                    <a:pt x="15939377" y="203200"/>
                  </a:lnTo>
                  <a:lnTo>
                    <a:pt x="15943234" y="266700"/>
                  </a:lnTo>
                  <a:lnTo>
                    <a:pt x="15935937" y="304800"/>
                  </a:lnTo>
                  <a:lnTo>
                    <a:pt x="15916545" y="342900"/>
                  </a:lnTo>
                  <a:lnTo>
                    <a:pt x="15884121" y="368300"/>
                  </a:lnTo>
                  <a:lnTo>
                    <a:pt x="15837726" y="381000"/>
                  </a:lnTo>
                  <a:close/>
                </a:path>
                <a:path w="18288000" h="1181100">
                  <a:moveTo>
                    <a:pt x="15449880" y="292100"/>
                  </a:moveTo>
                  <a:lnTo>
                    <a:pt x="14121505" y="292100"/>
                  </a:lnTo>
                  <a:lnTo>
                    <a:pt x="14068507" y="279400"/>
                  </a:lnTo>
                  <a:lnTo>
                    <a:pt x="15405494" y="279400"/>
                  </a:lnTo>
                  <a:lnTo>
                    <a:pt x="15449880" y="292100"/>
                  </a:lnTo>
                  <a:close/>
                </a:path>
                <a:path w="18288000" h="1181100">
                  <a:moveTo>
                    <a:pt x="9668606" y="609600"/>
                  </a:moveTo>
                  <a:lnTo>
                    <a:pt x="8751002" y="609600"/>
                  </a:lnTo>
                  <a:lnTo>
                    <a:pt x="8801975" y="596900"/>
                  </a:lnTo>
                  <a:lnTo>
                    <a:pt x="9617625" y="596900"/>
                  </a:lnTo>
                  <a:lnTo>
                    <a:pt x="9668606" y="609600"/>
                  </a:lnTo>
                  <a:close/>
                </a:path>
                <a:path w="18288000" h="1181100">
                  <a:moveTo>
                    <a:pt x="10687868" y="622300"/>
                  </a:moveTo>
                  <a:lnTo>
                    <a:pt x="8190378" y="622300"/>
                  </a:lnTo>
                  <a:lnTo>
                    <a:pt x="8241337" y="609600"/>
                  </a:lnTo>
                  <a:lnTo>
                    <a:pt x="10637041" y="609600"/>
                  </a:lnTo>
                  <a:lnTo>
                    <a:pt x="10687868" y="622300"/>
                  </a:lnTo>
                  <a:close/>
                </a:path>
                <a:path w="18288000" h="1181100">
                  <a:moveTo>
                    <a:pt x="14202881" y="673100"/>
                  </a:moveTo>
                  <a:lnTo>
                    <a:pt x="6667631" y="673100"/>
                  </a:lnTo>
                  <a:lnTo>
                    <a:pt x="6718340" y="660400"/>
                  </a:lnTo>
                  <a:lnTo>
                    <a:pt x="12028621" y="660400"/>
                  </a:lnTo>
                  <a:lnTo>
                    <a:pt x="12069869" y="647700"/>
                  </a:lnTo>
                  <a:lnTo>
                    <a:pt x="12109406" y="635000"/>
                  </a:lnTo>
                  <a:lnTo>
                    <a:pt x="12145726" y="609600"/>
                  </a:lnTo>
                  <a:lnTo>
                    <a:pt x="12195104" y="622300"/>
                  </a:lnTo>
                  <a:lnTo>
                    <a:pt x="12541034" y="622300"/>
                  </a:lnTo>
                  <a:lnTo>
                    <a:pt x="12647300" y="647700"/>
                  </a:lnTo>
                  <a:lnTo>
                    <a:pt x="14104828" y="647700"/>
                  </a:lnTo>
                  <a:lnTo>
                    <a:pt x="14202881" y="673100"/>
                  </a:lnTo>
                  <a:close/>
                </a:path>
                <a:path w="18288000" h="1181100">
                  <a:moveTo>
                    <a:pt x="11308847" y="660400"/>
                  </a:moveTo>
                  <a:lnTo>
                    <a:pt x="7225435" y="660400"/>
                  </a:lnTo>
                  <a:lnTo>
                    <a:pt x="7276144" y="647700"/>
                  </a:lnTo>
                  <a:lnTo>
                    <a:pt x="7580401" y="647700"/>
                  </a:lnTo>
                  <a:lnTo>
                    <a:pt x="7631110" y="635000"/>
                  </a:lnTo>
                  <a:lnTo>
                    <a:pt x="7884657" y="635000"/>
                  </a:lnTo>
                  <a:lnTo>
                    <a:pt x="7935606" y="622300"/>
                  </a:lnTo>
                  <a:lnTo>
                    <a:pt x="11247379" y="622300"/>
                  </a:lnTo>
                  <a:lnTo>
                    <a:pt x="11276117" y="647700"/>
                  </a:lnTo>
                  <a:lnTo>
                    <a:pt x="11308847" y="660400"/>
                  </a:lnTo>
                  <a:close/>
                </a:path>
                <a:path w="18288000" h="1181100">
                  <a:moveTo>
                    <a:pt x="14104828" y="647700"/>
                  </a:moveTo>
                  <a:lnTo>
                    <a:pt x="12957494" y="647700"/>
                  </a:lnTo>
                  <a:lnTo>
                    <a:pt x="13007417" y="635000"/>
                  </a:lnTo>
                  <a:lnTo>
                    <a:pt x="13107263" y="635000"/>
                  </a:lnTo>
                  <a:lnTo>
                    <a:pt x="13257032" y="622300"/>
                  </a:lnTo>
                  <a:lnTo>
                    <a:pt x="14058407" y="622300"/>
                  </a:lnTo>
                  <a:lnTo>
                    <a:pt x="14104828" y="647700"/>
                  </a:lnTo>
                  <a:close/>
                </a:path>
                <a:path w="18288000" h="1181100">
                  <a:moveTo>
                    <a:pt x="18288001" y="736600"/>
                  </a:moveTo>
                  <a:lnTo>
                    <a:pt x="15623565" y="736600"/>
                  </a:lnTo>
                  <a:lnTo>
                    <a:pt x="15673949" y="723900"/>
                  </a:lnTo>
                  <a:lnTo>
                    <a:pt x="15719496" y="711200"/>
                  </a:lnTo>
                  <a:lnTo>
                    <a:pt x="15759746" y="698500"/>
                  </a:lnTo>
                  <a:lnTo>
                    <a:pt x="15794241" y="660400"/>
                  </a:lnTo>
                  <a:lnTo>
                    <a:pt x="15822522" y="622300"/>
                  </a:lnTo>
                  <a:lnTo>
                    <a:pt x="17456731" y="622300"/>
                  </a:lnTo>
                  <a:lnTo>
                    <a:pt x="17508354" y="635000"/>
                  </a:lnTo>
                  <a:lnTo>
                    <a:pt x="17921271" y="635000"/>
                  </a:lnTo>
                  <a:lnTo>
                    <a:pt x="17972876" y="647700"/>
                  </a:lnTo>
                  <a:lnTo>
                    <a:pt x="18179268" y="647700"/>
                  </a:lnTo>
                  <a:lnTo>
                    <a:pt x="18230858" y="660400"/>
                  </a:lnTo>
                  <a:lnTo>
                    <a:pt x="18288001" y="660400"/>
                  </a:lnTo>
                  <a:lnTo>
                    <a:pt x="18288001" y="736600"/>
                  </a:lnTo>
                  <a:close/>
                </a:path>
                <a:path w="18288000" h="1181100">
                  <a:moveTo>
                    <a:pt x="2147680" y="660400"/>
                  </a:moveTo>
                  <a:lnTo>
                    <a:pt x="1390124" y="660400"/>
                  </a:lnTo>
                  <a:lnTo>
                    <a:pt x="1440634" y="647700"/>
                  </a:lnTo>
                  <a:lnTo>
                    <a:pt x="2097181" y="647700"/>
                  </a:lnTo>
                  <a:lnTo>
                    <a:pt x="2147680" y="660400"/>
                  </a:lnTo>
                  <a:close/>
                </a:path>
                <a:path w="18288000" h="1181100">
                  <a:moveTo>
                    <a:pt x="18288001" y="660400"/>
                  </a:moveTo>
                  <a:lnTo>
                    <a:pt x="18261701" y="660400"/>
                  </a:lnTo>
                  <a:lnTo>
                    <a:pt x="18288001" y="647700"/>
                  </a:lnTo>
                  <a:lnTo>
                    <a:pt x="18288001" y="660400"/>
                  </a:lnTo>
                  <a:close/>
                </a:path>
                <a:path w="18288000" h="1181100">
                  <a:moveTo>
                    <a:pt x="18288001" y="1181100"/>
                  </a:moveTo>
                  <a:lnTo>
                    <a:pt x="0" y="1181100"/>
                  </a:lnTo>
                  <a:lnTo>
                    <a:pt x="0" y="660400"/>
                  </a:lnTo>
                  <a:lnTo>
                    <a:pt x="2703118" y="660400"/>
                  </a:lnTo>
                  <a:lnTo>
                    <a:pt x="2804100" y="673100"/>
                  </a:lnTo>
                  <a:lnTo>
                    <a:pt x="3208014" y="673100"/>
                  </a:lnTo>
                  <a:lnTo>
                    <a:pt x="3308989" y="685800"/>
                  </a:lnTo>
                  <a:lnTo>
                    <a:pt x="14354734" y="685800"/>
                  </a:lnTo>
                  <a:lnTo>
                    <a:pt x="14405384" y="698500"/>
                  </a:lnTo>
                  <a:lnTo>
                    <a:pt x="14557382" y="698500"/>
                  </a:lnTo>
                  <a:lnTo>
                    <a:pt x="14608063" y="711200"/>
                  </a:lnTo>
                  <a:lnTo>
                    <a:pt x="14760157" y="711200"/>
                  </a:lnTo>
                  <a:lnTo>
                    <a:pt x="14810871" y="723900"/>
                  </a:lnTo>
                  <a:lnTo>
                    <a:pt x="15064576" y="723900"/>
                  </a:lnTo>
                  <a:lnTo>
                    <a:pt x="15115344" y="736600"/>
                  </a:lnTo>
                  <a:lnTo>
                    <a:pt x="18288001" y="736600"/>
                  </a:lnTo>
                  <a:lnTo>
                    <a:pt x="18288001" y="1181100"/>
                  </a:lnTo>
                  <a:close/>
                </a:path>
                <a:path w="18288000" h="1181100">
                  <a:moveTo>
                    <a:pt x="14304091" y="685800"/>
                  </a:moveTo>
                  <a:lnTo>
                    <a:pt x="5347141" y="685800"/>
                  </a:lnTo>
                  <a:lnTo>
                    <a:pt x="5398256" y="673100"/>
                  </a:lnTo>
                  <a:lnTo>
                    <a:pt x="14253455" y="673100"/>
                  </a:lnTo>
                  <a:lnTo>
                    <a:pt x="14304091" y="685800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1280" y="9162312"/>
              <a:ext cx="1840230" cy="672465"/>
            </a:xfrm>
            <a:custGeom>
              <a:avLst/>
              <a:gdLst/>
              <a:ahLst/>
              <a:cxnLst/>
              <a:rect l="l" t="t" r="r" b="b"/>
              <a:pathLst>
                <a:path w="1840230" h="672465">
                  <a:moveTo>
                    <a:pt x="325751" y="170502"/>
                  </a:moveTo>
                  <a:lnTo>
                    <a:pt x="302355" y="162799"/>
                  </a:lnTo>
                  <a:lnTo>
                    <a:pt x="293008" y="137220"/>
                  </a:lnTo>
                  <a:lnTo>
                    <a:pt x="302463" y="118596"/>
                  </a:lnTo>
                  <a:lnTo>
                    <a:pt x="325643" y="112352"/>
                  </a:lnTo>
                  <a:lnTo>
                    <a:pt x="354768" y="112787"/>
                  </a:lnTo>
                  <a:lnTo>
                    <a:pt x="382061" y="114198"/>
                  </a:lnTo>
                  <a:lnTo>
                    <a:pt x="485608" y="115495"/>
                  </a:lnTo>
                  <a:lnTo>
                    <a:pt x="589048" y="118304"/>
                  </a:lnTo>
                  <a:lnTo>
                    <a:pt x="744041" y="125007"/>
                  </a:lnTo>
                  <a:lnTo>
                    <a:pt x="950466" y="137763"/>
                  </a:lnTo>
                  <a:lnTo>
                    <a:pt x="1208298" y="158069"/>
                  </a:lnTo>
                  <a:lnTo>
                    <a:pt x="1313754" y="167625"/>
                  </a:lnTo>
                  <a:lnTo>
                    <a:pt x="382930" y="167625"/>
                  </a:lnTo>
                  <a:lnTo>
                    <a:pt x="355257" y="169165"/>
                  </a:lnTo>
                  <a:lnTo>
                    <a:pt x="325751" y="170502"/>
                  </a:lnTo>
                  <a:close/>
                </a:path>
                <a:path w="1840230" h="672465">
                  <a:moveTo>
                    <a:pt x="1539393" y="228185"/>
                  </a:moveTo>
                  <a:lnTo>
                    <a:pt x="1493569" y="226427"/>
                  </a:lnTo>
                  <a:lnTo>
                    <a:pt x="1404214" y="220617"/>
                  </a:lnTo>
                  <a:lnTo>
                    <a:pt x="382930" y="167625"/>
                  </a:lnTo>
                  <a:lnTo>
                    <a:pt x="1313754" y="167625"/>
                  </a:lnTo>
                  <a:lnTo>
                    <a:pt x="1550608" y="190212"/>
                  </a:lnTo>
                  <a:lnTo>
                    <a:pt x="1570930" y="191128"/>
                  </a:lnTo>
                  <a:lnTo>
                    <a:pt x="1591985" y="193306"/>
                  </a:lnTo>
                  <a:lnTo>
                    <a:pt x="1613529" y="201756"/>
                  </a:lnTo>
                  <a:lnTo>
                    <a:pt x="1635317" y="221486"/>
                  </a:lnTo>
                  <a:lnTo>
                    <a:pt x="1586511" y="227066"/>
                  </a:lnTo>
                  <a:lnTo>
                    <a:pt x="1539393" y="228185"/>
                  </a:lnTo>
                  <a:close/>
                </a:path>
                <a:path w="1840230" h="672465">
                  <a:moveTo>
                    <a:pt x="1367614" y="671875"/>
                  </a:moveTo>
                  <a:lnTo>
                    <a:pt x="1164407" y="669747"/>
                  </a:lnTo>
                  <a:lnTo>
                    <a:pt x="961352" y="663843"/>
                  </a:lnTo>
                  <a:lnTo>
                    <a:pt x="758441" y="654393"/>
                  </a:lnTo>
                  <a:lnTo>
                    <a:pt x="504993" y="637942"/>
                  </a:lnTo>
                  <a:lnTo>
                    <a:pt x="251740" y="616754"/>
                  </a:lnTo>
                  <a:lnTo>
                    <a:pt x="201166" y="610544"/>
                  </a:lnTo>
                  <a:lnTo>
                    <a:pt x="151447" y="600629"/>
                  </a:lnTo>
                  <a:lnTo>
                    <a:pt x="103113" y="585419"/>
                  </a:lnTo>
                  <a:lnTo>
                    <a:pt x="56692" y="563328"/>
                  </a:lnTo>
                  <a:lnTo>
                    <a:pt x="28803" y="515734"/>
                  </a:lnTo>
                  <a:lnTo>
                    <a:pt x="11294" y="466917"/>
                  </a:lnTo>
                  <a:lnTo>
                    <a:pt x="2311" y="417090"/>
                  </a:lnTo>
                  <a:lnTo>
                    <a:pt x="0" y="366465"/>
                  </a:lnTo>
                  <a:lnTo>
                    <a:pt x="2506" y="315254"/>
                  </a:lnTo>
                  <a:lnTo>
                    <a:pt x="8002" y="263464"/>
                  </a:lnTo>
                  <a:lnTo>
                    <a:pt x="14555" y="211930"/>
                  </a:lnTo>
                  <a:lnTo>
                    <a:pt x="67227" y="220196"/>
                  </a:lnTo>
                  <a:lnTo>
                    <a:pt x="120224" y="224309"/>
                  </a:lnTo>
                  <a:lnTo>
                    <a:pt x="226544" y="228870"/>
                  </a:lnTo>
                  <a:lnTo>
                    <a:pt x="986202" y="286414"/>
                  </a:lnTo>
                  <a:lnTo>
                    <a:pt x="1138341" y="295423"/>
                  </a:lnTo>
                  <a:lnTo>
                    <a:pt x="1239867" y="299966"/>
                  </a:lnTo>
                  <a:lnTo>
                    <a:pt x="1341489" y="303058"/>
                  </a:lnTo>
                  <a:lnTo>
                    <a:pt x="1443222" y="304458"/>
                  </a:lnTo>
                  <a:lnTo>
                    <a:pt x="1495146" y="304458"/>
                  </a:lnTo>
                  <a:lnTo>
                    <a:pt x="1543098" y="304893"/>
                  </a:lnTo>
                  <a:lnTo>
                    <a:pt x="1592052" y="306728"/>
                  </a:lnTo>
                  <a:lnTo>
                    <a:pt x="1640992" y="309589"/>
                  </a:lnTo>
                  <a:lnTo>
                    <a:pt x="1836446" y="323995"/>
                  </a:lnTo>
                  <a:lnTo>
                    <a:pt x="1839990" y="371716"/>
                  </a:lnTo>
                  <a:lnTo>
                    <a:pt x="1837697" y="419082"/>
                  </a:lnTo>
                  <a:lnTo>
                    <a:pt x="1831977" y="466917"/>
                  </a:lnTo>
                  <a:lnTo>
                    <a:pt x="1825603" y="513418"/>
                  </a:lnTo>
                  <a:lnTo>
                    <a:pt x="1820807" y="560722"/>
                  </a:lnTo>
                  <a:lnTo>
                    <a:pt x="1792526" y="602952"/>
                  </a:lnTo>
                  <a:lnTo>
                    <a:pt x="1758031" y="633257"/>
                  </a:lnTo>
                  <a:lnTo>
                    <a:pt x="1717780" y="653262"/>
                  </a:lnTo>
                  <a:lnTo>
                    <a:pt x="1672234" y="664593"/>
                  </a:lnTo>
                  <a:lnTo>
                    <a:pt x="1621850" y="668878"/>
                  </a:lnTo>
                  <a:lnTo>
                    <a:pt x="1469277" y="671452"/>
                  </a:lnTo>
                  <a:lnTo>
                    <a:pt x="1367614" y="671875"/>
                  </a:lnTo>
                  <a:close/>
                </a:path>
                <a:path w="1840230" h="672465">
                  <a:moveTo>
                    <a:pt x="291467" y="34982"/>
                  </a:moveTo>
                  <a:lnTo>
                    <a:pt x="275469" y="33950"/>
                  </a:lnTo>
                  <a:lnTo>
                    <a:pt x="259878" y="27869"/>
                  </a:lnTo>
                  <a:lnTo>
                    <a:pt x="245224" y="12992"/>
                  </a:lnTo>
                  <a:lnTo>
                    <a:pt x="294980" y="9185"/>
                  </a:lnTo>
                  <a:lnTo>
                    <a:pt x="344703" y="6067"/>
                  </a:lnTo>
                  <a:lnTo>
                    <a:pt x="394398" y="3616"/>
                  </a:lnTo>
                  <a:lnTo>
                    <a:pt x="444067" y="1807"/>
                  </a:lnTo>
                  <a:lnTo>
                    <a:pt x="493712" y="617"/>
                  </a:lnTo>
                  <a:lnTo>
                    <a:pt x="543337" y="22"/>
                  </a:lnTo>
                  <a:lnTo>
                    <a:pt x="592943" y="0"/>
                  </a:lnTo>
                  <a:lnTo>
                    <a:pt x="642535" y="525"/>
                  </a:lnTo>
                  <a:lnTo>
                    <a:pt x="692115" y="1575"/>
                  </a:lnTo>
                  <a:lnTo>
                    <a:pt x="791249" y="5154"/>
                  </a:lnTo>
                  <a:lnTo>
                    <a:pt x="890368" y="10549"/>
                  </a:lnTo>
                  <a:lnTo>
                    <a:pt x="989495" y="17571"/>
                  </a:lnTo>
                  <a:lnTo>
                    <a:pt x="1138249" y="30741"/>
                  </a:lnTo>
                  <a:lnTo>
                    <a:pt x="1177637" y="34710"/>
                  </a:lnTo>
                  <a:lnTo>
                    <a:pt x="307344" y="34710"/>
                  </a:lnTo>
                  <a:lnTo>
                    <a:pt x="291467" y="34982"/>
                  </a:lnTo>
                  <a:close/>
                </a:path>
                <a:path w="1840230" h="672465">
                  <a:moveTo>
                    <a:pt x="1491000" y="108972"/>
                  </a:moveTo>
                  <a:lnTo>
                    <a:pt x="1129157" y="74699"/>
                  </a:lnTo>
                  <a:lnTo>
                    <a:pt x="832935" y="53120"/>
                  </a:lnTo>
                  <a:lnTo>
                    <a:pt x="585797" y="39923"/>
                  </a:lnTo>
                  <a:lnTo>
                    <a:pt x="530231" y="38046"/>
                  </a:lnTo>
                  <a:lnTo>
                    <a:pt x="307344" y="34710"/>
                  </a:lnTo>
                  <a:lnTo>
                    <a:pt x="1177637" y="34710"/>
                  </a:lnTo>
                  <a:lnTo>
                    <a:pt x="1386531" y="58155"/>
                  </a:lnTo>
                  <a:lnTo>
                    <a:pt x="1535838" y="76843"/>
                  </a:lnTo>
                  <a:lnTo>
                    <a:pt x="1523878" y="99607"/>
                  </a:lnTo>
                  <a:lnTo>
                    <a:pt x="1508253" y="108443"/>
                  </a:lnTo>
                  <a:lnTo>
                    <a:pt x="1491000" y="10897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DAFE94D3-035C-4AB5-AC71-2F7C92947F0D}"/>
              </a:ext>
            </a:extLst>
          </p:cNvPr>
          <p:cNvSpPr txBox="1"/>
          <p:nvPr/>
        </p:nvSpPr>
        <p:spPr>
          <a:xfrm>
            <a:off x="2362200" y="723900"/>
            <a:ext cx="3124200" cy="492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800" b="1" i="0">
                <a:solidFill>
                  <a:srgbClr val="252954"/>
                </a:solidFill>
                <a:effectLst/>
                <a:latin typeface="Nunito" pitchFamily="2" charset="0"/>
              </a:rPr>
              <a:t>Quang Tú – 25%</a:t>
            </a:r>
            <a:endParaRPr sz="28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2DDDF68-1A7E-43AC-94BC-26AF4BD82FD9}"/>
              </a:ext>
            </a:extLst>
          </p:cNvPr>
          <p:cNvSpPr txBox="1"/>
          <p:nvPr/>
        </p:nvSpPr>
        <p:spPr>
          <a:xfrm>
            <a:off x="1499115" y="1485900"/>
            <a:ext cx="8107680" cy="1403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Find out the introduction and history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Some terminologies (heuristic, f(n) = g(n) + h(n))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Application</a:t>
            </a:r>
            <a:r>
              <a:rPr lang="en-US" sz="2600">
                <a:latin typeface="Nunito" pitchFamily="2" charset="0"/>
              </a:rPr>
              <a:t> </a:t>
            </a:r>
            <a:endParaRPr sz="26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260404A-50EB-4ADC-A9E6-CE11B1164650}"/>
              </a:ext>
            </a:extLst>
          </p:cNvPr>
          <p:cNvSpPr txBox="1"/>
          <p:nvPr/>
        </p:nvSpPr>
        <p:spPr>
          <a:xfrm>
            <a:off x="2335696" y="3243026"/>
            <a:ext cx="2617304" cy="492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800" b="1" i="0" err="1">
                <a:solidFill>
                  <a:srgbClr val="252954"/>
                </a:solidFill>
                <a:effectLst/>
                <a:latin typeface="Nunito" pitchFamily="2" charset="0"/>
              </a:rPr>
              <a:t>Hoàn</a:t>
            </a:r>
            <a:r>
              <a:rPr lang="en-US" sz="2800" b="1" i="0">
                <a:solidFill>
                  <a:srgbClr val="252954"/>
                </a:solidFill>
                <a:effectLst/>
                <a:latin typeface="Nunito" pitchFamily="2" charset="0"/>
              </a:rPr>
              <a:t> Mỹ - 50%</a:t>
            </a:r>
            <a:endParaRPr sz="28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DD153B5-D05C-442B-B39A-4C10442BEC16}"/>
              </a:ext>
            </a:extLst>
          </p:cNvPr>
          <p:cNvSpPr txBox="1"/>
          <p:nvPr/>
        </p:nvSpPr>
        <p:spPr>
          <a:xfrm>
            <a:off x="1472610" y="4005026"/>
            <a:ext cx="13538789" cy="2822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Notes for implementation, time/ space complexity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Some terminologies (consistency and admissibility, completeness and optimality)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Comparison</a:t>
            </a:r>
            <a:endParaRPr lang="en-US" sz="2600">
              <a:solidFill>
                <a:srgbClr val="363636"/>
              </a:solidFill>
              <a:latin typeface="Nunito" pitchFamily="2" charset="0"/>
            </a:endParaRP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Write source code (Graph)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Graph demo (draw -&gt; result)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Report composer and PowerPoint arranger</a:t>
            </a:r>
            <a:r>
              <a:rPr lang="en-US" sz="2600">
                <a:latin typeface="Nunito" pitchFamily="2" charset="0"/>
              </a:rPr>
              <a:t> </a:t>
            </a:r>
            <a:endParaRPr sz="26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44B54E7C-99EE-428E-BE43-A54800D287BB}"/>
              </a:ext>
            </a:extLst>
          </p:cNvPr>
          <p:cNvSpPr txBox="1"/>
          <p:nvPr/>
        </p:nvSpPr>
        <p:spPr>
          <a:xfrm>
            <a:off x="2375452" y="6978154"/>
            <a:ext cx="3034748" cy="492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800" b="1" i="0" err="1">
                <a:solidFill>
                  <a:srgbClr val="252954"/>
                </a:solidFill>
                <a:effectLst/>
                <a:latin typeface="Nunito" pitchFamily="2" charset="0"/>
              </a:rPr>
              <a:t>Hoài</a:t>
            </a:r>
            <a:r>
              <a:rPr lang="en-US" sz="2800" b="1" i="0">
                <a:solidFill>
                  <a:srgbClr val="252954"/>
                </a:solidFill>
                <a:effectLst/>
                <a:latin typeface="Nunito" pitchFamily="2" charset="0"/>
              </a:rPr>
              <a:t> </a:t>
            </a:r>
            <a:r>
              <a:rPr lang="en-US" sz="2800" b="1" i="0" err="1">
                <a:solidFill>
                  <a:srgbClr val="252954"/>
                </a:solidFill>
                <a:effectLst/>
                <a:latin typeface="Nunito" pitchFamily="2" charset="0"/>
              </a:rPr>
              <a:t>Tâm</a:t>
            </a:r>
            <a:r>
              <a:rPr lang="en-US" sz="2800" b="1" i="0">
                <a:solidFill>
                  <a:srgbClr val="252954"/>
                </a:solidFill>
                <a:effectLst/>
                <a:latin typeface="Nunito" pitchFamily="2" charset="0"/>
              </a:rPr>
              <a:t> – 25%</a:t>
            </a:r>
            <a:endParaRPr sz="28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95249B2F-A7F4-4856-8389-192D3068AFD4}"/>
              </a:ext>
            </a:extLst>
          </p:cNvPr>
          <p:cNvSpPr txBox="1"/>
          <p:nvPr/>
        </p:nvSpPr>
        <p:spPr>
          <a:xfrm>
            <a:off x="1512366" y="7740154"/>
            <a:ext cx="10832033" cy="930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Find the questions for Quiz and put the questions on Kahoot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600" b="0" i="0">
                <a:solidFill>
                  <a:srgbClr val="363636"/>
                </a:solidFill>
                <a:effectLst/>
                <a:latin typeface="Nunito" pitchFamily="2" charset="0"/>
              </a:rPr>
              <a:t>Template for PowerPoint and report</a:t>
            </a:r>
            <a:r>
              <a:rPr lang="en-US" sz="2600">
                <a:latin typeface="Nunito" pitchFamily="2" charset="0"/>
              </a:rPr>
              <a:t> </a:t>
            </a:r>
            <a:endParaRPr sz="2600" b="1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993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25BB-AF14-4E22-BCDE-F50C34760E11}"/>
              </a:ext>
            </a:extLst>
          </p:cNvPr>
          <p:cNvSpPr/>
          <p:nvPr/>
        </p:nvSpPr>
        <p:spPr>
          <a:xfrm>
            <a:off x="9601200" y="571500"/>
            <a:ext cx="7772400" cy="8610600"/>
          </a:xfrm>
          <a:prstGeom prst="rect">
            <a:avLst/>
          </a:prstGeom>
          <a:solidFill>
            <a:srgbClr val="7DA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3200" y="3989979"/>
            <a:ext cx="13716000" cy="115352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395"/>
              </a:spcBef>
            </a:pPr>
            <a:r>
              <a:rPr lang="vi-VN" sz="7200" spc="100">
                <a:solidFill>
                  <a:srgbClr val="F7F5EF"/>
                </a:solidFill>
                <a:latin typeface="Fredoka One" panose="02000000000000000000" pitchFamily="2" charset="0"/>
              </a:rPr>
              <a:t>THANK YOU FOR LISTENING</a:t>
            </a:r>
            <a:endParaRPr sz="7200" spc="100">
              <a:latin typeface="Fredoka One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1C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0825" y="986254"/>
            <a:ext cx="523874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400" spc="100">
                <a:solidFill>
                  <a:srgbClr val="F7F5EF"/>
                </a:solidFill>
                <a:latin typeface="Fredoka One" panose="02000000000000000000" pitchFamily="2" charset="0"/>
              </a:rPr>
              <a:t>“</a:t>
            </a:r>
            <a:r>
              <a:rPr lang="vi-VN" sz="6400" spc="100">
                <a:solidFill>
                  <a:srgbClr val="F7F5EF"/>
                </a:solidFill>
                <a:latin typeface="Fredoka One" panose="02000000000000000000" pitchFamily="2" charset="0"/>
              </a:rPr>
              <a:t>WHA</a:t>
            </a:r>
            <a:r>
              <a:rPr sz="6400" spc="100">
                <a:solidFill>
                  <a:srgbClr val="F7F5EF"/>
                </a:solidFill>
                <a:latin typeface="Fredoka One" panose="02000000000000000000" pitchFamily="2" charset="0"/>
              </a:rPr>
              <a:t>T??.”</a:t>
            </a:r>
            <a:endParaRPr sz="6400" spc="100">
              <a:latin typeface="Fredoka One" panose="02000000000000000000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4343" y="2325406"/>
            <a:ext cx="6839900" cy="4367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sz="3200" b="1" spc="5">
                <a:solidFill>
                  <a:srgbClr val="252954"/>
                </a:solidFill>
                <a:latin typeface="Nunito" pitchFamily="2" charset="0"/>
                <a:cs typeface="Arial"/>
              </a:rPr>
              <a:t>I</a:t>
            </a:r>
            <a:r>
              <a:rPr lang="vi-VN" sz="3200" b="1" spc="-90">
                <a:solidFill>
                  <a:srgbClr val="252954"/>
                </a:solidFill>
                <a:latin typeface="Nunito" pitchFamily="2" charset="0"/>
                <a:cs typeface="Arial"/>
              </a:rPr>
              <a:t>ntroduction</a:t>
            </a:r>
            <a:endParaRPr lang="vi-VN" sz="3200" b="1" spc="-55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sz="3200" b="1" spc="-45">
                <a:solidFill>
                  <a:srgbClr val="252954"/>
                </a:solidFill>
                <a:latin typeface="Nunito" pitchFamily="2" charset="0"/>
                <a:cs typeface="Arial"/>
              </a:rPr>
              <a:t>History</a:t>
            </a:r>
            <a:endParaRPr lang="vi-VN" sz="3200" b="1" spc="-45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sz="3200" b="1" spc="-80">
                <a:solidFill>
                  <a:srgbClr val="252954"/>
                </a:solidFill>
                <a:latin typeface="Nunito" pitchFamily="2" charset="0"/>
                <a:cs typeface="Arial"/>
              </a:rPr>
              <a:t>Terms </a:t>
            </a:r>
            <a:r>
              <a:rPr sz="3200" b="1" spc="-135">
                <a:solidFill>
                  <a:srgbClr val="252954"/>
                </a:solidFill>
                <a:latin typeface="Nunito" pitchFamily="2" charset="0"/>
                <a:cs typeface="Arial"/>
              </a:rPr>
              <a:t>&amp; </a:t>
            </a:r>
            <a:r>
              <a:rPr sz="3200" b="1" spc="20">
                <a:solidFill>
                  <a:srgbClr val="252954"/>
                </a:solidFill>
                <a:latin typeface="Nunito" pitchFamily="2" charset="0"/>
                <a:cs typeface="Arial"/>
              </a:rPr>
              <a:t>Data </a:t>
            </a:r>
            <a:r>
              <a:rPr sz="3200" b="1" spc="-50">
                <a:solidFill>
                  <a:srgbClr val="252954"/>
                </a:solidFill>
                <a:latin typeface="Nunito" pitchFamily="2" charset="0"/>
                <a:cs typeface="Arial"/>
              </a:rPr>
              <a:t>Structure</a:t>
            </a:r>
            <a:endParaRPr lang="vi-VN" sz="3200" b="1" spc="-5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sz="3200" b="1" spc="-45">
                <a:solidFill>
                  <a:srgbClr val="252954"/>
                </a:solidFill>
                <a:latin typeface="Nunito" pitchFamily="2" charset="0"/>
                <a:cs typeface="Arial"/>
              </a:rPr>
              <a:t>Implement</a:t>
            </a:r>
            <a:endParaRPr lang="vi-VN" sz="3200" b="1" spc="-45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lang="vi-VN" sz="3200" b="1" spc="-70">
                <a:solidFill>
                  <a:srgbClr val="252954"/>
                </a:solidFill>
                <a:latin typeface="Nunito" pitchFamily="2" charset="0"/>
                <a:cs typeface="Arial"/>
              </a:rPr>
              <a:t>Complexity</a:t>
            </a: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sz="3200" b="1" spc="-70">
                <a:solidFill>
                  <a:srgbClr val="252954"/>
                </a:solidFill>
                <a:latin typeface="Nunito" pitchFamily="2" charset="0"/>
                <a:cs typeface="Arial"/>
              </a:rPr>
              <a:t>Graph</a:t>
            </a:r>
            <a:r>
              <a:rPr sz="3200" b="1" spc="-35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r>
              <a:rPr sz="3200" b="1" spc="-95">
                <a:solidFill>
                  <a:srgbClr val="252954"/>
                </a:solidFill>
                <a:latin typeface="Nunito" pitchFamily="2" charset="0"/>
                <a:cs typeface="Arial"/>
              </a:rPr>
              <a:t>Example</a:t>
            </a:r>
            <a:endParaRPr lang="vi-VN" sz="3200" b="1" spc="-95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080135" marR="1073150" algn="ctr">
              <a:lnSpc>
                <a:spcPct val="125000"/>
              </a:lnSpc>
              <a:spcBef>
                <a:spcPts val="100"/>
              </a:spcBef>
            </a:pPr>
            <a:r>
              <a:rPr lang="vi-VN" sz="3200" b="1" spc="-60">
                <a:solidFill>
                  <a:srgbClr val="252954"/>
                </a:solidFill>
                <a:latin typeface="Nunito" pitchFamily="2" charset="0"/>
                <a:cs typeface="Arial"/>
              </a:rPr>
              <a:t>Application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391562"/>
            <a:ext cx="18288000" cy="7894955"/>
            <a:chOff x="0" y="2391562"/>
            <a:chExt cx="18288000" cy="7894955"/>
          </a:xfrm>
        </p:grpSpPr>
        <p:sp>
          <p:nvSpPr>
            <p:cNvPr id="6" name="object 6"/>
            <p:cNvSpPr/>
            <p:nvPr/>
          </p:nvSpPr>
          <p:spPr>
            <a:xfrm>
              <a:off x="0" y="8245418"/>
              <a:ext cx="18287998" cy="2040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90031" y="2393166"/>
              <a:ext cx="3131228" cy="311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83095" y="5575858"/>
              <a:ext cx="3423920" cy="1997710"/>
            </a:xfrm>
            <a:custGeom>
              <a:avLst/>
              <a:gdLst/>
              <a:ahLst/>
              <a:cxnLst/>
              <a:rect l="l" t="t" r="r" b="b"/>
              <a:pathLst>
                <a:path w="3423919" h="1997709">
                  <a:moveTo>
                    <a:pt x="3423882" y="1535645"/>
                  </a:moveTo>
                  <a:lnTo>
                    <a:pt x="3415893" y="1362303"/>
                  </a:lnTo>
                  <a:lnTo>
                    <a:pt x="3323475" y="1082103"/>
                  </a:lnTo>
                  <a:lnTo>
                    <a:pt x="3081921" y="702157"/>
                  </a:lnTo>
                  <a:lnTo>
                    <a:pt x="2811373" y="370624"/>
                  </a:lnTo>
                  <a:lnTo>
                    <a:pt x="2605938" y="187261"/>
                  </a:lnTo>
                  <a:lnTo>
                    <a:pt x="2361882" y="86537"/>
                  </a:lnTo>
                  <a:lnTo>
                    <a:pt x="1975485" y="2895"/>
                  </a:lnTo>
                  <a:lnTo>
                    <a:pt x="1884146" y="24904"/>
                  </a:lnTo>
                  <a:lnTo>
                    <a:pt x="1783588" y="35242"/>
                  </a:lnTo>
                  <a:lnTo>
                    <a:pt x="1610741" y="36563"/>
                  </a:lnTo>
                  <a:lnTo>
                    <a:pt x="1330312" y="32042"/>
                  </a:lnTo>
                  <a:lnTo>
                    <a:pt x="1334909" y="0"/>
                  </a:lnTo>
                  <a:lnTo>
                    <a:pt x="936155" y="74295"/>
                  </a:lnTo>
                  <a:lnTo>
                    <a:pt x="687984" y="171894"/>
                  </a:lnTo>
                  <a:lnTo>
                    <a:pt x="486664" y="358368"/>
                  </a:lnTo>
                  <a:lnTo>
                    <a:pt x="228473" y="699274"/>
                  </a:lnTo>
                  <a:lnTo>
                    <a:pt x="49263" y="1052842"/>
                  </a:lnTo>
                  <a:lnTo>
                    <a:pt x="0" y="1358138"/>
                  </a:lnTo>
                  <a:lnTo>
                    <a:pt x="17081" y="1572564"/>
                  </a:lnTo>
                  <a:lnTo>
                    <a:pt x="36906" y="1653501"/>
                  </a:lnTo>
                  <a:lnTo>
                    <a:pt x="118846" y="1823605"/>
                  </a:lnTo>
                  <a:lnTo>
                    <a:pt x="180835" y="1911286"/>
                  </a:lnTo>
                  <a:lnTo>
                    <a:pt x="254101" y="1944408"/>
                  </a:lnTo>
                  <a:lnTo>
                    <a:pt x="369824" y="1950834"/>
                  </a:lnTo>
                  <a:lnTo>
                    <a:pt x="404545" y="1802663"/>
                  </a:lnTo>
                  <a:lnTo>
                    <a:pt x="404406" y="1813293"/>
                  </a:lnTo>
                  <a:lnTo>
                    <a:pt x="805688" y="1944103"/>
                  </a:lnTo>
                  <a:lnTo>
                    <a:pt x="1171968" y="1997684"/>
                  </a:lnTo>
                  <a:lnTo>
                    <a:pt x="1712468" y="1983016"/>
                  </a:lnTo>
                  <a:lnTo>
                    <a:pt x="2636482" y="1909064"/>
                  </a:lnTo>
                  <a:lnTo>
                    <a:pt x="2589479" y="1772716"/>
                  </a:lnTo>
                  <a:lnTo>
                    <a:pt x="2565819" y="1662417"/>
                  </a:lnTo>
                  <a:lnTo>
                    <a:pt x="2558338" y="1519783"/>
                  </a:lnTo>
                  <a:lnTo>
                    <a:pt x="2559494" y="1337779"/>
                  </a:lnTo>
                  <a:lnTo>
                    <a:pt x="2679712" y="1392567"/>
                  </a:lnTo>
                  <a:lnTo>
                    <a:pt x="2799511" y="1493227"/>
                  </a:lnTo>
                  <a:lnTo>
                    <a:pt x="2871698" y="1659724"/>
                  </a:lnTo>
                  <a:lnTo>
                    <a:pt x="2940583" y="1953704"/>
                  </a:lnTo>
                  <a:lnTo>
                    <a:pt x="3058464" y="1946313"/>
                  </a:lnTo>
                  <a:lnTo>
                    <a:pt x="3146882" y="1906485"/>
                  </a:lnTo>
                  <a:lnTo>
                    <a:pt x="3250044" y="1800593"/>
                  </a:lnTo>
                  <a:lnTo>
                    <a:pt x="3412172" y="1595005"/>
                  </a:lnTo>
                  <a:lnTo>
                    <a:pt x="3423882" y="1535645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53911" y="5269491"/>
              <a:ext cx="667385" cy="547370"/>
            </a:xfrm>
            <a:custGeom>
              <a:avLst/>
              <a:gdLst/>
              <a:ahLst/>
              <a:cxnLst/>
              <a:rect l="l" t="t" r="r" b="b"/>
              <a:pathLst>
                <a:path w="667384" h="547370">
                  <a:moveTo>
                    <a:pt x="376524" y="547049"/>
                  </a:moveTo>
                  <a:lnTo>
                    <a:pt x="238245" y="522580"/>
                  </a:lnTo>
                  <a:lnTo>
                    <a:pt x="102651" y="464361"/>
                  </a:lnTo>
                  <a:lnTo>
                    <a:pt x="32467" y="384279"/>
                  </a:lnTo>
                  <a:lnTo>
                    <a:pt x="6152" y="313427"/>
                  </a:lnTo>
                  <a:lnTo>
                    <a:pt x="0" y="0"/>
                  </a:lnTo>
                  <a:lnTo>
                    <a:pt x="643787" y="38035"/>
                  </a:lnTo>
                  <a:lnTo>
                    <a:pt x="667267" y="316842"/>
                  </a:lnTo>
                  <a:lnTo>
                    <a:pt x="550814" y="463467"/>
                  </a:lnTo>
                  <a:lnTo>
                    <a:pt x="467307" y="533774"/>
                  </a:lnTo>
                  <a:lnTo>
                    <a:pt x="376524" y="547049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9752" y="3591042"/>
              <a:ext cx="363855" cy="988694"/>
            </a:xfrm>
            <a:custGeom>
              <a:avLst/>
              <a:gdLst/>
              <a:ahLst/>
              <a:cxnLst/>
              <a:rect l="l" t="t" r="r" b="b"/>
              <a:pathLst>
                <a:path w="363855" h="988695">
                  <a:moveTo>
                    <a:pt x="158821" y="988154"/>
                  </a:moveTo>
                  <a:lnTo>
                    <a:pt x="119774" y="984206"/>
                  </a:lnTo>
                  <a:lnTo>
                    <a:pt x="74663" y="954455"/>
                  </a:lnTo>
                  <a:lnTo>
                    <a:pt x="33490" y="880763"/>
                  </a:lnTo>
                  <a:lnTo>
                    <a:pt x="17505" y="821771"/>
                  </a:lnTo>
                  <a:lnTo>
                    <a:pt x="6255" y="744992"/>
                  </a:lnTo>
                  <a:lnTo>
                    <a:pt x="989" y="648159"/>
                  </a:lnTo>
                  <a:lnTo>
                    <a:pt x="0" y="437405"/>
                  </a:lnTo>
                  <a:lnTo>
                    <a:pt x="16171" y="307364"/>
                  </a:lnTo>
                  <a:lnTo>
                    <a:pt x="64354" y="204224"/>
                  </a:lnTo>
                  <a:lnTo>
                    <a:pt x="159400" y="74174"/>
                  </a:lnTo>
                  <a:lnTo>
                    <a:pt x="176906" y="45889"/>
                  </a:lnTo>
                  <a:lnTo>
                    <a:pt x="220286" y="1121"/>
                  </a:lnTo>
                  <a:lnTo>
                    <a:pt x="275837" y="0"/>
                  </a:lnTo>
                  <a:lnTo>
                    <a:pt x="329855" y="102656"/>
                  </a:lnTo>
                  <a:lnTo>
                    <a:pt x="363518" y="242714"/>
                  </a:lnTo>
                  <a:lnTo>
                    <a:pt x="355697" y="350177"/>
                  </a:lnTo>
                  <a:lnTo>
                    <a:pt x="289254" y="479746"/>
                  </a:lnTo>
                  <a:lnTo>
                    <a:pt x="147053" y="686120"/>
                  </a:lnTo>
                  <a:lnTo>
                    <a:pt x="156581" y="731940"/>
                  </a:lnTo>
                  <a:lnTo>
                    <a:pt x="174619" y="833306"/>
                  </a:lnTo>
                  <a:lnTo>
                    <a:pt x="185348" y="936079"/>
                  </a:lnTo>
                  <a:lnTo>
                    <a:pt x="172946" y="986119"/>
                  </a:lnTo>
                  <a:lnTo>
                    <a:pt x="158821" y="988154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0656" y="6088106"/>
              <a:ext cx="3554729" cy="1038860"/>
            </a:xfrm>
            <a:custGeom>
              <a:avLst/>
              <a:gdLst/>
              <a:ahLst/>
              <a:cxnLst/>
              <a:rect l="l" t="t" r="r" b="b"/>
              <a:pathLst>
                <a:path w="3554730" h="1038859">
                  <a:moveTo>
                    <a:pt x="2306242" y="1038394"/>
                  </a:moveTo>
                  <a:lnTo>
                    <a:pt x="1944164" y="1014451"/>
                  </a:lnTo>
                  <a:lnTo>
                    <a:pt x="1387701" y="889888"/>
                  </a:lnTo>
                  <a:lnTo>
                    <a:pt x="747471" y="673263"/>
                  </a:lnTo>
                  <a:lnTo>
                    <a:pt x="219546" y="467678"/>
                  </a:lnTo>
                  <a:lnTo>
                    <a:pt x="0" y="376238"/>
                  </a:lnTo>
                  <a:lnTo>
                    <a:pt x="0" y="170082"/>
                  </a:lnTo>
                  <a:lnTo>
                    <a:pt x="155565" y="262716"/>
                  </a:lnTo>
                  <a:lnTo>
                    <a:pt x="287198" y="302559"/>
                  </a:lnTo>
                  <a:lnTo>
                    <a:pt x="466700" y="297682"/>
                  </a:lnTo>
                  <a:lnTo>
                    <a:pt x="765872" y="256152"/>
                  </a:lnTo>
                  <a:lnTo>
                    <a:pt x="819840" y="247133"/>
                  </a:lnTo>
                  <a:lnTo>
                    <a:pt x="872343" y="236595"/>
                  </a:lnTo>
                  <a:lnTo>
                    <a:pt x="923400" y="224795"/>
                  </a:lnTo>
                  <a:lnTo>
                    <a:pt x="973030" y="211990"/>
                  </a:lnTo>
                  <a:lnTo>
                    <a:pt x="1021253" y="198438"/>
                  </a:lnTo>
                  <a:lnTo>
                    <a:pt x="1068087" y="184397"/>
                  </a:lnTo>
                  <a:lnTo>
                    <a:pt x="1113554" y="170124"/>
                  </a:lnTo>
                  <a:lnTo>
                    <a:pt x="1241936" y="128494"/>
                  </a:lnTo>
                  <a:lnTo>
                    <a:pt x="1282123" y="115871"/>
                  </a:lnTo>
                  <a:lnTo>
                    <a:pt x="1321038" y="104305"/>
                  </a:lnTo>
                  <a:lnTo>
                    <a:pt x="1358702" y="94053"/>
                  </a:lnTo>
                  <a:lnTo>
                    <a:pt x="1430350" y="78522"/>
                  </a:lnTo>
                  <a:lnTo>
                    <a:pt x="1497224" y="71340"/>
                  </a:lnTo>
                  <a:lnTo>
                    <a:pt x="1528919" y="71523"/>
                  </a:lnTo>
                  <a:lnTo>
                    <a:pt x="1588923" y="80727"/>
                  </a:lnTo>
                  <a:lnTo>
                    <a:pt x="1644540" y="103432"/>
                  </a:lnTo>
                  <a:lnTo>
                    <a:pt x="1695926" y="141698"/>
                  </a:lnTo>
                  <a:lnTo>
                    <a:pt x="1743237" y="197587"/>
                  </a:lnTo>
                  <a:lnTo>
                    <a:pt x="1765413" y="232784"/>
                  </a:lnTo>
                  <a:lnTo>
                    <a:pt x="1786628" y="273160"/>
                  </a:lnTo>
                  <a:lnTo>
                    <a:pt x="1927254" y="84078"/>
                  </a:lnTo>
                  <a:lnTo>
                    <a:pt x="2026337" y="0"/>
                  </a:lnTo>
                  <a:lnTo>
                    <a:pt x="2130866" y="1978"/>
                  </a:lnTo>
                  <a:lnTo>
                    <a:pt x="2321210" y="85659"/>
                  </a:lnTo>
                  <a:lnTo>
                    <a:pt x="2359842" y="99765"/>
                  </a:lnTo>
                  <a:lnTo>
                    <a:pt x="2403221" y="113354"/>
                  </a:lnTo>
                  <a:lnTo>
                    <a:pt x="2450843" y="126395"/>
                  </a:lnTo>
                  <a:lnTo>
                    <a:pt x="2502207" y="138854"/>
                  </a:lnTo>
                  <a:lnTo>
                    <a:pt x="2556809" y="150699"/>
                  </a:lnTo>
                  <a:lnTo>
                    <a:pt x="2614146" y="161897"/>
                  </a:lnTo>
                  <a:lnTo>
                    <a:pt x="2673715" y="172417"/>
                  </a:lnTo>
                  <a:lnTo>
                    <a:pt x="2735014" y="182227"/>
                  </a:lnTo>
                  <a:lnTo>
                    <a:pt x="2797540" y="191292"/>
                  </a:lnTo>
                  <a:lnTo>
                    <a:pt x="2860790" y="199582"/>
                  </a:lnTo>
                  <a:lnTo>
                    <a:pt x="2924262" y="207064"/>
                  </a:lnTo>
                  <a:lnTo>
                    <a:pt x="2987452" y="213705"/>
                  </a:lnTo>
                  <a:lnTo>
                    <a:pt x="3049857" y="219474"/>
                  </a:lnTo>
                  <a:lnTo>
                    <a:pt x="3110975" y="224337"/>
                  </a:lnTo>
                  <a:lnTo>
                    <a:pt x="3170304" y="228262"/>
                  </a:lnTo>
                  <a:lnTo>
                    <a:pt x="3227339" y="231218"/>
                  </a:lnTo>
                  <a:lnTo>
                    <a:pt x="3281579" y="233171"/>
                  </a:lnTo>
                  <a:lnTo>
                    <a:pt x="3332521" y="234089"/>
                  </a:lnTo>
                  <a:lnTo>
                    <a:pt x="3379661" y="233939"/>
                  </a:lnTo>
                  <a:lnTo>
                    <a:pt x="3422497" y="232691"/>
                  </a:lnTo>
                  <a:lnTo>
                    <a:pt x="3460527" y="230310"/>
                  </a:lnTo>
                  <a:lnTo>
                    <a:pt x="3520154" y="222023"/>
                  </a:lnTo>
                  <a:lnTo>
                    <a:pt x="3554520" y="208820"/>
                  </a:lnTo>
                  <a:lnTo>
                    <a:pt x="3554520" y="425364"/>
                  </a:lnTo>
                  <a:lnTo>
                    <a:pt x="2960449" y="799078"/>
                  </a:lnTo>
                  <a:lnTo>
                    <a:pt x="2594680" y="985012"/>
                  </a:lnTo>
                  <a:lnTo>
                    <a:pt x="2306242" y="1038394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54204" y="6299761"/>
              <a:ext cx="4226560" cy="2287905"/>
            </a:xfrm>
            <a:custGeom>
              <a:avLst/>
              <a:gdLst/>
              <a:ahLst/>
              <a:cxnLst/>
              <a:rect l="l" t="t" r="r" b="b"/>
              <a:pathLst>
                <a:path w="4226559" h="2287904">
                  <a:moveTo>
                    <a:pt x="2128456" y="2287832"/>
                  </a:moveTo>
                  <a:lnTo>
                    <a:pt x="2012893" y="2267580"/>
                  </a:lnTo>
                  <a:lnTo>
                    <a:pt x="1838574" y="2206825"/>
                  </a:lnTo>
                  <a:lnTo>
                    <a:pt x="883832" y="2090232"/>
                  </a:lnTo>
                  <a:lnTo>
                    <a:pt x="386593" y="2010457"/>
                  </a:lnTo>
                  <a:lnTo>
                    <a:pt x="185764" y="1930683"/>
                  </a:lnTo>
                  <a:lnTo>
                    <a:pt x="120253" y="1814090"/>
                  </a:lnTo>
                  <a:lnTo>
                    <a:pt x="109292" y="1774507"/>
                  </a:lnTo>
                  <a:lnTo>
                    <a:pt x="97276" y="1716193"/>
                  </a:lnTo>
                  <a:lnTo>
                    <a:pt x="84572" y="1641433"/>
                  </a:lnTo>
                  <a:lnTo>
                    <a:pt x="78077" y="1598598"/>
                  </a:lnTo>
                  <a:lnTo>
                    <a:pt x="71548" y="1552508"/>
                  </a:lnTo>
                  <a:lnTo>
                    <a:pt x="65032" y="1503448"/>
                  </a:lnTo>
                  <a:lnTo>
                    <a:pt x="58574" y="1451703"/>
                  </a:lnTo>
                  <a:lnTo>
                    <a:pt x="52220" y="1397559"/>
                  </a:lnTo>
                  <a:lnTo>
                    <a:pt x="46017" y="1341300"/>
                  </a:lnTo>
                  <a:lnTo>
                    <a:pt x="40010" y="1283213"/>
                  </a:lnTo>
                  <a:lnTo>
                    <a:pt x="34245" y="1223582"/>
                  </a:lnTo>
                  <a:lnTo>
                    <a:pt x="28769" y="1162694"/>
                  </a:lnTo>
                  <a:lnTo>
                    <a:pt x="23628" y="1100833"/>
                  </a:lnTo>
                  <a:lnTo>
                    <a:pt x="18867" y="1038285"/>
                  </a:lnTo>
                  <a:lnTo>
                    <a:pt x="14532" y="975335"/>
                  </a:lnTo>
                  <a:lnTo>
                    <a:pt x="10670" y="912269"/>
                  </a:lnTo>
                  <a:lnTo>
                    <a:pt x="7326" y="849371"/>
                  </a:lnTo>
                  <a:lnTo>
                    <a:pt x="4548" y="786928"/>
                  </a:lnTo>
                  <a:lnTo>
                    <a:pt x="2380" y="725225"/>
                  </a:lnTo>
                  <a:lnTo>
                    <a:pt x="868" y="664547"/>
                  </a:lnTo>
                  <a:lnTo>
                    <a:pt x="59" y="605180"/>
                  </a:lnTo>
                  <a:lnTo>
                    <a:pt x="0" y="547409"/>
                  </a:lnTo>
                  <a:lnTo>
                    <a:pt x="734" y="491518"/>
                  </a:lnTo>
                  <a:lnTo>
                    <a:pt x="2310" y="437795"/>
                  </a:lnTo>
                  <a:lnTo>
                    <a:pt x="4772" y="386523"/>
                  </a:lnTo>
                  <a:lnTo>
                    <a:pt x="8168" y="337989"/>
                  </a:lnTo>
                  <a:lnTo>
                    <a:pt x="12542" y="292478"/>
                  </a:lnTo>
                  <a:lnTo>
                    <a:pt x="17941" y="250275"/>
                  </a:lnTo>
                  <a:lnTo>
                    <a:pt x="24412" y="211666"/>
                  </a:lnTo>
                  <a:lnTo>
                    <a:pt x="40749" y="146370"/>
                  </a:lnTo>
                  <a:lnTo>
                    <a:pt x="61923" y="98872"/>
                  </a:lnTo>
                  <a:lnTo>
                    <a:pt x="103557" y="65994"/>
                  </a:lnTo>
                  <a:lnTo>
                    <a:pt x="120252" y="66407"/>
                  </a:lnTo>
                  <a:lnTo>
                    <a:pt x="1858229" y="410046"/>
                  </a:lnTo>
                  <a:lnTo>
                    <a:pt x="2049842" y="492903"/>
                  </a:lnTo>
                  <a:lnTo>
                    <a:pt x="2176107" y="520523"/>
                  </a:lnTo>
                  <a:lnTo>
                    <a:pt x="2293177" y="492903"/>
                  </a:lnTo>
                  <a:lnTo>
                    <a:pt x="2457206" y="410046"/>
                  </a:lnTo>
                  <a:lnTo>
                    <a:pt x="3462430" y="139603"/>
                  </a:lnTo>
                  <a:lnTo>
                    <a:pt x="3981612" y="13659"/>
                  </a:lnTo>
                  <a:lnTo>
                    <a:pt x="4180448" y="0"/>
                  </a:lnTo>
                  <a:lnTo>
                    <a:pt x="4224635" y="66407"/>
                  </a:lnTo>
                  <a:lnTo>
                    <a:pt x="4226029" y="78043"/>
                  </a:lnTo>
                  <a:lnTo>
                    <a:pt x="4226133" y="94957"/>
                  </a:lnTo>
                  <a:lnTo>
                    <a:pt x="4224995" y="116886"/>
                  </a:lnTo>
                  <a:lnTo>
                    <a:pt x="4219186" y="174730"/>
                  </a:lnTo>
                  <a:lnTo>
                    <a:pt x="4208987" y="249457"/>
                  </a:lnTo>
                  <a:lnTo>
                    <a:pt x="4202361" y="292491"/>
                  </a:lnTo>
                  <a:lnTo>
                    <a:pt x="4194783" y="338952"/>
                  </a:lnTo>
                  <a:lnTo>
                    <a:pt x="4186300" y="388577"/>
                  </a:lnTo>
                  <a:lnTo>
                    <a:pt x="4176960" y="441099"/>
                  </a:lnTo>
                  <a:lnTo>
                    <a:pt x="4166811" y="496256"/>
                  </a:lnTo>
                  <a:lnTo>
                    <a:pt x="4155903" y="553782"/>
                  </a:lnTo>
                  <a:lnTo>
                    <a:pt x="4131997" y="674885"/>
                  </a:lnTo>
                  <a:lnTo>
                    <a:pt x="4105629" y="802290"/>
                  </a:lnTo>
                  <a:lnTo>
                    <a:pt x="4077183" y="933884"/>
                  </a:lnTo>
                  <a:lnTo>
                    <a:pt x="4062301" y="1000589"/>
                  </a:lnTo>
                  <a:lnTo>
                    <a:pt x="4047044" y="1067548"/>
                  </a:lnTo>
                  <a:lnTo>
                    <a:pt x="4031460" y="1134496"/>
                  </a:lnTo>
                  <a:lnTo>
                    <a:pt x="4015598" y="1201168"/>
                  </a:lnTo>
                  <a:lnTo>
                    <a:pt x="3999506" y="1267300"/>
                  </a:lnTo>
                  <a:lnTo>
                    <a:pt x="3983231" y="1332628"/>
                  </a:lnTo>
                  <a:lnTo>
                    <a:pt x="3966822" y="1396886"/>
                  </a:lnTo>
                  <a:lnTo>
                    <a:pt x="3950327" y="1459810"/>
                  </a:lnTo>
                  <a:lnTo>
                    <a:pt x="3933795" y="1521136"/>
                  </a:lnTo>
                  <a:lnTo>
                    <a:pt x="3917273" y="1580599"/>
                  </a:lnTo>
                  <a:lnTo>
                    <a:pt x="3900809" y="1637936"/>
                  </a:lnTo>
                  <a:lnTo>
                    <a:pt x="3884453" y="1692880"/>
                  </a:lnTo>
                  <a:lnTo>
                    <a:pt x="3868251" y="1745168"/>
                  </a:lnTo>
                  <a:lnTo>
                    <a:pt x="3852252" y="1794535"/>
                  </a:lnTo>
                  <a:lnTo>
                    <a:pt x="3836505" y="1840717"/>
                  </a:lnTo>
                  <a:lnTo>
                    <a:pt x="3821057" y="1883449"/>
                  </a:lnTo>
                  <a:lnTo>
                    <a:pt x="3805957" y="1922467"/>
                  </a:lnTo>
                  <a:lnTo>
                    <a:pt x="3776992" y="1988302"/>
                  </a:lnTo>
                  <a:lnTo>
                    <a:pt x="3749996" y="2036105"/>
                  </a:lnTo>
                  <a:lnTo>
                    <a:pt x="3714035" y="2069372"/>
                  </a:lnTo>
                  <a:lnTo>
                    <a:pt x="3440889" y="2107419"/>
                  </a:lnTo>
                  <a:lnTo>
                    <a:pt x="2993172" y="2152827"/>
                  </a:lnTo>
                  <a:lnTo>
                    <a:pt x="2574916" y="2190871"/>
                  </a:lnTo>
                  <a:lnTo>
                    <a:pt x="2390157" y="2206825"/>
                  </a:lnTo>
                  <a:lnTo>
                    <a:pt x="2236974" y="2267580"/>
                  </a:lnTo>
                  <a:lnTo>
                    <a:pt x="2128456" y="2287832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32766" y="7942655"/>
              <a:ext cx="3342004" cy="1340485"/>
            </a:xfrm>
            <a:custGeom>
              <a:avLst/>
              <a:gdLst/>
              <a:ahLst/>
              <a:cxnLst/>
              <a:rect l="l" t="t" r="r" b="b"/>
              <a:pathLst>
                <a:path w="3342005" h="1340484">
                  <a:moveTo>
                    <a:pt x="3341433" y="475043"/>
                  </a:moveTo>
                  <a:lnTo>
                    <a:pt x="3340989" y="433412"/>
                  </a:lnTo>
                  <a:lnTo>
                    <a:pt x="3338334" y="392163"/>
                  </a:lnTo>
                  <a:lnTo>
                    <a:pt x="3333331" y="351586"/>
                  </a:lnTo>
                  <a:lnTo>
                    <a:pt x="3325812" y="311924"/>
                  </a:lnTo>
                  <a:lnTo>
                    <a:pt x="3315652" y="273456"/>
                  </a:lnTo>
                  <a:lnTo>
                    <a:pt x="3302698" y="236435"/>
                  </a:lnTo>
                  <a:lnTo>
                    <a:pt x="3286798" y="201129"/>
                  </a:lnTo>
                  <a:lnTo>
                    <a:pt x="3267811" y="167805"/>
                  </a:lnTo>
                  <a:lnTo>
                    <a:pt x="3245599" y="136702"/>
                  </a:lnTo>
                  <a:lnTo>
                    <a:pt x="3219996" y="108102"/>
                  </a:lnTo>
                  <a:lnTo>
                    <a:pt x="3190875" y="82270"/>
                  </a:lnTo>
                  <a:lnTo>
                    <a:pt x="3158071" y="59461"/>
                  </a:lnTo>
                  <a:lnTo>
                    <a:pt x="3121456" y="39941"/>
                  </a:lnTo>
                  <a:lnTo>
                    <a:pt x="3080867" y="23977"/>
                  </a:lnTo>
                  <a:lnTo>
                    <a:pt x="3036176" y="11823"/>
                  </a:lnTo>
                  <a:lnTo>
                    <a:pt x="2987217" y="3746"/>
                  </a:lnTo>
                  <a:lnTo>
                    <a:pt x="2933865" y="0"/>
                  </a:lnTo>
                  <a:lnTo>
                    <a:pt x="2889415" y="469"/>
                  </a:lnTo>
                  <a:lnTo>
                    <a:pt x="2843326" y="4064"/>
                  </a:lnTo>
                  <a:lnTo>
                    <a:pt x="2795752" y="10629"/>
                  </a:lnTo>
                  <a:lnTo>
                    <a:pt x="2746857" y="19989"/>
                  </a:lnTo>
                  <a:lnTo>
                    <a:pt x="2696768" y="32004"/>
                  </a:lnTo>
                  <a:lnTo>
                    <a:pt x="2645676" y="46507"/>
                  </a:lnTo>
                  <a:lnTo>
                    <a:pt x="2593708" y="63309"/>
                  </a:lnTo>
                  <a:lnTo>
                    <a:pt x="2541028" y="82270"/>
                  </a:lnTo>
                  <a:lnTo>
                    <a:pt x="2487777" y="103212"/>
                  </a:lnTo>
                  <a:lnTo>
                    <a:pt x="2434132" y="125984"/>
                  </a:lnTo>
                  <a:lnTo>
                    <a:pt x="2380221" y="150406"/>
                  </a:lnTo>
                  <a:lnTo>
                    <a:pt x="2326221" y="176339"/>
                  </a:lnTo>
                  <a:lnTo>
                    <a:pt x="2272258" y="203593"/>
                  </a:lnTo>
                  <a:lnTo>
                    <a:pt x="2218512" y="232016"/>
                  </a:lnTo>
                  <a:lnTo>
                    <a:pt x="2165134" y="261442"/>
                  </a:lnTo>
                  <a:lnTo>
                    <a:pt x="2112264" y="291719"/>
                  </a:lnTo>
                  <a:lnTo>
                    <a:pt x="2060067" y="322656"/>
                  </a:lnTo>
                  <a:lnTo>
                    <a:pt x="2008682" y="354114"/>
                  </a:lnTo>
                  <a:lnTo>
                    <a:pt x="1958276" y="385927"/>
                  </a:lnTo>
                  <a:lnTo>
                    <a:pt x="1909000" y="417918"/>
                  </a:lnTo>
                  <a:lnTo>
                    <a:pt x="1861007" y="449935"/>
                  </a:lnTo>
                  <a:lnTo>
                    <a:pt x="1814449" y="481799"/>
                  </a:lnTo>
                  <a:lnTo>
                    <a:pt x="1769491" y="513372"/>
                  </a:lnTo>
                  <a:lnTo>
                    <a:pt x="1726260" y="544461"/>
                  </a:lnTo>
                  <a:lnTo>
                    <a:pt x="1684934" y="574916"/>
                  </a:lnTo>
                  <a:lnTo>
                    <a:pt x="1645666" y="604583"/>
                  </a:lnTo>
                  <a:lnTo>
                    <a:pt x="1624825" y="620725"/>
                  </a:lnTo>
                  <a:lnTo>
                    <a:pt x="1368209" y="402793"/>
                  </a:lnTo>
                  <a:lnTo>
                    <a:pt x="1119720" y="212318"/>
                  </a:lnTo>
                  <a:lnTo>
                    <a:pt x="934377" y="114566"/>
                  </a:lnTo>
                  <a:lnTo>
                    <a:pt x="712089" y="43002"/>
                  </a:lnTo>
                  <a:lnTo>
                    <a:pt x="664171" y="30784"/>
                  </a:lnTo>
                  <a:lnTo>
                    <a:pt x="615962" y="22123"/>
                  </a:lnTo>
                  <a:lnTo>
                    <a:pt x="567715" y="16891"/>
                  </a:lnTo>
                  <a:lnTo>
                    <a:pt x="519696" y="14973"/>
                  </a:lnTo>
                  <a:lnTo>
                    <a:pt x="472198" y="16256"/>
                  </a:lnTo>
                  <a:lnTo>
                    <a:pt x="425462" y="20637"/>
                  </a:lnTo>
                  <a:lnTo>
                    <a:pt x="379768" y="28003"/>
                  </a:lnTo>
                  <a:lnTo>
                    <a:pt x="335394" y="38227"/>
                  </a:lnTo>
                  <a:lnTo>
                    <a:pt x="292595" y="51206"/>
                  </a:lnTo>
                  <a:lnTo>
                    <a:pt x="251637" y="66827"/>
                  </a:lnTo>
                  <a:lnTo>
                    <a:pt x="212801" y="84975"/>
                  </a:lnTo>
                  <a:lnTo>
                    <a:pt x="176352" y="105549"/>
                  </a:lnTo>
                  <a:lnTo>
                    <a:pt x="142570" y="128409"/>
                  </a:lnTo>
                  <a:lnTo>
                    <a:pt x="111696" y="153454"/>
                  </a:lnTo>
                  <a:lnTo>
                    <a:pt x="84010" y="180581"/>
                  </a:lnTo>
                  <a:lnTo>
                    <a:pt x="39306" y="240601"/>
                  </a:lnTo>
                  <a:lnTo>
                    <a:pt x="10579" y="307568"/>
                  </a:lnTo>
                  <a:lnTo>
                    <a:pt x="0" y="380568"/>
                  </a:lnTo>
                  <a:lnTo>
                    <a:pt x="2184" y="419036"/>
                  </a:lnTo>
                  <a:lnTo>
                    <a:pt x="9715" y="458685"/>
                  </a:lnTo>
                  <a:lnTo>
                    <a:pt x="38252" y="528739"/>
                  </a:lnTo>
                  <a:lnTo>
                    <a:pt x="59740" y="562927"/>
                  </a:lnTo>
                  <a:lnTo>
                    <a:pt x="85585" y="596480"/>
                  </a:lnTo>
                  <a:lnTo>
                    <a:pt x="115404" y="629399"/>
                  </a:lnTo>
                  <a:lnTo>
                    <a:pt x="148856" y="661644"/>
                  </a:lnTo>
                  <a:lnTo>
                    <a:pt x="185597" y="693166"/>
                  </a:lnTo>
                  <a:lnTo>
                    <a:pt x="225259" y="723938"/>
                  </a:lnTo>
                  <a:lnTo>
                    <a:pt x="267487" y="753935"/>
                  </a:lnTo>
                  <a:lnTo>
                    <a:pt x="311924" y="783107"/>
                  </a:lnTo>
                  <a:lnTo>
                    <a:pt x="358228" y="811428"/>
                  </a:lnTo>
                  <a:lnTo>
                    <a:pt x="406031" y="838873"/>
                  </a:lnTo>
                  <a:lnTo>
                    <a:pt x="454990" y="865390"/>
                  </a:lnTo>
                  <a:lnTo>
                    <a:pt x="504736" y="890955"/>
                  </a:lnTo>
                  <a:lnTo>
                    <a:pt x="554926" y="915530"/>
                  </a:lnTo>
                  <a:lnTo>
                    <a:pt x="605205" y="939076"/>
                  </a:lnTo>
                  <a:lnTo>
                    <a:pt x="655205" y="961567"/>
                  </a:lnTo>
                  <a:lnTo>
                    <a:pt x="704583" y="982980"/>
                  </a:lnTo>
                  <a:lnTo>
                    <a:pt x="752995" y="1003249"/>
                  </a:lnTo>
                  <a:lnTo>
                    <a:pt x="800061" y="1022375"/>
                  </a:lnTo>
                  <a:lnTo>
                    <a:pt x="845439" y="1040295"/>
                  </a:lnTo>
                  <a:lnTo>
                    <a:pt x="888784" y="1056995"/>
                  </a:lnTo>
                  <a:lnTo>
                    <a:pt x="967905" y="1086573"/>
                  </a:lnTo>
                  <a:lnTo>
                    <a:pt x="1034605" y="1110818"/>
                  </a:lnTo>
                  <a:lnTo>
                    <a:pt x="1087882" y="1125575"/>
                  </a:lnTo>
                  <a:lnTo>
                    <a:pt x="1143863" y="1133157"/>
                  </a:lnTo>
                  <a:lnTo>
                    <a:pt x="1201635" y="1134389"/>
                  </a:lnTo>
                  <a:lnTo>
                    <a:pt x="1260297" y="1130109"/>
                  </a:lnTo>
                  <a:lnTo>
                    <a:pt x="1318907" y="1121181"/>
                  </a:lnTo>
                  <a:lnTo>
                    <a:pt x="1376578" y="1108417"/>
                  </a:lnTo>
                  <a:lnTo>
                    <a:pt x="1432356" y="1092682"/>
                  </a:lnTo>
                  <a:lnTo>
                    <a:pt x="1485366" y="1074801"/>
                  </a:lnTo>
                  <a:lnTo>
                    <a:pt x="1526794" y="1058684"/>
                  </a:lnTo>
                  <a:lnTo>
                    <a:pt x="1586484" y="1126045"/>
                  </a:lnTo>
                  <a:lnTo>
                    <a:pt x="1747735" y="1275753"/>
                  </a:lnTo>
                  <a:lnTo>
                    <a:pt x="1822983" y="1340142"/>
                  </a:lnTo>
                  <a:lnTo>
                    <a:pt x="2554490" y="1224584"/>
                  </a:lnTo>
                  <a:lnTo>
                    <a:pt x="2944647" y="1141285"/>
                  </a:lnTo>
                  <a:lnTo>
                    <a:pt x="3125165" y="1049909"/>
                  </a:lnTo>
                  <a:lnTo>
                    <a:pt x="3227730" y="910158"/>
                  </a:lnTo>
                  <a:lnTo>
                    <a:pt x="3256572" y="855548"/>
                  </a:lnTo>
                  <a:lnTo>
                    <a:pt x="3283026" y="790968"/>
                  </a:lnTo>
                  <a:lnTo>
                    <a:pt x="3305911" y="718540"/>
                  </a:lnTo>
                  <a:lnTo>
                    <a:pt x="3315652" y="680021"/>
                  </a:lnTo>
                  <a:lnTo>
                    <a:pt x="3324060" y="640334"/>
                  </a:lnTo>
                  <a:lnTo>
                    <a:pt x="3330981" y="599732"/>
                  </a:lnTo>
                  <a:lnTo>
                    <a:pt x="3336290" y="558469"/>
                  </a:lnTo>
                  <a:lnTo>
                    <a:pt x="3339820" y="516826"/>
                  </a:lnTo>
                  <a:lnTo>
                    <a:pt x="3341433" y="475043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59742" y="8750989"/>
              <a:ext cx="811530" cy="532130"/>
            </a:xfrm>
            <a:custGeom>
              <a:avLst/>
              <a:gdLst/>
              <a:ahLst/>
              <a:cxnLst/>
              <a:rect l="l" t="t" r="r" b="b"/>
              <a:pathLst>
                <a:path w="811530" h="532129">
                  <a:moveTo>
                    <a:pt x="179482" y="531602"/>
                  </a:moveTo>
                  <a:lnTo>
                    <a:pt x="139778" y="529026"/>
                  </a:lnTo>
                  <a:lnTo>
                    <a:pt x="76769" y="515390"/>
                  </a:lnTo>
                  <a:lnTo>
                    <a:pt x="35604" y="486019"/>
                  </a:lnTo>
                  <a:lnTo>
                    <a:pt x="8915" y="432928"/>
                  </a:lnTo>
                  <a:lnTo>
                    <a:pt x="0" y="363841"/>
                  </a:lnTo>
                  <a:lnTo>
                    <a:pt x="2685" y="325579"/>
                  </a:lnTo>
                  <a:lnTo>
                    <a:pt x="10387" y="286056"/>
                  </a:lnTo>
                  <a:lnTo>
                    <a:pt x="23296" y="246183"/>
                  </a:lnTo>
                  <a:lnTo>
                    <a:pt x="41605" y="206873"/>
                  </a:lnTo>
                  <a:lnTo>
                    <a:pt x="65504" y="169038"/>
                  </a:lnTo>
                  <a:lnTo>
                    <a:pt x="95183" y="133591"/>
                  </a:lnTo>
                  <a:lnTo>
                    <a:pt x="130835" y="101444"/>
                  </a:lnTo>
                  <a:lnTo>
                    <a:pt x="172651" y="73508"/>
                  </a:lnTo>
                  <a:lnTo>
                    <a:pt x="220821" y="50698"/>
                  </a:lnTo>
                  <a:lnTo>
                    <a:pt x="275536" y="33924"/>
                  </a:lnTo>
                  <a:lnTo>
                    <a:pt x="447178" y="0"/>
                  </a:lnTo>
                  <a:lnTo>
                    <a:pt x="560198" y="14729"/>
                  </a:lnTo>
                  <a:lnTo>
                    <a:pt x="664822" y="101546"/>
                  </a:lnTo>
                  <a:lnTo>
                    <a:pt x="811276" y="283886"/>
                  </a:lnTo>
                  <a:lnTo>
                    <a:pt x="786832" y="318477"/>
                  </a:lnTo>
                  <a:lnTo>
                    <a:pt x="755858" y="350556"/>
                  </a:lnTo>
                  <a:lnTo>
                    <a:pt x="719191" y="380103"/>
                  </a:lnTo>
                  <a:lnTo>
                    <a:pt x="677669" y="407094"/>
                  </a:lnTo>
                  <a:lnTo>
                    <a:pt x="632127" y="431508"/>
                  </a:lnTo>
                  <a:lnTo>
                    <a:pt x="583404" y="453323"/>
                  </a:lnTo>
                  <a:lnTo>
                    <a:pt x="532334" y="472515"/>
                  </a:lnTo>
                  <a:lnTo>
                    <a:pt x="479757" y="489065"/>
                  </a:lnTo>
                  <a:lnTo>
                    <a:pt x="426508" y="502948"/>
                  </a:lnTo>
                  <a:lnTo>
                    <a:pt x="373424" y="514143"/>
                  </a:lnTo>
                  <a:lnTo>
                    <a:pt x="321343" y="522628"/>
                  </a:lnTo>
                  <a:lnTo>
                    <a:pt x="271101" y="528381"/>
                  </a:lnTo>
                  <a:lnTo>
                    <a:pt x="223535" y="531380"/>
                  </a:lnTo>
                  <a:lnTo>
                    <a:pt x="179482" y="531602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62702" y="8892491"/>
              <a:ext cx="605155" cy="521334"/>
            </a:xfrm>
            <a:custGeom>
              <a:avLst/>
              <a:gdLst/>
              <a:ahLst/>
              <a:cxnLst/>
              <a:rect l="l" t="t" r="r" b="b"/>
              <a:pathLst>
                <a:path w="605155" h="521334">
                  <a:moveTo>
                    <a:pt x="199845" y="520959"/>
                  </a:moveTo>
                  <a:lnTo>
                    <a:pt x="145223" y="518410"/>
                  </a:lnTo>
                  <a:lnTo>
                    <a:pt x="95737" y="508617"/>
                  </a:lnTo>
                  <a:lnTo>
                    <a:pt x="53929" y="494036"/>
                  </a:lnTo>
                  <a:lnTo>
                    <a:pt x="3517" y="460338"/>
                  </a:lnTo>
                  <a:lnTo>
                    <a:pt x="0" y="446134"/>
                  </a:lnTo>
                  <a:lnTo>
                    <a:pt x="16097" y="393049"/>
                  </a:lnTo>
                  <a:lnTo>
                    <a:pt x="38526" y="307723"/>
                  </a:lnTo>
                  <a:lnTo>
                    <a:pt x="67064" y="193512"/>
                  </a:lnTo>
                  <a:lnTo>
                    <a:pt x="314323" y="0"/>
                  </a:lnTo>
                  <a:lnTo>
                    <a:pt x="604597" y="258017"/>
                  </a:lnTo>
                  <a:lnTo>
                    <a:pt x="521453" y="355439"/>
                  </a:lnTo>
                  <a:lnTo>
                    <a:pt x="463501" y="412546"/>
                  </a:lnTo>
                  <a:lnTo>
                    <a:pt x="403529" y="451509"/>
                  </a:lnTo>
                  <a:lnTo>
                    <a:pt x="314323" y="494497"/>
                  </a:lnTo>
                  <a:lnTo>
                    <a:pt x="257059" y="513807"/>
                  </a:lnTo>
                  <a:lnTo>
                    <a:pt x="199845" y="520959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83156" y="8943919"/>
              <a:ext cx="994410" cy="649605"/>
            </a:xfrm>
            <a:custGeom>
              <a:avLst/>
              <a:gdLst/>
              <a:ahLst/>
              <a:cxnLst/>
              <a:rect l="l" t="t" r="r" b="b"/>
              <a:pathLst>
                <a:path w="994409" h="649604">
                  <a:moveTo>
                    <a:pt x="682558" y="649402"/>
                  </a:moveTo>
                  <a:lnTo>
                    <a:pt x="641413" y="645315"/>
                  </a:lnTo>
                  <a:lnTo>
                    <a:pt x="596983" y="635644"/>
                  </a:lnTo>
                  <a:lnTo>
                    <a:pt x="549966" y="620980"/>
                  </a:lnTo>
                  <a:lnTo>
                    <a:pt x="501057" y="601914"/>
                  </a:lnTo>
                  <a:lnTo>
                    <a:pt x="450954" y="579038"/>
                  </a:lnTo>
                  <a:lnTo>
                    <a:pt x="400353" y="552944"/>
                  </a:lnTo>
                  <a:lnTo>
                    <a:pt x="349951" y="524223"/>
                  </a:lnTo>
                  <a:lnTo>
                    <a:pt x="300446" y="493468"/>
                  </a:lnTo>
                  <a:lnTo>
                    <a:pt x="252533" y="461269"/>
                  </a:lnTo>
                  <a:lnTo>
                    <a:pt x="206911" y="428218"/>
                  </a:lnTo>
                  <a:lnTo>
                    <a:pt x="164275" y="394908"/>
                  </a:lnTo>
                  <a:lnTo>
                    <a:pt x="125322" y="361928"/>
                  </a:lnTo>
                  <a:lnTo>
                    <a:pt x="90750" y="329873"/>
                  </a:lnTo>
                  <a:lnTo>
                    <a:pt x="61255" y="299331"/>
                  </a:lnTo>
                  <a:lnTo>
                    <a:pt x="20283" y="245160"/>
                  </a:lnTo>
                  <a:lnTo>
                    <a:pt x="1406" y="180497"/>
                  </a:lnTo>
                  <a:lnTo>
                    <a:pt x="0" y="137840"/>
                  </a:lnTo>
                  <a:lnTo>
                    <a:pt x="5805" y="97087"/>
                  </a:lnTo>
                  <a:lnTo>
                    <a:pt x="18646" y="60581"/>
                  </a:lnTo>
                  <a:lnTo>
                    <a:pt x="38346" y="30669"/>
                  </a:lnTo>
                  <a:lnTo>
                    <a:pt x="64728" y="9693"/>
                  </a:lnTo>
                  <a:lnTo>
                    <a:pt x="97616" y="0"/>
                  </a:lnTo>
                  <a:lnTo>
                    <a:pt x="136832" y="3932"/>
                  </a:lnTo>
                  <a:lnTo>
                    <a:pt x="182201" y="23835"/>
                  </a:lnTo>
                  <a:lnTo>
                    <a:pt x="272647" y="74047"/>
                  </a:lnTo>
                  <a:lnTo>
                    <a:pt x="361588" y="103102"/>
                  </a:lnTo>
                  <a:lnTo>
                    <a:pt x="501938" y="122085"/>
                  </a:lnTo>
                  <a:lnTo>
                    <a:pt x="746609" y="142083"/>
                  </a:lnTo>
                  <a:lnTo>
                    <a:pt x="729303" y="237487"/>
                  </a:lnTo>
                  <a:lnTo>
                    <a:pt x="749290" y="300641"/>
                  </a:lnTo>
                  <a:lnTo>
                    <a:pt x="829752" y="359762"/>
                  </a:lnTo>
                  <a:lnTo>
                    <a:pt x="993868" y="443068"/>
                  </a:lnTo>
                  <a:lnTo>
                    <a:pt x="980513" y="470448"/>
                  </a:lnTo>
                  <a:lnTo>
                    <a:pt x="935408" y="533101"/>
                  </a:lnTo>
                  <a:lnTo>
                    <a:pt x="850997" y="601799"/>
                  </a:lnTo>
                  <a:lnTo>
                    <a:pt x="719720" y="647312"/>
                  </a:lnTo>
                  <a:lnTo>
                    <a:pt x="682558" y="649402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0150" y="7041501"/>
              <a:ext cx="4582795" cy="636270"/>
            </a:xfrm>
            <a:custGeom>
              <a:avLst/>
              <a:gdLst/>
              <a:ahLst/>
              <a:cxnLst/>
              <a:rect l="l" t="t" r="r" b="b"/>
              <a:pathLst>
                <a:path w="4582794" h="636270">
                  <a:moveTo>
                    <a:pt x="519404" y="373316"/>
                  </a:moveTo>
                  <a:lnTo>
                    <a:pt x="511390" y="359968"/>
                  </a:lnTo>
                  <a:lnTo>
                    <a:pt x="483704" y="350342"/>
                  </a:lnTo>
                  <a:lnTo>
                    <a:pt x="510260" y="307682"/>
                  </a:lnTo>
                  <a:lnTo>
                    <a:pt x="516750" y="279565"/>
                  </a:lnTo>
                  <a:lnTo>
                    <a:pt x="501078" y="253492"/>
                  </a:lnTo>
                  <a:lnTo>
                    <a:pt x="461111" y="216941"/>
                  </a:lnTo>
                  <a:lnTo>
                    <a:pt x="495261" y="175996"/>
                  </a:lnTo>
                  <a:lnTo>
                    <a:pt x="504393" y="146189"/>
                  </a:lnTo>
                  <a:lnTo>
                    <a:pt x="486473" y="113004"/>
                  </a:lnTo>
                  <a:lnTo>
                    <a:pt x="439483" y="61887"/>
                  </a:lnTo>
                  <a:lnTo>
                    <a:pt x="440918" y="40957"/>
                  </a:lnTo>
                  <a:lnTo>
                    <a:pt x="425627" y="24041"/>
                  </a:lnTo>
                  <a:lnTo>
                    <a:pt x="396608" y="11391"/>
                  </a:lnTo>
                  <a:lnTo>
                    <a:pt x="356908" y="3289"/>
                  </a:lnTo>
                  <a:lnTo>
                    <a:pt x="309562" y="0"/>
                  </a:lnTo>
                  <a:lnTo>
                    <a:pt x="257568" y="1778"/>
                  </a:lnTo>
                  <a:lnTo>
                    <a:pt x="203987" y="8902"/>
                  </a:lnTo>
                  <a:lnTo>
                    <a:pt x="151828" y="21628"/>
                  </a:lnTo>
                  <a:lnTo>
                    <a:pt x="104114" y="40246"/>
                  </a:lnTo>
                  <a:lnTo>
                    <a:pt x="28575" y="79514"/>
                  </a:lnTo>
                  <a:lnTo>
                    <a:pt x="0" y="111010"/>
                  </a:lnTo>
                  <a:lnTo>
                    <a:pt x="15379" y="151295"/>
                  </a:lnTo>
                  <a:lnTo>
                    <a:pt x="71653" y="216941"/>
                  </a:lnTo>
                  <a:lnTo>
                    <a:pt x="52247" y="268808"/>
                  </a:lnTo>
                  <a:lnTo>
                    <a:pt x="59143" y="314261"/>
                  </a:lnTo>
                  <a:lnTo>
                    <a:pt x="79717" y="350380"/>
                  </a:lnTo>
                  <a:lnTo>
                    <a:pt x="101320" y="374192"/>
                  </a:lnTo>
                  <a:lnTo>
                    <a:pt x="111328" y="382790"/>
                  </a:lnTo>
                  <a:lnTo>
                    <a:pt x="104343" y="414515"/>
                  </a:lnTo>
                  <a:lnTo>
                    <a:pt x="109512" y="433730"/>
                  </a:lnTo>
                  <a:lnTo>
                    <a:pt x="133629" y="448208"/>
                  </a:lnTo>
                  <a:lnTo>
                    <a:pt x="183438" y="465734"/>
                  </a:lnTo>
                  <a:lnTo>
                    <a:pt x="180111" y="476389"/>
                  </a:lnTo>
                  <a:lnTo>
                    <a:pt x="175780" y="502246"/>
                  </a:lnTo>
                  <a:lnTo>
                    <a:pt x="178879" y="534187"/>
                  </a:lnTo>
                  <a:lnTo>
                    <a:pt x="197866" y="563092"/>
                  </a:lnTo>
                  <a:lnTo>
                    <a:pt x="222326" y="571271"/>
                  </a:lnTo>
                  <a:lnTo>
                    <a:pt x="258826" y="568921"/>
                  </a:lnTo>
                  <a:lnTo>
                    <a:pt x="303085" y="557415"/>
                  </a:lnTo>
                  <a:lnTo>
                    <a:pt x="350812" y="538162"/>
                  </a:lnTo>
                  <a:lnTo>
                    <a:pt x="397725" y="512533"/>
                  </a:lnTo>
                  <a:lnTo>
                    <a:pt x="439534" y="481914"/>
                  </a:lnTo>
                  <a:lnTo>
                    <a:pt x="471944" y="447700"/>
                  </a:lnTo>
                  <a:lnTo>
                    <a:pt x="506615" y="399516"/>
                  </a:lnTo>
                  <a:lnTo>
                    <a:pt x="519404" y="373316"/>
                  </a:lnTo>
                  <a:close/>
                </a:path>
                <a:path w="4582794" h="636270">
                  <a:moveTo>
                    <a:pt x="4582223" y="175920"/>
                  </a:moveTo>
                  <a:lnTo>
                    <a:pt x="4553674" y="144424"/>
                  </a:lnTo>
                  <a:lnTo>
                    <a:pt x="4478121" y="105156"/>
                  </a:lnTo>
                  <a:lnTo>
                    <a:pt x="4430420" y="86537"/>
                  </a:lnTo>
                  <a:lnTo>
                    <a:pt x="4378261" y="73812"/>
                  </a:lnTo>
                  <a:lnTo>
                    <a:pt x="4324667" y="66687"/>
                  </a:lnTo>
                  <a:lnTo>
                    <a:pt x="4272686" y="64909"/>
                  </a:lnTo>
                  <a:lnTo>
                    <a:pt x="4225328" y="68199"/>
                  </a:lnTo>
                  <a:lnTo>
                    <a:pt x="4185628" y="76301"/>
                  </a:lnTo>
                  <a:lnTo>
                    <a:pt x="4156608" y="88950"/>
                  </a:lnTo>
                  <a:lnTo>
                    <a:pt x="4141305" y="105867"/>
                  </a:lnTo>
                  <a:lnTo>
                    <a:pt x="4142740" y="126796"/>
                  </a:lnTo>
                  <a:lnTo>
                    <a:pt x="4095750" y="177901"/>
                  </a:lnTo>
                  <a:lnTo>
                    <a:pt x="4077830" y="211099"/>
                  </a:lnTo>
                  <a:lnTo>
                    <a:pt x="4086961" y="240893"/>
                  </a:lnTo>
                  <a:lnTo>
                    <a:pt x="4121112" y="281851"/>
                  </a:lnTo>
                  <a:lnTo>
                    <a:pt x="4081145" y="318389"/>
                  </a:lnTo>
                  <a:lnTo>
                    <a:pt x="4065473" y="344474"/>
                  </a:lnTo>
                  <a:lnTo>
                    <a:pt x="4071975" y="372579"/>
                  </a:lnTo>
                  <a:lnTo>
                    <a:pt x="4098531" y="415239"/>
                  </a:lnTo>
                  <a:lnTo>
                    <a:pt x="4070845" y="424865"/>
                  </a:lnTo>
                  <a:lnTo>
                    <a:pt x="4075620" y="464413"/>
                  </a:lnTo>
                  <a:lnTo>
                    <a:pt x="4110291" y="512610"/>
                  </a:lnTo>
                  <a:lnTo>
                    <a:pt x="4142702" y="546823"/>
                  </a:lnTo>
                  <a:lnTo>
                    <a:pt x="4184510" y="577430"/>
                  </a:lnTo>
                  <a:lnTo>
                    <a:pt x="4231424" y="603072"/>
                  </a:lnTo>
                  <a:lnTo>
                    <a:pt x="4279163" y="622325"/>
                  </a:lnTo>
                  <a:lnTo>
                    <a:pt x="4323423" y="633831"/>
                  </a:lnTo>
                  <a:lnTo>
                    <a:pt x="4359922" y="636181"/>
                  </a:lnTo>
                  <a:lnTo>
                    <a:pt x="4384370" y="628002"/>
                  </a:lnTo>
                  <a:lnTo>
                    <a:pt x="4403356" y="599097"/>
                  </a:lnTo>
                  <a:lnTo>
                    <a:pt x="4406455" y="567156"/>
                  </a:lnTo>
                  <a:lnTo>
                    <a:pt x="4402112" y="541299"/>
                  </a:lnTo>
                  <a:lnTo>
                    <a:pt x="4398797" y="530644"/>
                  </a:lnTo>
                  <a:lnTo>
                    <a:pt x="4448607" y="513118"/>
                  </a:lnTo>
                  <a:lnTo>
                    <a:pt x="4472724" y="498627"/>
                  </a:lnTo>
                  <a:lnTo>
                    <a:pt x="4477905" y="479425"/>
                  </a:lnTo>
                  <a:lnTo>
                    <a:pt x="4470908" y="447700"/>
                  </a:lnTo>
                  <a:lnTo>
                    <a:pt x="4485729" y="434467"/>
                  </a:lnTo>
                  <a:lnTo>
                    <a:pt x="4513719" y="398576"/>
                  </a:lnTo>
                  <a:lnTo>
                    <a:pt x="4530229" y="345795"/>
                  </a:lnTo>
                  <a:lnTo>
                    <a:pt x="4510557" y="281851"/>
                  </a:lnTo>
                  <a:lnTo>
                    <a:pt x="4566844" y="216204"/>
                  </a:lnTo>
                  <a:lnTo>
                    <a:pt x="4582223" y="175920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98425" y="2827336"/>
              <a:ext cx="2920365" cy="2248535"/>
            </a:xfrm>
            <a:custGeom>
              <a:avLst/>
              <a:gdLst/>
              <a:ahLst/>
              <a:cxnLst/>
              <a:rect l="l" t="t" r="r" b="b"/>
              <a:pathLst>
                <a:path w="2920365" h="2248535">
                  <a:moveTo>
                    <a:pt x="1919401" y="1882317"/>
                  </a:moveTo>
                  <a:lnTo>
                    <a:pt x="1919312" y="1877822"/>
                  </a:lnTo>
                  <a:lnTo>
                    <a:pt x="1918970" y="1873567"/>
                  </a:lnTo>
                  <a:lnTo>
                    <a:pt x="1918601" y="1868627"/>
                  </a:lnTo>
                  <a:lnTo>
                    <a:pt x="1914982" y="1864321"/>
                  </a:lnTo>
                  <a:lnTo>
                    <a:pt x="1903742" y="1862099"/>
                  </a:lnTo>
                  <a:lnTo>
                    <a:pt x="1897748" y="1866087"/>
                  </a:lnTo>
                  <a:lnTo>
                    <a:pt x="1894535" y="1882317"/>
                  </a:lnTo>
                  <a:lnTo>
                    <a:pt x="1893303" y="1887334"/>
                  </a:lnTo>
                  <a:lnTo>
                    <a:pt x="1880476" y="1925891"/>
                  </a:lnTo>
                  <a:lnTo>
                    <a:pt x="1867776" y="1953501"/>
                  </a:lnTo>
                  <a:lnTo>
                    <a:pt x="1864169" y="1961134"/>
                  </a:lnTo>
                  <a:lnTo>
                    <a:pt x="1859280" y="1968652"/>
                  </a:lnTo>
                  <a:lnTo>
                    <a:pt x="1855901" y="1974507"/>
                  </a:lnTo>
                  <a:lnTo>
                    <a:pt x="1852333" y="1980425"/>
                  </a:lnTo>
                  <a:lnTo>
                    <a:pt x="1848485" y="1986356"/>
                  </a:lnTo>
                  <a:lnTo>
                    <a:pt x="1844268" y="1992261"/>
                  </a:lnTo>
                  <a:lnTo>
                    <a:pt x="1841525" y="1996249"/>
                  </a:lnTo>
                  <a:lnTo>
                    <a:pt x="1835797" y="2004453"/>
                  </a:lnTo>
                  <a:lnTo>
                    <a:pt x="1825840" y="2016302"/>
                  </a:lnTo>
                  <a:lnTo>
                    <a:pt x="1820900" y="2022475"/>
                  </a:lnTo>
                  <a:lnTo>
                    <a:pt x="1815630" y="2028532"/>
                  </a:lnTo>
                  <a:lnTo>
                    <a:pt x="1810054" y="2034489"/>
                  </a:lnTo>
                  <a:lnTo>
                    <a:pt x="1804225" y="2040394"/>
                  </a:lnTo>
                  <a:lnTo>
                    <a:pt x="1798447" y="2046452"/>
                  </a:lnTo>
                  <a:lnTo>
                    <a:pt x="1792287" y="2052307"/>
                  </a:lnTo>
                  <a:lnTo>
                    <a:pt x="1785835" y="2057996"/>
                  </a:lnTo>
                  <a:lnTo>
                    <a:pt x="1779168" y="2063623"/>
                  </a:lnTo>
                  <a:lnTo>
                    <a:pt x="1774634" y="2067331"/>
                  </a:lnTo>
                  <a:lnTo>
                    <a:pt x="1770430" y="2071446"/>
                  </a:lnTo>
                  <a:lnTo>
                    <a:pt x="1736356" y="2096757"/>
                  </a:lnTo>
                  <a:lnTo>
                    <a:pt x="1695843" y="2121039"/>
                  </a:lnTo>
                  <a:lnTo>
                    <a:pt x="1679003" y="2129548"/>
                  </a:lnTo>
                  <a:lnTo>
                    <a:pt x="1670672" y="2133904"/>
                  </a:lnTo>
                  <a:lnTo>
                    <a:pt x="1614500" y="2158085"/>
                  </a:lnTo>
                  <a:lnTo>
                    <a:pt x="1587868" y="2167293"/>
                  </a:lnTo>
                  <a:lnTo>
                    <a:pt x="1578775" y="2170303"/>
                  </a:lnTo>
                  <a:lnTo>
                    <a:pt x="1569542" y="2172995"/>
                  </a:lnTo>
                  <a:lnTo>
                    <a:pt x="1560195" y="2175192"/>
                  </a:lnTo>
                  <a:lnTo>
                    <a:pt x="1550797" y="2177211"/>
                  </a:lnTo>
                  <a:lnTo>
                    <a:pt x="1541487" y="2179370"/>
                  </a:lnTo>
                  <a:lnTo>
                    <a:pt x="1532115" y="2181123"/>
                  </a:lnTo>
                  <a:lnTo>
                    <a:pt x="1513319" y="2183955"/>
                  </a:lnTo>
                  <a:lnTo>
                    <a:pt x="1503984" y="2185479"/>
                  </a:lnTo>
                  <a:lnTo>
                    <a:pt x="1494624" y="2186495"/>
                  </a:lnTo>
                  <a:lnTo>
                    <a:pt x="1466786" y="2188667"/>
                  </a:lnTo>
                  <a:lnTo>
                    <a:pt x="1430439" y="2189302"/>
                  </a:lnTo>
                  <a:lnTo>
                    <a:pt x="1395387" y="2187905"/>
                  </a:lnTo>
                  <a:lnTo>
                    <a:pt x="1346301" y="2182672"/>
                  </a:lnTo>
                  <a:lnTo>
                    <a:pt x="1302512" y="2175256"/>
                  </a:lnTo>
                  <a:lnTo>
                    <a:pt x="1254290" y="2164359"/>
                  </a:lnTo>
                  <a:lnTo>
                    <a:pt x="1208735" y="2151380"/>
                  </a:lnTo>
                  <a:lnTo>
                    <a:pt x="1194130" y="2146427"/>
                  </a:lnTo>
                  <a:lnTo>
                    <a:pt x="1188529" y="2148294"/>
                  </a:lnTo>
                  <a:lnTo>
                    <a:pt x="1185722" y="2152929"/>
                  </a:lnTo>
                  <a:lnTo>
                    <a:pt x="1182535" y="2158085"/>
                  </a:lnTo>
                  <a:lnTo>
                    <a:pt x="1182649" y="2159279"/>
                  </a:lnTo>
                  <a:lnTo>
                    <a:pt x="1215974" y="2184069"/>
                  </a:lnTo>
                  <a:lnTo>
                    <a:pt x="1253401" y="2201888"/>
                  </a:lnTo>
                  <a:lnTo>
                    <a:pt x="1291209" y="2216543"/>
                  </a:lnTo>
                  <a:lnTo>
                    <a:pt x="1353426" y="2234565"/>
                  </a:lnTo>
                  <a:lnTo>
                    <a:pt x="1427365" y="2246363"/>
                  </a:lnTo>
                  <a:lnTo>
                    <a:pt x="1467827" y="2248306"/>
                  </a:lnTo>
                  <a:lnTo>
                    <a:pt x="1488694" y="2247849"/>
                  </a:lnTo>
                  <a:lnTo>
                    <a:pt x="1531353" y="2244775"/>
                  </a:lnTo>
                  <a:lnTo>
                    <a:pt x="1574634" y="2237257"/>
                  </a:lnTo>
                  <a:lnTo>
                    <a:pt x="1617611" y="2225497"/>
                  </a:lnTo>
                  <a:lnTo>
                    <a:pt x="1677822" y="2201646"/>
                  </a:lnTo>
                  <a:lnTo>
                    <a:pt x="1702295" y="2189302"/>
                  </a:lnTo>
                  <a:lnTo>
                    <a:pt x="1727034" y="2176183"/>
                  </a:lnTo>
                  <a:lnTo>
                    <a:pt x="1771751" y="2146528"/>
                  </a:lnTo>
                  <a:lnTo>
                    <a:pt x="1803946" y="2119973"/>
                  </a:lnTo>
                  <a:lnTo>
                    <a:pt x="1818551" y="2105761"/>
                  </a:lnTo>
                  <a:lnTo>
                    <a:pt x="1825599" y="2098624"/>
                  </a:lnTo>
                  <a:lnTo>
                    <a:pt x="1832381" y="2091423"/>
                  </a:lnTo>
                  <a:lnTo>
                    <a:pt x="1838845" y="2084070"/>
                  </a:lnTo>
                  <a:lnTo>
                    <a:pt x="1844903" y="2076488"/>
                  </a:lnTo>
                  <a:lnTo>
                    <a:pt x="1850936" y="2069109"/>
                  </a:lnTo>
                  <a:lnTo>
                    <a:pt x="1876691" y="2031568"/>
                  </a:lnTo>
                  <a:lnTo>
                    <a:pt x="1898307" y="1987511"/>
                  </a:lnTo>
                  <a:lnTo>
                    <a:pt x="1911337" y="1947722"/>
                  </a:lnTo>
                  <a:lnTo>
                    <a:pt x="1918601" y="1905660"/>
                  </a:lnTo>
                  <a:lnTo>
                    <a:pt x="1919300" y="1893303"/>
                  </a:lnTo>
                  <a:lnTo>
                    <a:pt x="1919401" y="1882317"/>
                  </a:lnTo>
                  <a:close/>
                </a:path>
                <a:path w="2920365" h="2248535">
                  <a:moveTo>
                    <a:pt x="2792171" y="1127150"/>
                  </a:moveTo>
                  <a:lnTo>
                    <a:pt x="2783738" y="1111300"/>
                  </a:lnTo>
                  <a:lnTo>
                    <a:pt x="2782024" y="1112735"/>
                  </a:lnTo>
                  <a:lnTo>
                    <a:pt x="2792171" y="1127150"/>
                  </a:lnTo>
                  <a:close/>
                </a:path>
                <a:path w="2920365" h="2248535">
                  <a:moveTo>
                    <a:pt x="2919958" y="948448"/>
                  </a:moveTo>
                  <a:lnTo>
                    <a:pt x="2897428" y="896391"/>
                  </a:lnTo>
                  <a:lnTo>
                    <a:pt x="2845117" y="862812"/>
                  </a:lnTo>
                  <a:lnTo>
                    <a:pt x="2772206" y="873328"/>
                  </a:lnTo>
                  <a:lnTo>
                    <a:pt x="2709634" y="899160"/>
                  </a:lnTo>
                  <a:lnTo>
                    <a:pt x="2696984" y="860831"/>
                  </a:lnTo>
                  <a:lnTo>
                    <a:pt x="2682290" y="820204"/>
                  </a:lnTo>
                  <a:lnTo>
                    <a:pt x="2666542" y="780326"/>
                  </a:lnTo>
                  <a:lnTo>
                    <a:pt x="2649766" y="741222"/>
                  </a:lnTo>
                  <a:lnTo>
                    <a:pt x="2631960" y="702894"/>
                  </a:lnTo>
                  <a:lnTo>
                    <a:pt x="2613126" y="665378"/>
                  </a:lnTo>
                  <a:lnTo>
                    <a:pt x="2593263" y="628675"/>
                  </a:lnTo>
                  <a:lnTo>
                    <a:pt x="2572385" y="592823"/>
                  </a:lnTo>
                  <a:lnTo>
                    <a:pt x="2550490" y="557834"/>
                  </a:lnTo>
                  <a:lnTo>
                    <a:pt x="2527579" y="523709"/>
                  </a:lnTo>
                  <a:lnTo>
                    <a:pt x="2503652" y="490499"/>
                  </a:lnTo>
                  <a:lnTo>
                    <a:pt x="2478709" y="458203"/>
                  </a:lnTo>
                  <a:lnTo>
                    <a:pt x="2452776" y="426834"/>
                  </a:lnTo>
                  <a:lnTo>
                    <a:pt x="2425827" y="396417"/>
                  </a:lnTo>
                  <a:lnTo>
                    <a:pt x="2397887" y="366979"/>
                  </a:lnTo>
                  <a:lnTo>
                    <a:pt x="2368956" y="338518"/>
                  </a:lnTo>
                  <a:lnTo>
                    <a:pt x="2339022" y="311073"/>
                  </a:lnTo>
                  <a:lnTo>
                    <a:pt x="2308110" y="284657"/>
                  </a:lnTo>
                  <a:lnTo>
                    <a:pt x="2276208" y="259295"/>
                  </a:lnTo>
                  <a:lnTo>
                    <a:pt x="2243315" y="234988"/>
                  </a:lnTo>
                  <a:lnTo>
                    <a:pt x="2209457" y="211759"/>
                  </a:lnTo>
                  <a:lnTo>
                    <a:pt x="2174621" y="189636"/>
                  </a:lnTo>
                  <a:lnTo>
                    <a:pt x="2138807" y="168630"/>
                  </a:lnTo>
                  <a:lnTo>
                    <a:pt x="2102027" y="148767"/>
                  </a:lnTo>
                  <a:lnTo>
                    <a:pt x="2064283" y="130060"/>
                  </a:lnTo>
                  <a:lnTo>
                    <a:pt x="2025573" y="112534"/>
                  </a:lnTo>
                  <a:lnTo>
                    <a:pt x="1985899" y="96189"/>
                  </a:lnTo>
                  <a:lnTo>
                    <a:pt x="1945271" y="81064"/>
                  </a:lnTo>
                  <a:lnTo>
                    <a:pt x="1903704" y="67170"/>
                  </a:lnTo>
                  <a:lnTo>
                    <a:pt x="1861172" y="54521"/>
                  </a:lnTo>
                  <a:lnTo>
                    <a:pt x="1817700" y="43154"/>
                  </a:lnTo>
                  <a:lnTo>
                    <a:pt x="1773288" y="33058"/>
                  </a:lnTo>
                  <a:lnTo>
                    <a:pt x="1727923" y="24269"/>
                  </a:lnTo>
                  <a:lnTo>
                    <a:pt x="1681632" y="16814"/>
                  </a:lnTo>
                  <a:lnTo>
                    <a:pt x="1634413" y="10693"/>
                  </a:lnTo>
                  <a:lnTo>
                    <a:pt x="1586255" y="5930"/>
                  </a:lnTo>
                  <a:lnTo>
                    <a:pt x="1537182" y="2552"/>
                  </a:lnTo>
                  <a:lnTo>
                    <a:pt x="1487170" y="571"/>
                  </a:lnTo>
                  <a:lnTo>
                    <a:pt x="1436243" y="0"/>
                  </a:lnTo>
                  <a:lnTo>
                    <a:pt x="1384401" y="876"/>
                  </a:lnTo>
                  <a:lnTo>
                    <a:pt x="1331658" y="3187"/>
                  </a:lnTo>
                  <a:lnTo>
                    <a:pt x="1277988" y="6985"/>
                  </a:lnTo>
                  <a:lnTo>
                    <a:pt x="1223416" y="12268"/>
                  </a:lnTo>
                  <a:lnTo>
                    <a:pt x="1167942" y="19062"/>
                  </a:lnTo>
                  <a:lnTo>
                    <a:pt x="1111567" y="27381"/>
                  </a:lnTo>
                  <a:lnTo>
                    <a:pt x="386753" y="164198"/>
                  </a:lnTo>
                  <a:lnTo>
                    <a:pt x="45986" y="364718"/>
                  </a:lnTo>
                  <a:lnTo>
                    <a:pt x="0" y="768350"/>
                  </a:lnTo>
                  <a:lnTo>
                    <a:pt x="159562" y="1514513"/>
                  </a:lnTo>
                  <a:lnTo>
                    <a:pt x="297637" y="1477175"/>
                  </a:lnTo>
                  <a:lnTo>
                    <a:pt x="388340" y="1398473"/>
                  </a:lnTo>
                  <a:lnTo>
                    <a:pt x="471906" y="1218742"/>
                  </a:lnTo>
                  <a:lnTo>
                    <a:pt x="588556" y="878370"/>
                  </a:lnTo>
                  <a:lnTo>
                    <a:pt x="619683" y="911326"/>
                  </a:lnTo>
                  <a:lnTo>
                    <a:pt x="701027" y="989622"/>
                  </a:lnTo>
                  <a:lnTo>
                    <a:pt x="814514" y="1082395"/>
                  </a:lnTo>
                  <a:lnTo>
                    <a:pt x="942086" y="1158760"/>
                  </a:lnTo>
                  <a:lnTo>
                    <a:pt x="1107465" y="1224622"/>
                  </a:lnTo>
                  <a:lnTo>
                    <a:pt x="1210818" y="1211364"/>
                  </a:lnTo>
                  <a:lnTo>
                    <a:pt x="1295565" y="1087285"/>
                  </a:lnTo>
                  <a:lnTo>
                    <a:pt x="1405115" y="820674"/>
                  </a:lnTo>
                  <a:lnTo>
                    <a:pt x="1441970" y="1089469"/>
                  </a:lnTo>
                  <a:lnTo>
                    <a:pt x="1497761" y="1166291"/>
                  </a:lnTo>
                  <a:lnTo>
                    <a:pt x="1611642" y="1039660"/>
                  </a:lnTo>
                  <a:lnTo>
                    <a:pt x="1822754" y="698068"/>
                  </a:lnTo>
                  <a:lnTo>
                    <a:pt x="1849412" y="941108"/>
                  </a:lnTo>
                  <a:lnTo>
                    <a:pt x="1895779" y="1033322"/>
                  </a:lnTo>
                  <a:lnTo>
                    <a:pt x="1995589" y="984808"/>
                  </a:lnTo>
                  <a:lnTo>
                    <a:pt x="2182558" y="805649"/>
                  </a:lnTo>
                  <a:lnTo>
                    <a:pt x="2209584" y="951572"/>
                  </a:lnTo>
                  <a:lnTo>
                    <a:pt x="2263584" y="1053604"/>
                  </a:lnTo>
                  <a:lnTo>
                    <a:pt x="2385047" y="1159776"/>
                  </a:lnTo>
                  <a:lnTo>
                    <a:pt x="2614472" y="1318145"/>
                  </a:lnTo>
                  <a:lnTo>
                    <a:pt x="2608745" y="1363306"/>
                  </a:lnTo>
                  <a:lnTo>
                    <a:pt x="2603131" y="1463001"/>
                  </a:lnTo>
                  <a:lnTo>
                    <a:pt x="2615057" y="1563535"/>
                  </a:lnTo>
                  <a:lnTo>
                    <a:pt x="2661920" y="1611210"/>
                  </a:lnTo>
                  <a:lnTo>
                    <a:pt x="2716542" y="1611185"/>
                  </a:lnTo>
                  <a:lnTo>
                    <a:pt x="2748318" y="1594256"/>
                  </a:lnTo>
                  <a:lnTo>
                    <a:pt x="2769451" y="1545183"/>
                  </a:lnTo>
                  <a:lnTo>
                    <a:pt x="2792171" y="1448727"/>
                  </a:lnTo>
                  <a:lnTo>
                    <a:pt x="2791269" y="1400048"/>
                  </a:lnTo>
                  <a:lnTo>
                    <a:pt x="2789275" y="1351876"/>
                  </a:lnTo>
                  <a:lnTo>
                    <a:pt x="2786202" y="1304226"/>
                  </a:lnTo>
                  <a:lnTo>
                    <a:pt x="2782062" y="1257134"/>
                  </a:lnTo>
                  <a:lnTo>
                    <a:pt x="2776842" y="1210589"/>
                  </a:lnTo>
                  <a:lnTo>
                    <a:pt x="2770568" y="1164640"/>
                  </a:lnTo>
                  <a:lnTo>
                    <a:pt x="2763228" y="1119289"/>
                  </a:lnTo>
                  <a:lnTo>
                    <a:pt x="2754820" y="1074559"/>
                  </a:lnTo>
                  <a:lnTo>
                    <a:pt x="2748470" y="1044994"/>
                  </a:lnTo>
                  <a:lnTo>
                    <a:pt x="2783738" y="1111300"/>
                  </a:lnTo>
                  <a:lnTo>
                    <a:pt x="2873083" y="1036345"/>
                  </a:lnTo>
                  <a:lnTo>
                    <a:pt x="2915450" y="988339"/>
                  </a:lnTo>
                  <a:lnTo>
                    <a:pt x="2919958" y="948448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76425" y="6848715"/>
              <a:ext cx="756920" cy="1480185"/>
            </a:xfrm>
            <a:custGeom>
              <a:avLst/>
              <a:gdLst/>
              <a:ahLst/>
              <a:cxnLst/>
              <a:rect l="l" t="t" r="r" b="b"/>
              <a:pathLst>
                <a:path w="756919" h="1480184">
                  <a:moveTo>
                    <a:pt x="199580" y="7200"/>
                  </a:moveTo>
                  <a:lnTo>
                    <a:pt x="195694" y="2311"/>
                  </a:lnTo>
                  <a:lnTo>
                    <a:pt x="183934" y="190"/>
                  </a:lnTo>
                  <a:lnTo>
                    <a:pt x="178028" y="4318"/>
                  </a:lnTo>
                  <a:lnTo>
                    <a:pt x="167220" y="68948"/>
                  </a:lnTo>
                  <a:lnTo>
                    <a:pt x="143713" y="223050"/>
                  </a:lnTo>
                  <a:lnTo>
                    <a:pt x="136448" y="272770"/>
                  </a:lnTo>
                  <a:lnTo>
                    <a:pt x="129019" y="325996"/>
                  </a:lnTo>
                  <a:lnTo>
                    <a:pt x="121488" y="382231"/>
                  </a:lnTo>
                  <a:lnTo>
                    <a:pt x="110236" y="471157"/>
                  </a:lnTo>
                  <a:lnTo>
                    <a:pt x="80873" y="690778"/>
                  </a:lnTo>
                  <a:lnTo>
                    <a:pt x="61760" y="849134"/>
                  </a:lnTo>
                  <a:lnTo>
                    <a:pt x="51663" y="941057"/>
                  </a:lnTo>
                  <a:lnTo>
                    <a:pt x="43408" y="999578"/>
                  </a:lnTo>
                  <a:lnTo>
                    <a:pt x="35814" y="1055687"/>
                  </a:lnTo>
                  <a:lnTo>
                    <a:pt x="28956" y="1108875"/>
                  </a:lnTo>
                  <a:lnTo>
                    <a:pt x="13703" y="1233817"/>
                  </a:lnTo>
                  <a:lnTo>
                    <a:pt x="8331" y="1281137"/>
                  </a:lnTo>
                  <a:lnTo>
                    <a:pt x="4622" y="1320660"/>
                  </a:lnTo>
                  <a:lnTo>
                    <a:pt x="0" y="1378546"/>
                  </a:lnTo>
                  <a:lnTo>
                    <a:pt x="3543" y="1383677"/>
                  </a:lnTo>
                  <a:lnTo>
                    <a:pt x="15113" y="1386547"/>
                  </a:lnTo>
                  <a:lnTo>
                    <a:pt x="21272" y="1382852"/>
                  </a:lnTo>
                  <a:lnTo>
                    <a:pt x="36398" y="1319136"/>
                  </a:lnTo>
                  <a:lnTo>
                    <a:pt x="51181" y="1252778"/>
                  </a:lnTo>
                  <a:lnTo>
                    <a:pt x="69291" y="1166444"/>
                  </a:lnTo>
                  <a:lnTo>
                    <a:pt x="79311" y="1117003"/>
                  </a:lnTo>
                  <a:lnTo>
                    <a:pt x="89700" y="1064018"/>
                  </a:lnTo>
                  <a:lnTo>
                    <a:pt x="100330" y="1007986"/>
                  </a:lnTo>
                  <a:lnTo>
                    <a:pt x="111074" y="949388"/>
                  </a:lnTo>
                  <a:lnTo>
                    <a:pt x="118186" y="900887"/>
                  </a:lnTo>
                  <a:lnTo>
                    <a:pt x="125082" y="851319"/>
                  </a:lnTo>
                  <a:lnTo>
                    <a:pt x="145199" y="698842"/>
                  </a:lnTo>
                  <a:lnTo>
                    <a:pt x="164223" y="539915"/>
                  </a:lnTo>
                  <a:lnTo>
                    <a:pt x="173202" y="447573"/>
                  </a:lnTo>
                  <a:lnTo>
                    <a:pt x="182753" y="331609"/>
                  </a:lnTo>
                  <a:lnTo>
                    <a:pt x="186740" y="277876"/>
                  </a:lnTo>
                  <a:lnTo>
                    <a:pt x="193116" y="181406"/>
                  </a:lnTo>
                  <a:lnTo>
                    <a:pt x="195160" y="139687"/>
                  </a:lnTo>
                  <a:lnTo>
                    <a:pt x="198716" y="49758"/>
                  </a:lnTo>
                  <a:lnTo>
                    <a:pt x="199580" y="7200"/>
                  </a:lnTo>
                  <a:close/>
                </a:path>
                <a:path w="756919" h="1480184">
                  <a:moveTo>
                    <a:pt x="756335" y="7658"/>
                  </a:moveTo>
                  <a:lnTo>
                    <a:pt x="752627" y="2590"/>
                  </a:lnTo>
                  <a:lnTo>
                    <a:pt x="740918" y="0"/>
                  </a:lnTo>
                  <a:lnTo>
                    <a:pt x="734872" y="3898"/>
                  </a:lnTo>
                  <a:lnTo>
                    <a:pt x="720839" y="72021"/>
                  </a:lnTo>
                  <a:lnTo>
                    <a:pt x="698944" y="187147"/>
                  </a:lnTo>
                  <a:lnTo>
                    <a:pt x="682828" y="277863"/>
                  </a:lnTo>
                  <a:lnTo>
                    <a:pt x="667448" y="369100"/>
                  </a:lnTo>
                  <a:lnTo>
                    <a:pt x="651586" y="468058"/>
                  </a:lnTo>
                  <a:lnTo>
                    <a:pt x="636663" y="565912"/>
                  </a:lnTo>
                  <a:lnTo>
                    <a:pt x="613918" y="735330"/>
                  </a:lnTo>
                  <a:lnTo>
                    <a:pt x="589191" y="938212"/>
                  </a:lnTo>
                  <a:lnTo>
                    <a:pt x="571258" y="1103147"/>
                  </a:lnTo>
                  <a:lnTo>
                    <a:pt x="562229" y="1195273"/>
                  </a:lnTo>
                  <a:lnTo>
                    <a:pt x="554050" y="1287081"/>
                  </a:lnTo>
                  <a:lnTo>
                    <a:pt x="542531" y="1441907"/>
                  </a:lnTo>
                  <a:lnTo>
                    <a:pt x="540994" y="1472514"/>
                  </a:lnTo>
                  <a:lnTo>
                    <a:pt x="544715" y="1477518"/>
                  </a:lnTo>
                  <a:lnTo>
                    <a:pt x="556412" y="1480007"/>
                  </a:lnTo>
                  <a:lnTo>
                    <a:pt x="562457" y="1476082"/>
                  </a:lnTo>
                  <a:lnTo>
                    <a:pt x="575970" y="1407502"/>
                  </a:lnTo>
                  <a:lnTo>
                    <a:pt x="596874" y="1292174"/>
                  </a:lnTo>
                  <a:lnTo>
                    <a:pt x="605129" y="1243431"/>
                  </a:lnTo>
                  <a:lnTo>
                    <a:pt x="619328" y="1156766"/>
                  </a:lnTo>
                  <a:lnTo>
                    <a:pt x="634060" y="1061313"/>
                  </a:lnTo>
                  <a:lnTo>
                    <a:pt x="655599" y="913066"/>
                  </a:lnTo>
                  <a:lnTo>
                    <a:pt x="678167" y="743902"/>
                  </a:lnTo>
                  <a:lnTo>
                    <a:pt x="710666" y="476237"/>
                  </a:lnTo>
                  <a:lnTo>
                    <a:pt x="722223" y="376682"/>
                  </a:lnTo>
                  <a:lnTo>
                    <a:pt x="732155" y="284695"/>
                  </a:lnTo>
                  <a:lnTo>
                    <a:pt x="741235" y="193001"/>
                  </a:lnTo>
                  <a:lnTo>
                    <a:pt x="753503" y="49466"/>
                  </a:lnTo>
                  <a:lnTo>
                    <a:pt x="756335" y="7658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11645" y="7090355"/>
              <a:ext cx="1801857" cy="20516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18557" y="2391574"/>
              <a:ext cx="5238750" cy="3655695"/>
            </a:xfrm>
            <a:custGeom>
              <a:avLst/>
              <a:gdLst/>
              <a:ahLst/>
              <a:cxnLst/>
              <a:rect l="l" t="t" r="r" b="b"/>
              <a:pathLst>
                <a:path w="5238750" h="3655695">
                  <a:moveTo>
                    <a:pt x="524421" y="2891104"/>
                  </a:moveTo>
                  <a:lnTo>
                    <a:pt x="504469" y="2862224"/>
                  </a:lnTo>
                  <a:lnTo>
                    <a:pt x="499173" y="2860814"/>
                  </a:lnTo>
                  <a:lnTo>
                    <a:pt x="496963" y="2859773"/>
                  </a:lnTo>
                  <a:lnTo>
                    <a:pt x="494563" y="2860268"/>
                  </a:lnTo>
                  <a:lnTo>
                    <a:pt x="486879" y="2859354"/>
                  </a:lnTo>
                  <a:lnTo>
                    <a:pt x="483120" y="2858135"/>
                  </a:lnTo>
                  <a:lnTo>
                    <a:pt x="478510" y="2857576"/>
                  </a:lnTo>
                  <a:lnTo>
                    <a:pt x="474091" y="2855493"/>
                  </a:lnTo>
                  <a:lnTo>
                    <a:pt x="469468" y="2854947"/>
                  </a:lnTo>
                  <a:lnTo>
                    <a:pt x="466394" y="2854579"/>
                  </a:lnTo>
                  <a:lnTo>
                    <a:pt x="464185" y="2853537"/>
                  </a:lnTo>
                  <a:lnTo>
                    <a:pt x="468795" y="2854083"/>
                  </a:lnTo>
                  <a:lnTo>
                    <a:pt x="455142" y="2850908"/>
                  </a:lnTo>
                  <a:lnTo>
                    <a:pt x="447636" y="2848445"/>
                  </a:lnTo>
                  <a:lnTo>
                    <a:pt x="449173" y="2848635"/>
                  </a:lnTo>
                  <a:lnTo>
                    <a:pt x="436524" y="2846057"/>
                  </a:lnTo>
                  <a:lnTo>
                    <a:pt x="429996" y="2844927"/>
                  </a:lnTo>
                  <a:lnTo>
                    <a:pt x="395909" y="2840405"/>
                  </a:lnTo>
                  <a:lnTo>
                    <a:pt x="369912" y="2835795"/>
                  </a:lnTo>
                  <a:lnTo>
                    <a:pt x="314248" y="2829458"/>
                  </a:lnTo>
                  <a:lnTo>
                    <a:pt x="238366" y="2825115"/>
                  </a:lnTo>
                  <a:lnTo>
                    <a:pt x="218643" y="2823705"/>
                  </a:lnTo>
                  <a:lnTo>
                    <a:pt x="178943" y="2820568"/>
                  </a:lnTo>
                  <a:lnTo>
                    <a:pt x="158737" y="2819539"/>
                  </a:lnTo>
                  <a:lnTo>
                    <a:pt x="135382" y="2819285"/>
                  </a:lnTo>
                  <a:lnTo>
                    <a:pt x="123659" y="2819527"/>
                  </a:lnTo>
                  <a:lnTo>
                    <a:pt x="79260" y="2822562"/>
                  </a:lnTo>
                  <a:lnTo>
                    <a:pt x="40601" y="2828620"/>
                  </a:lnTo>
                  <a:lnTo>
                    <a:pt x="5346" y="2844165"/>
                  </a:lnTo>
                  <a:lnTo>
                    <a:pt x="0" y="2857271"/>
                  </a:lnTo>
                  <a:lnTo>
                    <a:pt x="190" y="2864485"/>
                  </a:lnTo>
                  <a:lnTo>
                    <a:pt x="2552" y="2874238"/>
                  </a:lnTo>
                  <a:lnTo>
                    <a:pt x="5943" y="2878531"/>
                  </a:lnTo>
                  <a:lnTo>
                    <a:pt x="12585" y="2881668"/>
                  </a:lnTo>
                  <a:lnTo>
                    <a:pt x="16840" y="2885287"/>
                  </a:lnTo>
                  <a:lnTo>
                    <a:pt x="22796" y="2887561"/>
                  </a:lnTo>
                  <a:lnTo>
                    <a:pt x="25019" y="2888602"/>
                  </a:lnTo>
                  <a:lnTo>
                    <a:pt x="28092" y="2888970"/>
                  </a:lnTo>
                  <a:lnTo>
                    <a:pt x="31838" y="2890189"/>
                  </a:lnTo>
                  <a:lnTo>
                    <a:pt x="47713" y="2894419"/>
                  </a:lnTo>
                  <a:lnTo>
                    <a:pt x="67691" y="2900108"/>
                  </a:lnTo>
                  <a:lnTo>
                    <a:pt x="108000" y="2908135"/>
                  </a:lnTo>
                  <a:lnTo>
                    <a:pt x="149288" y="2912287"/>
                  </a:lnTo>
                  <a:lnTo>
                    <a:pt x="170154" y="2913659"/>
                  </a:lnTo>
                  <a:lnTo>
                    <a:pt x="189966" y="2915247"/>
                  </a:lnTo>
                  <a:lnTo>
                    <a:pt x="209854" y="2917418"/>
                  </a:lnTo>
                  <a:lnTo>
                    <a:pt x="249428" y="2922320"/>
                  </a:lnTo>
                  <a:lnTo>
                    <a:pt x="270319" y="2924632"/>
                  </a:lnTo>
                  <a:lnTo>
                    <a:pt x="291414" y="2926537"/>
                  </a:lnTo>
                  <a:lnTo>
                    <a:pt x="312572" y="2927858"/>
                  </a:lnTo>
                  <a:lnTo>
                    <a:pt x="333667" y="2928442"/>
                  </a:lnTo>
                  <a:lnTo>
                    <a:pt x="355866" y="2928493"/>
                  </a:lnTo>
                  <a:lnTo>
                    <a:pt x="421906" y="2927248"/>
                  </a:lnTo>
                  <a:lnTo>
                    <a:pt x="441667" y="2927096"/>
                  </a:lnTo>
                  <a:lnTo>
                    <a:pt x="480745" y="2925584"/>
                  </a:lnTo>
                  <a:lnTo>
                    <a:pt x="521766" y="2906153"/>
                  </a:lnTo>
                  <a:lnTo>
                    <a:pt x="523011" y="2896400"/>
                  </a:lnTo>
                  <a:lnTo>
                    <a:pt x="524052" y="2894177"/>
                  </a:lnTo>
                  <a:lnTo>
                    <a:pt x="524421" y="2891104"/>
                  </a:lnTo>
                  <a:close/>
                </a:path>
                <a:path w="5238750" h="3655695">
                  <a:moveTo>
                    <a:pt x="575665" y="3000641"/>
                  </a:moveTo>
                  <a:lnTo>
                    <a:pt x="573417" y="2990481"/>
                  </a:lnTo>
                  <a:lnTo>
                    <a:pt x="572249" y="2987230"/>
                  </a:lnTo>
                  <a:lnTo>
                    <a:pt x="568185" y="2982061"/>
                  </a:lnTo>
                  <a:lnTo>
                    <a:pt x="563740" y="2974987"/>
                  </a:lnTo>
                  <a:lnTo>
                    <a:pt x="557161" y="2969844"/>
                  </a:lnTo>
                  <a:lnTo>
                    <a:pt x="549160" y="2966872"/>
                  </a:lnTo>
                  <a:lnTo>
                    <a:pt x="540435" y="2966288"/>
                  </a:lnTo>
                  <a:lnTo>
                    <a:pt x="538035" y="2966783"/>
                  </a:lnTo>
                  <a:lnTo>
                    <a:pt x="536498" y="2966605"/>
                  </a:lnTo>
                  <a:lnTo>
                    <a:pt x="534771" y="2967964"/>
                  </a:lnTo>
                  <a:lnTo>
                    <a:pt x="513194" y="2972409"/>
                  </a:lnTo>
                  <a:lnTo>
                    <a:pt x="510832" y="2972943"/>
                  </a:lnTo>
                  <a:lnTo>
                    <a:pt x="509651" y="2973222"/>
                  </a:lnTo>
                  <a:lnTo>
                    <a:pt x="503453" y="2974632"/>
                  </a:lnTo>
                  <a:lnTo>
                    <a:pt x="483717" y="2978772"/>
                  </a:lnTo>
                  <a:lnTo>
                    <a:pt x="473976" y="2980994"/>
                  </a:lnTo>
                  <a:lnTo>
                    <a:pt x="439483" y="2990024"/>
                  </a:lnTo>
                  <a:lnTo>
                    <a:pt x="405003" y="2998901"/>
                  </a:lnTo>
                  <a:lnTo>
                    <a:pt x="370738" y="3008401"/>
                  </a:lnTo>
                  <a:lnTo>
                    <a:pt x="320560" y="3025051"/>
                  </a:lnTo>
                  <a:lnTo>
                    <a:pt x="272427" y="3043555"/>
                  </a:lnTo>
                  <a:lnTo>
                    <a:pt x="194246" y="3071672"/>
                  </a:lnTo>
                  <a:lnTo>
                    <a:pt x="175501" y="3077946"/>
                  </a:lnTo>
                  <a:lnTo>
                    <a:pt x="156718" y="3084157"/>
                  </a:lnTo>
                  <a:lnTo>
                    <a:pt x="138277" y="3090659"/>
                  </a:lnTo>
                  <a:lnTo>
                    <a:pt x="109867" y="3102102"/>
                  </a:lnTo>
                  <a:lnTo>
                    <a:pt x="99580" y="3106496"/>
                  </a:lnTo>
                  <a:lnTo>
                    <a:pt x="89141" y="3111017"/>
                  </a:lnTo>
                  <a:lnTo>
                    <a:pt x="78333" y="3115564"/>
                  </a:lnTo>
                  <a:lnTo>
                    <a:pt x="69596" y="3119348"/>
                  </a:lnTo>
                  <a:lnTo>
                    <a:pt x="60833" y="3123425"/>
                  </a:lnTo>
                  <a:lnTo>
                    <a:pt x="52324" y="3127819"/>
                  </a:lnTo>
                  <a:lnTo>
                    <a:pt x="45059" y="3132150"/>
                  </a:lnTo>
                  <a:lnTo>
                    <a:pt x="30949" y="3140329"/>
                  </a:lnTo>
                  <a:lnTo>
                    <a:pt x="24930" y="3145066"/>
                  </a:lnTo>
                  <a:lnTo>
                    <a:pt x="16598" y="3153054"/>
                  </a:lnTo>
                  <a:lnTo>
                    <a:pt x="10477" y="3162554"/>
                  </a:lnTo>
                  <a:lnTo>
                    <a:pt x="7886" y="3173196"/>
                  </a:lnTo>
                  <a:lnTo>
                    <a:pt x="10096" y="3184626"/>
                  </a:lnTo>
                  <a:lnTo>
                    <a:pt x="10591" y="3187027"/>
                  </a:lnTo>
                  <a:lnTo>
                    <a:pt x="13982" y="3191319"/>
                  </a:lnTo>
                  <a:lnTo>
                    <a:pt x="17183" y="3197161"/>
                  </a:lnTo>
                  <a:lnTo>
                    <a:pt x="25361" y="3200476"/>
                  </a:lnTo>
                  <a:lnTo>
                    <a:pt x="35445" y="3200895"/>
                  </a:lnTo>
                  <a:lnTo>
                    <a:pt x="42456" y="3200946"/>
                  </a:lnTo>
                  <a:lnTo>
                    <a:pt x="47929" y="3200819"/>
                  </a:lnTo>
                  <a:lnTo>
                    <a:pt x="54940" y="3200870"/>
                  </a:lnTo>
                  <a:lnTo>
                    <a:pt x="74714" y="3198558"/>
                  </a:lnTo>
                  <a:lnTo>
                    <a:pt x="94183" y="3194532"/>
                  </a:lnTo>
                  <a:lnTo>
                    <a:pt x="113601" y="3189757"/>
                  </a:lnTo>
                  <a:lnTo>
                    <a:pt x="133197" y="3185236"/>
                  </a:lnTo>
                  <a:lnTo>
                    <a:pt x="178930" y="3174301"/>
                  </a:lnTo>
                  <a:lnTo>
                    <a:pt x="216979" y="3162465"/>
                  </a:lnTo>
                  <a:lnTo>
                    <a:pt x="255651" y="3147872"/>
                  </a:lnTo>
                  <a:lnTo>
                    <a:pt x="312851" y="3124987"/>
                  </a:lnTo>
                  <a:lnTo>
                    <a:pt x="331939" y="3117570"/>
                  </a:lnTo>
                  <a:lnTo>
                    <a:pt x="351129" y="3110611"/>
                  </a:lnTo>
                  <a:lnTo>
                    <a:pt x="370446" y="3104324"/>
                  </a:lnTo>
                  <a:lnTo>
                    <a:pt x="389928" y="3098546"/>
                  </a:lnTo>
                  <a:lnTo>
                    <a:pt x="409346" y="3092678"/>
                  </a:lnTo>
                  <a:lnTo>
                    <a:pt x="446722" y="3079102"/>
                  </a:lnTo>
                  <a:lnTo>
                    <a:pt x="490258" y="3058731"/>
                  </a:lnTo>
                  <a:lnTo>
                    <a:pt x="517918" y="3044748"/>
                  </a:lnTo>
                  <a:lnTo>
                    <a:pt x="531583" y="3038233"/>
                  </a:lnTo>
                  <a:lnTo>
                    <a:pt x="545388" y="3031871"/>
                  </a:lnTo>
                  <a:lnTo>
                    <a:pt x="559130" y="3025432"/>
                  </a:lnTo>
                  <a:lnTo>
                    <a:pt x="567804" y="3019196"/>
                  </a:lnTo>
                  <a:lnTo>
                    <a:pt x="573557" y="3010573"/>
                  </a:lnTo>
                  <a:lnTo>
                    <a:pt x="575665" y="3000641"/>
                  </a:lnTo>
                  <a:close/>
                </a:path>
                <a:path w="5238750" h="3655695">
                  <a:moveTo>
                    <a:pt x="632841" y="3067723"/>
                  </a:moveTo>
                  <a:lnTo>
                    <a:pt x="600532" y="3044380"/>
                  </a:lnTo>
                  <a:lnTo>
                    <a:pt x="594194" y="3045193"/>
                  </a:lnTo>
                  <a:lnTo>
                    <a:pt x="589902" y="3048571"/>
                  </a:lnTo>
                  <a:lnTo>
                    <a:pt x="584923" y="3051098"/>
                  </a:lnTo>
                  <a:lnTo>
                    <a:pt x="579081" y="3054312"/>
                  </a:lnTo>
                  <a:lnTo>
                    <a:pt x="564959" y="3065564"/>
                  </a:lnTo>
                  <a:lnTo>
                    <a:pt x="562546" y="3067545"/>
                  </a:lnTo>
                  <a:lnTo>
                    <a:pt x="550710" y="3077819"/>
                  </a:lnTo>
                  <a:lnTo>
                    <a:pt x="544499" y="3082937"/>
                  </a:lnTo>
                  <a:lnTo>
                    <a:pt x="537603" y="3088906"/>
                  </a:lnTo>
                  <a:lnTo>
                    <a:pt x="529272" y="3095447"/>
                  </a:lnTo>
                  <a:lnTo>
                    <a:pt x="521373" y="3101340"/>
                  </a:lnTo>
                  <a:lnTo>
                    <a:pt x="513537" y="3107309"/>
                  </a:lnTo>
                  <a:lnTo>
                    <a:pt x="470039" y="3142157"/>
                  </a:lnTo>
                  <a:lnTo>
                    <a:pt x="427431" y="3179127"/>
                  </a:lnTo>
                  <a:lnTo>
                    <a:pt x="413397" y="3191294"/>
                  </a:lnTo>
                  <a:lnTo>
                    <a:pt x="399275" y="3202863"/>
                  </a:lnTo>
                  <a:lnTo>
                    <a:pt x="390245" y="3209975"/>
                  </a:lnTo>
                  <a:lnTo>
                    <a:pt x="367969" y="3227692"/>
                  </a:lnTo>
                  <a:lnTo>
                    <a:pt x="352386" y="3240367"/>
                  </a:lnTo>
                  <a:lnTo>
                    <a:pt x="337172" y="3253155"/>
                  </a:lnTo>
                  <a:lnTo>
                    <a:pt x="322821" y="3265030"/>
                  </a:lnTo>
                  <a:lnTo>
                    <a:pt x="314655" y="3271621"/>
                  </a:lnTo>
                  <a:lnTo>
                    <a:pt x="305333" y="3279089"/>
                  </a:lnTo>
                  <a:lnTo>
                    <a:pt x="289458" y="3292106"/>
                  </a:lnTo>
                  <a:lnTo>
                    <a:pt x="257987" y="3319818"/>
                  </a:lnTo>
                  <a:lnTo>
                    <a:pt x="227330" y="3349028"/>
                  </a:lnTo>
                  <a:lnTo>
                    <a:pt x="196481" y="3381032"/>
                  </a:lnTo>
                  <a:lnTo>
                    <a:pt x="168452" y="3416389"/>
                  </a:lnTo>
                  <a:lnTo>
                    <a:pt x="150063" y="3449967"/>
                  </a:lnTo>
                  <a:lnTo>
                    <a:pt x="148336" y="3464572"/>
                  </a:lnTo>
                  <a:lnTo>
                    <a:pt x="149313" y="3469360"/>
                  </a:lnTo>
                  <a:lnTo>
                    <a:pt x="151841" y="3474339"/>
                  </a:lnTo>
                  <a:lnTo>
                    <a:pt x="154559" y="3477780"/>
                  </a:lnTo>
                  <a:lnTo>
                    <a:pt x="157759" y="3483622"/>
                  </a:lnTo>
                  <a:lnTo>
                    <a:pt x="161328" y="3486378"/>
                  </a:lnTo>
                  <a:lnTo>
                    <a:pt x="165760" y="3488474"/>
                  </a:lnTo>
                  <a:lnTo>
                    <a:pt x="170865" y="3491420"/>
                  </a:lnTo>
                  <a:lnTo>
                    <a:pt x="177876" y="3491471"/>
                  </a:lnTo>
                  <a:lnTo>
                    <a:pt x="190538" y="3489858"/>
                  </a:lnTo>
                  <a:lnTo>
                    <a:pt x="196380" y="3486658"/>
                  </a:lnTo>
                  <a:lnTo>
                    <a:pt x="202895" y="3484308"/>
                  </a:lnTo>
                  <a:lnTo>
                    <a:pt x="211124" y="3480612"/>
                  </a:lnTo>
                  <a:lnTo>
                    <a:pt x="217830" y="3476739"/>
                  </a:lnTo>
                  <a:lnTo>
                    <a:pt x="224701" y="3471316"/>
                  </a:lnTo>
                  <a:lnTo>
                    <a:pt x="240944" y="3460356"/>
                  </a:lnTo>
                  <a:lnTo>
                    <a:pt x="272326" y="3437737"/>
                  </a:lnTo>
                  <a:lnTo>
                    <a:pt x="304063" y="3412833"/>
                  </a:lnTo>
                  <a:lnTo>
                    <a:pt x="319811" y="3399218"/>
                  </a:lnTo>
                  <a:lnTo>
                    <a:pt x="328091" y="3392449"/>
                  </a:lnTo>
                  <a:lnTo>
                    <a:pt x="336257" y="3385388"/>
                  </a:lnTo>
                  <a:lnTo>
                    <a:pt x="344474" y="3378035"/>
                  </a:lnTo>
                  <a:lnTo>
                    <a:pt x="351840" y="3371329"/>
                  </a:lnTo>
                  <a:lnTo>
                    <a:pt x="360705" y="3363391"/>
                  </a:lnTo>
                  <a:lnTo>
                    <a:pt x="413969" y="3315309"/>
                  </a:lnTo>
                  <a:lnTo>
                    <a:pt x="447395" y="3282543"/>
                  </a:lnTo>
                  <a:lnTo>
                    <a:pt x="480301" y="3249142"/>
                  </a:lnTo>
                  <a:lnTo>
                    <a:pt x="489051" y="3240379"/>
                  </a:lnTo>
                  <a:lnTo>
                    <a:pt x="506488" y="3223425"/>
                  </a:lnTo>
                  <a:lnTo>
                    <a:pt x="514756" y="3215043"/>
                  </a:lnTo>
                  <a:lnTo>
                    <a:pt x="522262" y="3207042"/>
                  </a:lnTo>
                  <a:lnTo>
                    <a:pt x="537591" y="3190786"/>
                  </a:lnTo>
                  <a:lnTo>
                    <a:pt x="545096" y="3182785"/>
                  </a:lnTo>
                  <a:lnTo>
                    <a:pt x="557237" y="3170313"/>
                  </a:lnTo>
                  <a:lnTo>
                    <a:pt x="581583" y="3145955"/>
                  </a:lnTo>
                  <a:lnTo>
                    <a:pt x="594220" y="3133077"/>
                  </a:lnTo>
                  <a:lnTo>
                    <a:pt x="623341" y="3101670"/>
                  </a:lnTo>
                  <a:lnTo>
                    <a:pt x="624751" y="3096374"/>
                  </a:lnTo>
                  <a:lnTo>
                    <a:pt x="624624" y="3090913"/>
                  </a:lnTo>
                  <a:lnTo>
                    <a:pt x="625487" y="3090227"/>
                  </a:lnTo>
                  <a:lnTo>
                    <a:pt x="624801" y="3089376"/>
                  </a:lnTo>
                  <a:lnTo>
                    <a:pt x="627392" y="3087344"/>
                  </a:lnTo>
                  <a:lnTo>
                    <a:pt x="627570" y="3085795"/>
                  </a:lnTo>
                  <a:lnTo>
                    <a:pt x="628434" y="3085122"/>
                  </a:lnTo>
                  <a:lnTo>
                    <a:pt x="630326" y="3082226"/>
                  </a:lnTo>
                  <a:lnTo>
                    <a:pt x="630694" y="3079153"/>
                  </a:lnTo>
                  <a:lnTo>
                    <a:pt x="631926" y="3075406"/>
                  </a:lnTo>
                  <a:lnTo>
                    <a:pt x="632841" y="3067723"/>
                  </a:lnTo>
                  <a:close/>
                </a:path>
                <a:path w="5238750" h="3655695">
                  <a:moveTo>
                    <a:pt x="661631" y="3137014"/>
                  </a:moveTo>
                  <a:lnTo>
                    <a:pt x="661200" y="3137357"/>
                  </a:lnTo>
                  <a:lnTo>
                    <a:pt x="661136" y="3137865"/>
                  </a:lnTo>
                  <a:lnTo>
                    <a:pt x="661631" y="3137014"/>
                  </a:lnTo>
                  <a:close/>
                </a:path>
                <a:path w="5238750" h="3655695">
                  <a:moveTo>
                    <a:pt x="720483" y="3143631"/>
                  </a:moveTo>
                  <a:lnTo>
                    <a:pt x="696772" y="3113519"/>
                  </a:lnTo>
                  <a:lnTo>
                    <a:pt x="692162" y="3112973"/>
                  </a:lnTo>
                  <a:lnTo>
                    <a:pt x="687362" y="3113963"/>
                  </a:lnTo>
                  <a:lnTo>
                    <a:pt x="683247" y="3115818"/>
                  </a:lnTo>
                  <a:lnTo>
                    <a:pt x="677595" y="3117481"/>
                  </a:lnTo>
                  <a:lnTo>
                    <a:pt x="671753" y="3120682"/>
                  </a:lnTo>
                  <a:lnTo>
                    <a:pt x="665861" y="3130893"/>
                  </a:lnTo>
                  <a:lnTo>
                    <a:pt x="663105" y="3134461"/>
                  </a:lnTo>
                  <a:lnTo>
                    <a:pt x="661924" y="3136506"/>
                  </a:lnTo>
                  <a:lnTo>
                    <a:pt x="661631" y="3137014"/>
                  </a:lnTo>
                  <a:lnTo>
                    <a:pt x="662063" y="3136684"/>
                  </a:lnTo>
                  <a:lnTo>
                    <a:pt x="661022" y="3138881"/>
                  </a:lnTo>
                  <a:lnTo>
                    <a:pt x="661136" y="3137865"/>
                  </a:lnTo>
                  <a:lnTo>
                    <a:pt x="660158" y="3139567"/>
                  </a:lnTo>
                  <a:lnTo>
                    <a:pt x="661009" y="3138906"/>
                  </a:lnTo>
                  <a:lnTo>
                    <a:pt x="659968" y="3141103"/>
                  </a:lnTo>
                  <a:lnTo>
                    <a:pt x="659345" y="3142069"/>
                  </a:lnTo>
                  <a:lnTo>
                    <a:pt x="658075" y="3143999"/>
                  </a:lnTo>
                  <a:lnTo>
                    <a:pt x="655980" y="3148431"/>
                  </a:lnTo>
                  <a:lnTo>
                    <a:pt x="659790" y="3142640"/>
                  </a:lnTo>
                  <a:lnTo>
                    <a:pt x="655472" y="3150438"/>
                  </a:lnTo>
                  <a:lnTo>
                    <a:pt x="647103" y="3166351"/>
                  </a:lnTo>
                  <a:lnTo>
                    <a:pt x="642797" y="3174149"/>
                  </a:lnTo>
                  <a:lnTo>
                    <a:pt x="642607" y="3175685"/>
                  </a:lnTo>
                  <a:lnTo>
                    <a:pt x="640892" y="3177032"/>
                  </a:lnTo>
                  <a:lnTo>
                    <a:pt x="640715" y="3178568"/>
                  </a:lnTo>
                  <a:lnTo>
                    <a:pt x="641565" y="3177895"/>
                  </a:lnTo>
                  <a:lnTo>
                    <a:pt x="638619" y="3183001"/>
                  </a:lnTo>
                  <a:lnTo>
                    <a:pt x="636358" y="3188970"/>
                  </a:lnTo>
                  <a:lnTo>
                    <a:pt x="634390" y="3192373"/>
                  </a:lnTo>
                  <a:lnTo>
                    <a:pt x="634453" y="3191865"/>
                  </a:lnTo>
                  <a:lnTo>
                    <a:pt x="633412" y="3194075"/>
                  </a:lnTo>
                  <a:lnTo>
                    <a:pt x="631507" y="3196971"/>
                  </a:lnTo>
                  <a:lnTo>
                    <a:pt x="630466" y="3199180"/>
                  </a:lnTo>
                  <a:lnTo>
                    <a:pt x="615327" y="3227349"/>
                  </a:lnTo>
                  <a:lnTo>
                    <a:pt x="588695" y="3284982"/>
                  </a:lnTo>
                  <a:lnTo>
                    <a:pt x="574484" y="3323628"/>
                  </a:lnTo>
                  <a:lnTo>
                    <a:pt x="565518" y="3352050"/>
                  </a:lnTo>
                  <a:lnTo>
                    <a:pt x="562279" y="3361486"/>
                  </a:lnTo>
                  <a:lnTo>
                    <a:pt x="554964" y="3379952"/>
                  </a:lnTo>
                  <a:lnTo>
                    <a:pt x="551726" y="3389388"/>
                  </a:lnTo>
                  <a:lnTo>
                    <a:pt x="547687" y="3398837"/>
                  </a:lnTo>
                  <a:lnTo>
                    <a:pt x="543737" y="3408222"/>
                  </a:lnTo>
                  <a:lnTo>
                    <a:pt x="539953" y="3417481"/>
                  </a:lnTo>
                  <a:lnTo>
                    <a:pt x="536397" y="3426549"/>
                  </a:lnTo>
                  <a:lnTo>
                    <a:pt x="532612" y="3436035"/>
                  </a:lnTo>
                  <a:lnTo>
                    <a:pt x="529259" y="3445573"/>
                  </a:lnTo>
                  <a:lnTo>
                    <a:pt x="526199" y="3455149"/>
                  </a:lnTo>
                  <a:lnTo>
                    <a:pt x="523278" y="3464737"/>
                  </a:lnTo>
                  <a:lnTo>
                    <a:pt x="519772" y="3474605"/>
                  </a:lnTo>
                  <a:lnTo>
                    <a:pt x="512813" y="3493757"/>
                  </a:lnTo>
                  <a:lnTo>
                    <a:pt x="509308" y="3503612"/>
                  </a:lnTo>
                  <a:lnTo>
                    <a:pt x="506260" y="3513302"/>
                  </a:lnTo>
                  <a:lnTo>
                    <a:pt x="502996" y="3523043"/>
                  </a:lnTo>
                  <a:lnTo>
                    <a:pt x="499605" y="3532606"/>
                  </a:lnTo>
                  <a:lnTo>
                    <a:pt x="496189" y="3541814"/>
                  </a:lnTo>
                  <a:lnTo>
                    <a:pt x="492810" y="3550767"/>
                  </a:lnTo>
                  <a:lnTo>
                    <a:pt x="489572" y="3559733"/>
                  </a:lnTo>
                  <a:lnTo>
                    <a:pt x="486689" y="3568547"/>
                  </a:lnTo>
                  <a:lnTo>
                    <a:pt x="484111" y="3577793"/>
                  </a:lnTo>
                  <a:lnTo>
                    <a:pt x="482257" y="3583673"/>
                  </a:lnTo>
                  <a:lnTo>
                    <a:pt x="480428" y="3589934"/>
                  </a:lnTo>
                  <a:lnTo>
                    <a:pt x="478739" y="3596348"/>
                  </a:lnTo>
                  <a:lnTo>
                    <a:pt x="477253" y="3602710"/>
                  </a:lnTo>
                  <a:lnTo>
                    <a:pt x="476897" y="3605784"/>
                  </a:lnTo>
                  <a:lnTo>
                    <a:pt x="475665" y="3609530"/>
                  </a:lnTo>
                  <a:lnTo>
                    <a:pt x="475297" y="3612604"/>
                  </a:lnTo>
                  <a:lnTo>
                    <a:pt x="473887" y="3617899"/>
                  </a:lnTo>
                  <a:lnTo>
                    <a:pt x="474700" y="3624237"/>
                  </a:lnTo>
                  <a:lnTo>
                    <a:pt x="474954" y="3635171"/>
                  </a:lnTo>
                  <a:lnTo>
                    <a:pt x="477481" y="3640150"/>
                  </a:lnTo>
                  <a:lnTo>
                    <a:pt x="481545" y="3645319"/>
                  </a:lnTo>
                  <a:lnTo>
                    <a:pt x="478967" y="3647351"/>
                  </a:lnTo>
                  <a:lnTo>
                    <a:pt x="481177" y="3648392"/>
                  </a:lnTo>
                  <a:lnTo>
                    <a:pt x="482536" y="3650107"/>
                  </a:lnTo>
                  <a:lnTo>
                    <a:pt x="489153" y="3653523"/>
                  </a:lnTo>
                  <a:lnTo>
                    <a:pt x="495960" y="3655212"/>
                  </a:lnTo>
                  <a:lnTo>
                    <a:pt x="502983" y="3655174"/>
                  </a:lnTo>
                  <a:lnTo>
                    <a:pt x="510209" y="3653396"/>
                  </a:lnTo>
                  <a:lnTo>
                    <a:pt x="538899" y="3621049"/>
                  </a:lnTo>
                  <a:lnTo>
                    <a:pt x="543687" y="3613670"/>
                  </a:lnTo>
                  <a:lnTo>
                    <a:pt x="548525" y="3606508"/>
                  </a:lnTo>
                  <a:lnTo>
                    <a:pt x="559003" y="3589617"/>
                  </a:lnTo>
                  <a:lnTo>
                    <a:pt x="568833" y="3572573"/>
                  </a:lnTo>
                  <a:lnTo>
                    <a:pt x="577964" y="3555301"/>
                  </a:lnTo>
                  <a:lnTo>
                    <a:pt x="586320" y="3537724"/>
                  </a:lnTo>
                  <a:lnTo>
                    <a:pt x="594652" y="3520427"/>
                  </a:lnTo>
                  <a:lnTo>
                    <a:pt x="610298" y="3484562"/>
                  </a:lnTo>
                  <a:lnTo>
                    <a:pt x="626960" y="3439541"/>
                  </a:lnTo>
                  <a:lnTo>
                    <a:pt x="630224" y="3430689"/>
                  </a:lnTo>
                  <a:lnTo>
                    <a:pt x="633742" y="3421875"/>
                  </a:lnTo>
                  <a:lnTo>
                    <a:pt x="641007" y="3404565"/>
                  </a:lnTo>
                  <a:lnTo>
                    <a:pt x="651992" y="3377082"/>
                  </a:lnTo>
                  <a:lnTo>
                    <a:pt x="666699" y="3338982"/>
                  </a:lnTo>
                  <a:lnTo>
                    <a:pt x="679843" y="3301123"/>
                  </a:lnTo>
                  <a:lnTo>
                    <a:pt x="690460" y="3263582"/>
                  </a:lnTo>
                  <a:lnTo>
                    <a:pt x="695261" y="3244316"/>
                  </a:lnTo>
                  <a:lnTo>
                    <a:pt x="698563" y="3232302"/>
                  </a:lnTo>
                  <a:lnTo>
                    <a:pt x="712076" y="3182975"/>
                  </a:lnTo>
                  <a:lnTo>
                    <a:pt x="718058" y="3156788"/>
                  </a:lnTo>
                  <a:lnTo>
                    <a:pt x="720483" y="3143631"/>
                  </a:lnTo>
                  <a:close/>
                </a:path>
                <a:path w="5238750" h="3655695">
                  <a:moveTo>
                    <a:pt x="4585220" y="496328"/>
                  </a:moveTo>
                  <a:lnTo>
                    <a:pt x="4584636" y="497116"/>
                  </a:lnTo>
                  <a:lnTo>
                    <a:pt x="4585106" y="496824"/>
                  </a:lnTo>
                  <a:lnTo>
                    <a:pt x="4585220" y="496328"/>
                  </a:lnTo>
                  <a:close/>
                </a:path>
                <a:path w="5238750" h="3655695">
                  <a:moveTo>
                    <a:pt x="4586389" y="494741"/>
                  </a:moveTo>
                  <a:lnTo>
                    <a:pt x="4585462" y="495325"/>
                  </a:lnTo>
                  <a:lnTo>
                    <a:pt x="4585220" y="496328"/>
                  </a:lnTo>
                  <a:lnTo>
                    <a:pt x="4586389" y="494741"/>
                  </a:lnTo>
                  <a:close/>
                </a:path>
                <a:path w="5238750" h="3655695">
                  <a:moveTo>
                    <a:pt x="4825936" y="22999"/>
                  </a:moveTo>
                  <a:lnTo>
                    <a:pt x="4823993" y="17780"/>
                  </a:lnTo>
                  <a:lnTo>
                    <a:pt x="4820526" y="12192"/>
                  </a:lnTo>
                  <a:lnTo>
                    <a:pt x="4823320" y="10464"/>
                  </a:lnTo>
                  <a:lnTo>
                    <a:pt x="4821237" y="9182"/>
                  </a:lnTo>
                  <a:lnTo>
                    <a:pt x="4820082" y="7315"/>
                  </a:lnTo>
                  <a:lnTo>
                    <a:pt x="4813897" y="3175"/>
                  </a:lnTo>
                  <a:lnTo>
                    <a:pt x="4807318" y="736"/>
                  </a:lnTo>
                  <a:lnTo>
                    <a:pt x="4800333" y="0"/>
                  </a:lnTo>
                  <a:lnTo>
                    <a:pt x="4792954" y="939"/>
                  </a:lnTo>
                  <a:lnTo>
                    <a:pt x="4760811" y="29870"/>
                  </a:lnTo>
                  <a:lnTo>
                    <a:pt x="4755235" y="36677"/>
                  </a:lnTo>
                  <a:lnTo>
                    <a:pt x="4749622" y="43256"/>
                  </a:lnTo>
                  <a:lnTo>
                    <a:pt x="4737328" y="58864"/>
                  </a:lnTo>
                  <a:lnTo>
                    <a:pt x="4725644" y="74688"/>
                  </a:lnTo>
                  <a:lnTo>
                    <a:pt x="4714633" y="90830"/>
                  </a:lnTo>
                  <a:lnTo>
                    <a:pt x="4704359" y="107365"/>
                  </a:lnTo>
                  <a:lnTo>
                    <a:pt x="4694148" y="123621"/>
                  </a:lnTo>
                  <a:lnTo>
                    <a:pt x="4674578" y="157518"/>
                  </a:lnTo>
                  <a:lnTo>
                    <a:pt x="4652975" y="200380"/>
                  </a:lnTo>
                  <a:lnTo>
                    <a:pt x="4648733" y="208813"/>
                  </a:lnTo>
                  <a:lnTo>
                    <a:pt x="4644263" y="217182"/>
                  </a:lnTo>
                  <a:lnTo>
                    <a:pt x="4635106" y="233565"/>
                  </a:lnTo>
                  <a:lnTo>
                    <a:pt x="4621111" y="259638"/>
                  </a:lnTo>
                  <a:lnTo>
                    <a:pt x="4602226" y="295859"/>
                  </a:lnTo>
                  <a:lnTo>
                    <a:pt x="4584916" y="331990"/>
                  </a:lnTo>
                  <a:lnTo>
                    <a:pt x="4570171" y="368122"/>
                  </a:lnTo>
                  <a:lnTo>
                    <a:pt x="4563237" y="386727"/>
                  </a:lnTo>
                  <a:lnTo>
                    <a:pt x="4558614" y="398284"/>
                  </a:lnTo>
                  <a:lnTo>
                    <a:pt x="4539653" y="445795"/>
                  </a:lnTo>
                  <a:lnTo>
                    <a:pt x="4526902" y="483958"/>
                  </a:lnTo>
                  <a:lnTo>
                    <a:pt x="4526407" y="494563"/>
                  </a:lnTo>
                  <a:lnTo>
                    <a:pt x="4530356" y="504342"/>
                  </a:lnTo>
                  <a:lnTo>
                    <a:pt x="4537634" y="512076"/>
                  </a:lnTo>
                  <a:lnTo>
                    <a:pt x="4547082" y="516521"/>
                  </a:lnTo>
                  <a:lnTo>
                    <a:pt x="4551604" y="517588"/>
                  </a:lnTo>
                  <a:lnTo>
                    <a:pt x="4556480" y="517144"/>
                  </a:lnTo>
                  <a:lnTo>
                    <a:pt x="4560786" y="515759"/>
                  </a:lnTo>
                  <a:lnTo>
                    <a:pt x="4566590" y="514743"/>
                  </a:lnTo>
                  <a:lnTo>
                    <a:pt x="4572749" y="512216"/>
                  </a:lnTo>
                  <a:lnTo>
                    <a:pt x="4579747" y="502729"/>
                  </a:lnTo>
                  <a:lnTo>
                    <a:pt x="4582884" y="499491"/>
                  </a:lnTo>
                  <a:lnTo>
                    <a:pt x="4584293" y="497586"/>
                  </a:lnTo>
                  <a:lnTo>
                    <a:pt x="4584636" y="497116"/>
                  </a:lnTo>
                  <a:lnTo>
                    <a:pt x="4584179" y="497408"/>
                  </a:lnTo>
                  <a:lnTo>
                    <a:pt x="4585462" y="495325"/>
                  </a:lnTo>
                  <a:lnTo>
                    <a:pt x="4586744" y="493242"/>
                  </a:lnTo>
                  <a:lnTo>
                    <a:pt x="4587481" y="492353"/>
                  </a:lnTo>
                  <a:lnTo>
                    <a:pt x="4588954" y="490575"/>
                  </a:lnTo>
                  <a:lnTo>
                    <a:pt x="4591520" y="486410"/>
                  </a:lnTo>
                  <a:lnTo>
                    <a:pt x="4587100" y="491731"/>
                  </a:lnTo>
                  <a:lnTo>
                    <a:pt x="4592256" y="484466"/>
                  </a:lnTo>
                  <a:lnTo>
                    <a:pt x="4602353" y="469595"/>
                  </a:lnTo>
                  <a:lnTo>
                    <a:pt x="4607509" y="462330"/>
                  </a:lnTo>
                  <a:lnTo>
                    <a:pt x="4607865" y="460819"/>
                  </a:lnTo>
                  <a:lnTo>
                    <a:pt x="4609731" y="459676"/>
                  </a:lnTo>
                  <a:lnTo>
                    <a:pt x="4610087" y="458165"/>
                  </a:lnTo>
                  <a:lnTo>
                    <a:pt x="4609147" y="458736"/>
                  </a:lnTo>
                  <a:lnTo>
                    <a:pt x="4612652" y="453999"/>
                  </a:lnTo>
                  <a:lnTo>
                    <a:pt x="4615573" y="448322"/>
                  </a:lnTo>
                  <a:lnTo>
                    <a:pt x="4617910" y="445160"/>
                  </a:lnTo>
                  <a:lnTo>
                    <a:pt x="4617783" y="445655"/>
                  </a:lnTo>
                  <a:lnTo>
                    <a:pt x="4619079" y="443572"/>
                  </a:lnTo>
                  <a:lnTo>
                    <a:pt x="4621288" y="440918"/>
                  </a:lnTo>
                  <a:lnTo>
                    <a:pt x="4622571" y="438835"/>
                  </a:lnTo>
                  <a:lnTo>
                    <a:pt x="4640770" y="412546"/>
                  </a:lnTo>
                  <a:lnTo>
                    <a:pt x="4673689" y="358254"/>
                  </a:lnTo>
                  <a:lnTo>
                    <a:pt x="4692142" y="321437"/>
                  </a:lnTo>
                  <a:lnTo>
                    <a:pt x="4704232" y="294208"/>
                  </a:lnTo>
                  <a:lnTo>
                    <a:pt x="4708512" y="285191"/>
                  </a:lnTo>
                  <a:lnTo>
                    <a:pt x="4717847" y="267652"/>
                  </a:lnTo>
                  <a:lnTo>
                    <a:pt x="4722126" y="258648"/>
                  </a:lnTo>
                  <a:lnTo>
                    <a:pt x="4727194" y="249707"/>
                  </a:lnTo>
                  <a:lnTo>
                    <a:pt x="4732172" y="240830"/>
                  </a:lnTo>
                  <a:lnTo>
                    <a:pt x="4736973" y="232054"/>
                  </a:lnTo>
                  <a:lnTo>
                    <a:pt x="4741519" y="223443"/>
                  </a:lnTo>
                  <a:lnTo>
                    <a:pt x="4746345" y="214439"/>
                  </a:lnTo>
                  <a:lnTo>
                    <a:pt x="4750740" y="205333"/>
                  </a:lnTo>
                  <a:lnTo>
                    <a:pt x="4754854" y="196164"/>
                  </a:lnTo>
                  <a:lnTo>
                    <a:pt x="4758829" y="186956"/>
                  </a:lnTo>
                  <a:lnTo>
                    <a:pt x="4763427" y="177546"/>
                  </a:lnTo>
                  <a:lnTo>
                    <a:pt x="4772482" y="159296"/>
                  </a:lnTo>
                  <a:lnTo>
                    <a:pt x="4777067" y="149885"/>
                  </a:lnTo>
                  <a:lnTo>
                    <a:pt x="4781181" y="140601"/>
                  </a:lnTo>
                  <a:lnTo>
                    <a:pt x="4785512" y="131292"/>
                  </a:lnTo>
                  <a:lnTo>
                    <a:pt x="4789957" y="122161"/>
                  </a:lnTo>
                  <a:lnTo>
                    <a:pt x="4794389" y="113398"/>
                  </a:lnTo>
                  <a:lnTo>
                    <a:pt x="4798746" y="104889"/>
                  </a:lnTo>
                  <a:lnTo>
                    <a:pt x="4802962" y="96329"/>
                  </a:lnTo>
                  <a:lnTo>
                    <a:pt x="4806810" y="87896"/>
                  </a:lnTo>
                  <a:lnTo>
                    <a:pt x="4810417" y="78994"/>
                  </a:lnTo>
                  <a:lnTo>
                    <a:pt x="4812919" y="73355"/>
                  </a:lnTo>
                  <a:lnTo>
                    <a:pt x="4815433" y="67348"/>
                  </a:lnTo>
                  <a:lnTo>
                    <a:pt x="4817834" y="61175"/>
                  </a:lnTo>
                  <a:lnTo>
                    <a:pt x="4820018" y="55016"/>
                  </a:lnTo>
                  <a:lnTo>
                    <a:pt x="4820729" y="51993"/>
                  </a:lnTo>
                  <a:lnTo>
                    <a:pt x="4822368" y="48412"/>
                  </a:lnTo>
                  <a:lnTo>
                    <a:pt x="4823066" y="45389"/>
                  </a:lnTo>
                  <a:lnTo>
                    <a:pt x="4825060" y="40297"/>
                  </a:lnTo>
                  <a:lnTo>
                    <a:pt x="4824971" y="33909"/>
                  </a:lnTo>
                  <a:lnTo>
                    <a:pt x="4825936" y="22999"/>
                  </a:lnTo>
                  <a:close/>
                </a:path>
                <a:path w="5238750" h="3655695">
                  <a:moveTo>
                    <a:pt x="5131397" y="229133"/>
                  </a:moveTo>
                  <a:lnTo>
                    <a:pt x="5130952" y="224256"/>
                  </a:lnTo>
                  <a:lnTo>
                    <a:pt x="5128996" y="219024"/>
                  </a:lnTo>
                  <a:lnTo>
                    <a:pt x="5126698" y="215303"/>
                  </a:lnTo>
                  <a:lnTo>
                    <a:pt x="5124170" y="209143"/>
                  </a:lnTo>
                  <a:lnTo>
                    <a:pt x="5120932" y="205994"/>
                  </a:lnTo>
                  <a:lnTo>
                    <a:pt x="5116766" y="203428"/>
                  </a:lnTo>
                  <a:lnTo>
                    <a:pt x="5112016" y="199923"/>
                  </a:lnTo>
                  <a:lnTo>
                    <a:pt x="5105057" y="199085"/>
                  </a:lnTo>
                  <a:lnTo>
                    <a:pt x="5092293" y="199275"/>
                  </a:lnTo>
                  <a:lnTo>
                    <a:pt x="5086134" y="201803"/>
                  </a:lnTo>
                  <a:lnTo>
                    <a:pt x="5079390" y="203403"/>
                  </a:lnTo>
                  <a:lnTo>
                    <a:pt x="5070792" y="206146"/>
                  </a:lnTo>
                  <a:lnTo>
                    <a:pt x="5063706" y="209257"/>
                  </a:lnTo>
                  <a:lnTo>
                    <a:pt x="5056263" y="213868"/>
                  </a:lnTo>
                  <a:lnTo>
                    <a:pt x="5038903" y="222935"/>
                  </a:lnTo>
                  <a:lnTo>
                    <a:pt x="5005171" y="241909"/>
                  </a:lnTo>
                  <a:lnTo>
                    <a:pt x="4970856" y="263093"/>
                  </a:lnTo>
                  <a:lnTo>
                    <a:pt x="4953686" y="274866"/>
                  </a:lnTo>
                  <a:lnTo>
                    <a:pt x="4944694" y="280657"/>
                  </a:lnTo>
                  <a:lnTo>
                    <a:pt x="4935779" y="286766"/>
                  </a:lnTo>
                  <a:lnTo>
                    <a:pt x="4926800" y="293154"/>
                  </a:lnTo>
                  <a:lnTo>
                    <a:pt x="4918722" y="298983"/>
                  </a:lnTo>
                  <a:lnTo>
                    <a:pt x="4909032" y="305879"/>
                  </a:lnTo>
                  <a:lnTo>
                    <a:pt x="4850714" y="347687"/>
                  </a:lnTo>
                  <a:lnTo>
                    <a:pt x="4813833" y="376504"/>
                  </a:lnTo>
                  <a:lnTo>
                    <a:pt x="4777384" y="406006"/>
                  </a:lnTo>
                  <a:lnTo>
                    <a:pt x="4767707" y="413740"/>
                  </a:lnTo>
                  <a:lnTo>
                    <a:pt x="4748479" y="428625"/>
                  </a:lnTo>
                  <a:lnTo>
                    <a:pt x="4739322" y="436041"/>
                  </a:lnTo>
                  <a:lnTo>
                    <a:pt x="4730966" y="443141"/>
                  </a:lnTo>
                  <a:lnTo>
                    <a:pt x="4713910" y="457581"/>
                  </a:lnTo>
                  <a:lnTo>
                    <a:pt x="4705566" y="464680"/>
                  </a:lnTo>
                  <a:lnTo>
                    <a:pt x="4692104" y="475729"/>
                  </a:lnTo>
                  <a:lnTo>
                    <a:pt x="4665192" y="497205"/>
                  </a:lnTo>
                  <a:lnTo>
                    <a:pt x="4651184" y="508584"/>
                  </a:lnTo>
                  <a:lnTo>
                    <a:pt x="4618723" y="536536"/>
                  </a:lnTo>
                  <a:lnTo>
                    <a:pt x="4616247" y="547077"/>
                  </a:lnTo>
                  <a:lnTo>
                    <a:pt x="4615319" y="547662"/>
                  </a:lnTo>
                  <a:lnTo>
                    <a:pt x="4615891" y="548589"/>
                  </a:lnTo>
                  <a:lnTo>
                    <a:pt x="4613097" y="550316"/>
                  </a:lnTo>
                  <a:lnTo>
                    <a:pt x="4612741" y="551827"/>
                  </a:lnTo>
                  <a:lnTo>
                    <a:pt x="4611814" y="552399"/>
                  </a:lnTo>
                  <a:lnTo>
                    <a:pt x="4609604" y="555066"/>
                  </a:lnTo>
                  <a:lnTo>
                    <a:pt x="4608893" y="558076"/>
                  </a:lnTo>
                  <a:lnTo>
                    <a:pt x="4607255" y="561670"/>
                  </a:lnTo>
                  <a:lnTo>
                    <a:pt x="4605490" y="569201"/>
                  </a:lnTo>
                  <a:lnTo>
                    <a:pt x="4607090" y="575945"/>
                  </a:lnTo>
                  <a:lnTo>
                    <a:pt x="4610189" y="583031"/>
                  </a:lnTo>
                  <a:lnTo>
                    <a:pt x="4614799" y="588594"/>
                  </a:lnTo>
                  <a:lnTo>
                    <a:pt x="4620653" y="592645"/>
                  </a:lnTo>
                  <a:lnTo>
                    <a:pt x="4627473" y="595147"/>
                  </a:lnTo>
                  <a:lnTo>
                    <a:pt x="4634979" y="596011"/>
                  </a:lnTo>
                  <a:lnTo>
                    <a:pt x="4641354" y="595922"/>
                  </a:lnTo>
                  <a:lnTo>
                    <a:pt x="4646015" y="593039"/>
                  </a:lnTo>
                  <a:lnTo>
                    <a:pt x="4651235" y="591083"/>
                  </a:lnTo>
                  <a:lnTo>
                    <a:pt x="4657407" y="588556"/>
                  </a:lnTo>
                  <a:lnTo>
                    <a:pt x="4672698" y="578954"/>
                  </a:lnTo>
                  <a:lnTo>
                    <a:pt x="4675314" y="577253"/>
                  </a:lnTo>
                  <a:lnTo>
                    <a:pt x="4688230" y="568363"/>
                  </a:lnTo>
                  <a:lnTo>
                    <a:pt x="4694974" y="563981"/>
                  </a:lnTo>
                  <a:lnTo>
                    <a:pt x="4702505" y="558812"/>
                  </a:lnTo>
                  <a:lnTo>
                    <a:pt x="4711509" y="553250"/>
                  </a:lnTo>
                  <a:lnTo>
                    <a:pt x="4720018" y="548284"/>
                  </a:lnTo>
                  <a:lnTo>
                    <a:pt x="4728476" y="543217"/>
                  </a:lnTo>
                  <a:lnTo>
                    <a:pt x="4775606" y="513473"/>
                  </a:lnTo>
                  <a:lnTo>
                    <a:pt x="4822075" y="481507"/>
                  </a:lnTo>
                  <a:lnTo>
                    <a:pt x="4837392" y="470992"/>
                  </a:lnTo>
                  <a:lnTo>
                    <a:pt x="4852721" y="461073"/>
                  </a:lnTo>
                  <a:lnTo>
                    <a:pt x="4862487" y="455015"/>
                  </a:lnTo>
                  <a:lnTo>
                    <a:pt x="4886604" y="439915"/>
                  </a:lnTo>
                  <a:lnTo>
                    <a:pt x="4903508" y="429056"/>
                  </a:lnTo>
                  <a:lnTo>
                    <a:pt x="4920069" y="418045"/>
                  </a:lnTo>
                  <a:lnTo>
                    <a:pt x="4935652" y="407860"/>
                  </a:lnTo>
                  <a:lnTo>
                    <a:pt x="4944516" y="402234"/>
                  </a:lnTo>
                  <a:lnTo>
                    <a:pt x="4954600" y="395846"/>
                  </a:lnTo>
                  <a:lnTo>
                    <a:pt x="4971847" y="384695"/>
                  </a:lnTo>
                  <a:lnTo>
                    <a:pt x="5006225" y="360680"/>
                  </a:lnTo>
                  <a:lnTo>
                    <a:pt x="5039944" y="335102"/>
                  </a:lnTo>
                  <a:lnTo>
                    <a:pt x="5074196" y="306743"/>
                  </a:lnTo>
                  <a:lnTo>
                    <a:pt x="5106009" y="274751"/>
                  </a:lnTo>
                  <a:lnTo>
                    <a:pt x="5128044" y="243446"/>
                  </a:lnTo>
                  <a:lnTo>
                    <a:pt x="5130482" y="236537"/>
                  </a:lnTo>
                  <a:lnTo>
                    <a:pt x="5131397" y="229133"/>
                  </a:lnTo>
                  <a:close/>
                </a:path>
                <a:path w="5238750" h="3655695">
                  <a:moveTo>
                    <a:pt x="5211381" y="842022"/>
                  </a:moveTo>
                  <a:lnTo>
                    <a:pt x="5210124" y="832078"/>
                  </a:lnTo>
                  <a:lnTo>
                    <a:pt x="5207241" y="827430"/>
                  </a:lnTo>
                  <a:lnTo>
                    <a:pt x="5200993" y="823569"/>
                  </a:lnTo>
                  <a:lnTo>
                    <a:pt x="5197170" y="819492"/>
                  </a:lnTo>
                  <a:lnTo>
                    <a:pt x="5191493" y="816571"/>
                  </a:lnTo>
                  <a:lnTo>
                    <a:pt x="5189410" y="815289"/>
                  </a:lnTo>
                  <a:lnTo>
                    <a:pt x="5186400" y="814578"/>
                  </a:lnTo>
                  <a:lnTo>
                    <a:pt x="5182806" y="812939"/>
                  </a:lnTo>
                  <a:lnTo>
                    <a:pt x="5167515" y="806958"/>
                  </a:lnTo>
                  <a:lnTo>
                    <a:pt x="5148300" y="799071"/>
                  </a:lnTo>
                  <a:lnTo>
                    <a:pt x="5109146" y="786587"/>
                  </a:lnTo>
                  <a:lnTo>
                    <a:pt x="5068582" y="777824"/>
                  </a:lnTo>
                  <a:lnTo>
                    <a:pt x="5047996" y="774115"/>
                  </a:lnTo>
                  <a:lnTo>
                    <a:pt x="5028489" y="770331"/>
                  </a:lnTo>
                  <a:lnTo>
                    <a:pt x="5008969" y="765949"/>
                  </a:lnTo>
                  <a:lnTo>
                    <a:pt x="4970196" y="756640"/>
                  </a:lnTo>
                  <a:lnTo>
                    <a:pt x="4949698" y="752005"/>
                  </a:lnTo>
                  <a:lnTo>
                    <a:pt x="4908067" y="744067"/>
                  </a:lnTo>
                  <a:lnTo>
                    <a:pt x="4865116" y="738581"/>
                  </a:lnTo>
                  <a:lnTo>
                    <a:pt x="4799355" y="732421"/>
                  </a:lnTo>
                  <a:lnTo>
                    <a:pt x="4779708" y="730351"/>
                  </a:lnTo>
                  <a:lnTo>
                    <a:pt x="4760176" y="728687"/>
                  </a:lnTo>
                  <a:lnTo>
                    <a:pt x="4740694" y="727481"/>
                  </a:lnTo>
                  <a:lnTo>
                    <a:pt x="4721161" y="726782"/>
                  </a:lnTo>
                  <a:lnTo>
                    <a:pt x="4711230" y="728738"/>
                  </a:lnTo>
                  <a:lnTo>
                    <a:pt x="4703229" y="734199"/>
                  </a:lnTo>
                  <a:lnTo>
                    <a:pt x="4697755" y="742200"/>
                  </a:lnTo>
                  <a:lnTo>
                    <a:pt x="4695431" y="751751"/>
                  </a:lnTo>
                  <a:lnTo>
                    <a:pt x="4694148" y="753833"/>
                  </a:lnTo>
                  <a:lnTo>
                    <a:pt x="4693437" y="756843"/>
                  </a:lnTo>
                  <a:lnTo>
                    <a:pt x="4692840" y="763676"/>
                  </a:lnTo>
                  <a:lnTo>
                    <a:pt x="4694123" y="770432"/>
                  </a:lnTo>
                  <a:lnTo>
                    <a:pt x="4697133" y="776833"/>
                  </a:lnTo>
                  <a:lnTo>
                    <a:pt x="4701692" y="782637"/>
                  </a:lnTo>
                  <a:lnTo>
                    <a:pt x="4705502" y="786714"/>
                  </a:lnTo>
                  <a:lnTo>
                    <a:pt x="4710023" y="787781"/>
                  </a:lnTo>
                  <a:lnTo>
                    <a:pt x="4715129" y="789774"/>
                  </a:lnTo>
                  <a:lnTo>
                    <a:pt x="4717212" y="791057"/>
                  </a:lnTo>
                  <a:lnTo>
                    <a:pt x="4719650" y="790841"/>
                  </a:lnTo>
                  <a:lnTo>
                    <a:pt x="4727181" y="792607"/>
                  </a:lnTo>
                  <a:lnTo>
                    <a:pt x="4730775" y="794245"/>
                  </a:lnTo>
                  <a:lnTo>
                    <a:pt x="4735296" y="795312"/>
                  </a:lnTo>
                  <a:lnTo>
                    <a:pt x="4739462" y="797877"/>
                  </a:lnTo>
                  <a:lnTo>
                    <a:pt x="4743983" y="798944"/>
                  </a:lnTo>
                  <a:lnTo>
                    <a:pt x="4747006" y="799642"/>
                  </a:lnTo>
                  <a:lnTo>
                    <a:pt x="4749089" y="800925"/>
                  </a:lnTo>
                  <a:lnTo>
                    <a:pt x="4744567" y="799871"/>
                  </a:lnTo>
                  <a:lnTo>
                    <a:pt x="4757775" y="804557"/>
                  </a:lnTo>
                  <a:lnTo>
                    <a:pt x="4764964" y="807834"/>
                  </a:lnTo>
                  <a:lnTo>
                    <a:pt x="4763452" y="807491"/>
                  </a:lnTo>
                  <a:lnTo>
                    <a:pt x="4775733" y="811466"/>
                  </a:lnTo>
                  <a:lnTo>
                    <a:pt x="4782096" y="813320"/>
                  </a:lnTo>
                  <a:lnTo>
                    <a:pt x="4815459" y="821626"/>
                  </a:lnTo>
                  <a:lnTo>
                    <a:pt x="4840770" y="829119"/>
                  </a:lnTo>
                  <a:lnTo>
                    <a:pt x="4895380" y="841654"/>
                  </a:lnTo>
                  <a:lnTo>
                    <a:pt x="4970297" y="854468"/>
                  </a:lnTo>
                  <a:lnTo>
                    <a:pt x="4989741" y="858088"/>
                  </a:lnTo>
                  <a:lnTo>
                    <a:pt x="5028831" y="865657"/>
                  </a:lnTo>
                  <a:lnTo>
                    <a:pt x="5071986" y="871791"/>
                  </a:lnTo>
                  <a:lnTo>
                    <a:pt x="5128107" y="874826"/>
                  </a:lnTo>
                  <a:lnTo>
                    <a:pt x="5138826" y="874966"/>
                  </a:lnTo>
                  <a:lnTo>
                    <a:pt x="5148313" y="874661"/>
                  </a:lnTo>
                  <a:lnTo>
                    <a:pt x="5191391" y="869124"/>
                  </a:lnTo>
                  <a:lnTo>
                    <a:pt x="5210772" y="849223"/>
                  </a:lnTo>
                  <a:lnTo>
                    <a:pt x="5211381" y="842022"/>
                  </a:lnTo>
                  <a:close/>
                </a:path>
                <a:path w="5238750" h="3655695">
                  <a:moveTo>
                    <a:pt x="5238318" y="534403"/>
                  </a:moveTo>
                  <a:lnTo>
                    <a:pt x="5237404" y="522795"/>
                  </a:lnTo>
                  <a:lnTo>
                    <a:pt x="5237175" y="520357"/>
                  </a:lnTo>
                  <a:lnTo>
                    <a:pt x="5234292" y="515708"/>
                  </a:lnTo>
                  <a:lnTo>
                    <a:pt x="5231765" y="509549"/>
                  </a:lnTo>
                  <a:lnTo>
                    <a:pt x="5224005" y="505333"/>
                  </a:lnTo>
                  <a:lnTo>
                    <a:pt x="5214036" y="503796"/>
                  </a:lnTo>
                  <a:lnTo>
                    <a:pt x="5207076" y="502945"/>
                  </a:lnTo>
                  <a:lnTo>
                    <a:pt x="5201615" y="502462"/>
                  </a:lnTo>
                  <a:lnTo>
                    <a:pt x="5194655" y="501624"/>
                  </a:lnTo>
                  <a:lnTo>
                    <a:pt x="5174754" y="501713"/>
                  </a:lnTo>
                  <a:lnTo>
                    <a:pt x="5154955" y="503529"/>
                  </a:lnTo>
                  <a:lnTo>
                    <a:pt x="5135130" y="506095"/>
                  </a:lnTo>
                  <a:lnTo>
                    <a:pt x="5115141" y="508393"/>
                  </a:lnTo>
                  <a:lnTo>
                    <a:pt x="5068468" y="514134"/>
                  </a:lnTo>
                  <a:lnTo>
                    <a:pt x="5029339" y="521639"/>
                  </a:lnTo>
                  <a:lnTo>
                    <a:pt x="4989284" y="531812"/>
                  </a:lnTo>
                  <a:lnTo>
                    <a:pt x="4929873" y="548144"/>
                  </a:lnTo>
                  <a:lnTo>
                    <a:pt x="4910074" y="553364"/>
                  </a:lnTo>
                  <a:lnTo>
                    <a:pt x="4890224" y="558139"/>
                  </a:lnTo>
                  <a:lnTo>
                    <a:pt x="4870323" y="562229"/>
                  </a:lnTo>
                  <a:lnTo>
                    <a:pt x="4850320" y="565785"/>
                  </a:lnTo>
                  <a:lnTo>
                    <a:pt x="4830369" y="569442"/>
                  </a:lnTo>
                  <a:lnTo>
                    <a:pt x="4791697" y="578751"/>
                  </a:lnTo>
                  <a:lnTo>
                    <a:pt x="4746168" y="594106"/>
                  </a:lnTo>
                  <a:lnTo>
                    <a:pt x="4717110" y="604901"/>
                  </a:lnTo>
                  <a:lnTo>
                    <a:pt x="4702797" y="609854"/>
                  </a:lnTo>
                  <a:lnTo>
                    <a:pt x="4664672" y="624700"/>
                  </a:lnTo>
                  <a:lnTo>
                    <a:pt x="4654778" y="642264"/>
                  </a:lnTo>
                  <a:lnTo>
                    <a:pt x="4655883" y="652602"/>
                  </a:lnTo>
                  <a:lnTo>
                    <a:pt x="4656683" y="655980"/>
                  </a:lnTo>
                  <a:lnTo>
                    <a:pt x="4660138" y="661555"/>
                  </a:lnTo>
                  <a:lnTo>
                    <a:pt x="4663770" y="669099"/>
                  </a:lnTo>
                  <a:lnTo>
                    <a:pt x="4669726" y="674941"/>
                  </a:lnTo>
                  <a:lnTo>
                    <a:pt x="4677346" y="678789"/>
                  </a:lnTo>
                  <a:lnTo>
                    <a:pt x="4685944" y="680339"/>
                  </a:lnTo>
                  <a:lnTo>
                    <a:pt x="4688383" y="680123"/>
                  </a:lnTo>
                  <a:lnTo>
                    <a:pt x="4689894" y="680478"/>
                  </a:lnTo>
                  <a:lnTo>
                    <a:pt x="4691761" y="679323"/>
                  </a:lnTo>
                  <a:lnTo>
                    <a:pt x="4713694" y="677316"/>
                  </a:lnTo>
                  <a:lnTo>
                    <a:pt x="4716107" y="677049"/>
                  </a:lnTo>
                  <a:lnTo>
                    <a:pt x="4717300" y="676910"/>
                  </a:lnTo>
                  <a:lnTo>
                    <a:pt x="4723625" y="676198"/>
                  </a:lnTo>
                  <a:lnTo>
                    <a:pt x="4743704" y="674306"/>
                  </a:lnTo>
                  <a:lnTo>
                    <a:pt x="4753635" y="673176"/>
                  </a:lnTo>
                  <a:lnTo>
                    <a:pt x="4788916" y="668070"/>
                  </a:lnTo>
                  <a:lnTo>
                    <a:pt x="4824184" y="663105"/>
                  </a:lnTo>
                  <a:lnTo>
                    <a:pt x="4859286" y="657517"/>
                  </a:lnTo>
                  <a:lnTo>
                    <a:pt x="4911014" y="646595"/>
                  </a:lnTo>
                  <a:lnTo>
                    <a:pt x="4960912" y="633603"/>
                  </a:lnTo>
                  <a:lnTo>
                    <a:pt x="5041760" y="614413"/>
                  </a:lnTo>
                  <a:lnTo>
                    <a:pt x="5061089" y="610285"/>
                  </a:lnTo>
                  <a:lnTo>
                    <a:pt x="5080457" y="606209"/>
                  </a:lnTo>
                  <a:lnTo>
                    <a:pt x="5099507" y="601814"/>
                  </a:lnTo>
                  <a:lnTo>
                    <a:pt x="5129022" y="593623"/>
                  </a:lnTo>
                  <a:lnTo>
                    <a:pt x="5139728" y="590410"/>
                  </a:lnTo>
                  <a:lnTo>
                    <a:pt x="5150612" y="587082"/>
                  </a:lnTo>
                  <a:lnTo>
                    <a:pt x="5161864" y="583780"/>
                  </a:lnTo>
                  <a:lnTo>
                    <a:pt x="5170957" y="580999"/>
                  </a:lnTo>
                  <a:lnTo>
                    <a:pt x="5180127" y="577926"/>
                  </a:lnTo>
                  <a:lnTo>
                    <a:pt x="5189080" y="574509"/>
                  </a:lnTo>
                  <a:lnTo>
                    <a:pt x="5196776" y="571030"/>
                  </a:lnTo>
                  <a:lnTo>
                    <a:pt x="5211711" y="564476"/>
                  </a:lnTo>
                  <a:lnTo>
                    <a:pt x="5218227" y="560438"/>
                  </a:lnTo>
                  <a:lnTo>
                    <a:pt x="5227409" y="553440"/>
                  </a:lnTo>
                  <a:lnTo>
                    <a:pt x="5234546" y="544690"/>
                  </a:lnTo>
                  <a:lnTo>
                    <a:pt x="5238318" y="534403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52998" y="6947855"/>
            <a:ext cx="3722590" cy="101373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6500" spc="100">
                <a:solidFill>
                  <a:srgbClr val="FA794A"/>
                </a:solidFill>
                <a:latin typeface="Fredoka One" panose="02000000000000000000" pitchFamily="2" charset="0"/>
                <a:cs typeface="Verdana"/>
              </a:rPr>
              <a:t>QUIZ!!!</a:t>
            </a:r>
            <a:endParaRPr sz="6500" spc="100">
              <a:latin typeface="Fredoka One" panose="02000000000000000000" pitchFamily="2" charset="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30983"/>
            <a:ext cx="18287999" cy="9256016"/>
            <a:chOff x="0" y="1030983"/>
            <a:chExt cx="18287999" cy="9256016"/>
          </a:xfrm>
        </p:grpSpPr>
        <p:sp>
          <p:nvSpPr>
            <p:cNvPr id="4" name="object 4"/>
            <p:cNvSpPr/>
            <p:nvPr/>
          </p:nvSpPr>
          <p:spPr>
            <a:xfrm>
              <a:off x="3635166" y="1030983"/>
              <a:ext cx="10962354" cy="6402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06000"/>
              <a:ext cx="18287999" cy="6180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91925" y="2083909"/>
            <a:ext cx="8850630" cy="307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1995"/>
              </a:lnSpc>
              <a:spcBef>
                <a:spcPts val="130"/>
              </a:spcBef>
            </a:pPr>
            <a:r>
              <a:rPr sz="10000" spc="10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What</a:t>
            </a:r>
            <a:r>
              <a:rPr sz="10000" spc="-994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 </a:t>
            </a:r>
            <a:r>
              <a:rPr sz="10000" spc="-25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is</a:t>
            </a:r>
            <a:endParaRPr sz="10000">
              <a:latin typeface="Fredoka One" panose="02000000000000000000" pitchFamily="2" charset="0"/>
              <a:cs typeface="Verdana"/>
            </a:endParaRPr>
          </a:p>
          <a:p>
            <a:pPr algn="ctr">
              <a:lnSpc>
                <a:spcPts val="11995"/>
              </a:lnSpc>
            </a:pPr>
            <a:r>
              <a:rPr sz="10000" spc="-24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A*</a:t>
            </a:r>
            <a:r>
              <a:rPr sz="10000" spc="-1035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 </a:t>
            </a:r>
            <a:r>
              <a:rPr sz="10000" spc="-15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Algorithm?</a:t>
            </a:r>
            <a:endParaRPr sz="10000">
              <a:latin typeface="Fredoka One" panose="02000000000000000000" pitchFamily="2" charset="0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5448300"/>
            <a:ext cx="7857366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vi-VN" sz="2900" b="1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19127609 – Đinh Quang Tú</a:t>
            </a:r>
            <a:endParaRPr sz="2900" b="1" spc="100">
              <a:latin typeface="Nunito" pitchFamily="2" charset="0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710" y="1531414"/>
            <a:ext cx="916940" cy="1065530"/>
            <a:chOff x="2343710" y="1531414"/>
            <a:chExt cx="916940" cy="1065530"/>
          </a:xfrm>
        </p:grpSpPr>
        <p:sp>
          <p:nvSpPr>
            <p:cNvPr id="9" name="object 9"/>
            <p:cNvSpPr/>
            <p:nvPr/>
          </p:nvSpPr>
          <p:spPr>
            <a:xfrm>
              <a:off x="2343708" y="1531416"/>
              <a:ext cx="916940" cy="1065530"/>
            </a:xfrm>
            <a:custGeom>
              <a:avLst/>
              <a:gdLst/>
              <a:ahLst/>
              <a:cxnLst/>
              <a:rect l="l" t="t" r="r" b="b"/>
              <a:pathLst>
                <a:path w="916939" h="1065530">
                  <a:moveTo>
                    <a:pt x="264883" y="162318"/>
                  </a:moveTo>
                  <a:lnTo>
                    <a:pt x="264833" y="148437"/>
                  </a:lnTo>
                  <a:lnTo>
                    <a:pt x="258292" y="135851"/>
                  </a:lnTo>
                  <a:lnTo>
                    <a:pt x="246684" y="128384"/>
                  </a:lnTo>
                  <a:lnTo>
                    <a:pt x="206933" y="112776"/>
                  </a:lnTo>
                  <a:lnTo>
                    <a:pt x="172491" y="88874"/>
                  </a:lnTo>
                  <a:lnTo>
                    <a:pt x="144894" y="57429"/>
                  </a:lnTo>
                  <a:lnTo>
                    <a:pt x="125704" y="19189"/>
                  </a:lnTo>
                  <a:lnTo>
                    <a:pt x="111848" y="2540"/>
                  </a:lnTo>
                  <a:lnTo>
                    <a:pt x="92887" y="0"/>
                  </a:lnTo>
                  <a:lnTo>
                    <a:pt x="77177" y="10045"/>
                  </a:lnTo>
                  <a:lnTo>
                    <a:pt x="73037" y="31165"/>
                  </a:lnTo>
                  <a:lnTo>
                    <a:pt x="74015" y="75476"/>
                  </a:lnTo>
                  <a:lnTo>
                    <a:pt x="62712" y="116916"/>
                  </a:lnTo>
                  <a:lnTo>
                    <a:pt x="40449" y="153784"/>
                  </a:lnTo>
                  <a:lnTo>
                    <a:pt x="8534" y="184327"/>
                  </a:lnTo>
                  <a:lnTo>
                    <a:pt x="0" y="197548"/>
                  </a:lnTo>
                  <a:lnTo>
                    <a:pt x="1803" y="212750"/>
                  </a:lnTo>
                  <a:lnTo>
                    <a:pt x="11264" y="225412"/>
                  </a:lnTo>
                  <a:lnTo>
                    <a:pt x="25679" y="231013"/>
                  </a:lnTo>
                  <a:lnTo>
                    <a:pt x="47002" y="233629"/>
                  </a:lnTo>
                  <a:lnTo>
                    <a:pt x="66865" y="239560"/>
                  </a:lnTo>
                  <a:lnTo>
                    <a:pt x="103670" y="260057"/>
                  </a:lnTo>
                  <a:lnTo>
                    <a:pt x="128562" y="289941"/>
                  </a:lnTo>
                  <a:lnTo>
                    <a:pt x="144424" y="325437"/>
                  </a:lnTo>
                  <a:lnTo>
                    <a:pt x="157327" y="342544"/>
                  </a:lnTo>
                  <a:lnTo>
                    <a:pt x="176288" y="344843"/>
                  </a:lnTo>
                  <a:lnTo>
                    <a:pt x="192481" y="334429"/>
                  </a:lnTo>
                  <a:lnTo>
                    <a:pt x="197104" y="313461"/>
                  </a:lnTo>
                  <a:lnTo>
                    <a:pt x="196265" y="272542"/>
                  </a:lnTo>
                  <a:lnTo>
                    <a:pt x="206717" y="234797"/>
                  </a:lnTo>
                  <a:lnTo>
                    <a:pt x="227342" y="201460"/>
                  </a:lnTo>
                  <a:lnTo>
                    <a:pt x="256984" y="173710"/>
                  </a:lnTo>
                  <a:lnTo>
                    <a:pt x="264883" y="162318"/>
                  </a:lnTo>
                  <a:close/>
                </a:path>
                <a:path w="916939" h="1065530">
                  <a:moveTo>
                    <a:pt x="472770" y="805421"/>
                  </a:moveTo>
                  <a:lnTo>
                    <a:pt x="472706" y="791489"/>
                  </a:lnTo>
                  <a:lnTo>
                    <a:pt x="466178" y="778954"/>
                  </a:lnTo>
                  <a:lnTo>
                    <a:pt x="454596" y="771613"/>
                  </a:lnTo>
                  <a:lnTo>
                    <a:pt x="404812" y="753427"/>
                  </a:lnTo>
                  <a:lnTo>
                    <a:pt x="360222" y="726719"/>
                  </a:lnTo>
                  <a:lnTo>
                    <a:pt x="321906" y="692162"/>
                  </a:lnTo>
                  <a:lnTo>
                    <a:pt x="290944" y="650468"/>
                  </a:lnTo>
                  <a:lnTo>
                    <a:pt x="268401" y="602361"/>
                  </a:lnTo>
                  <a:lnTo>
                    <a:pt x="254533" y="585724"/>
                  </a:lnTo>
                  <a:lnTo>
                    <a:pt x="235585" y="583171"/>
                  </a:lnTo>
                  <a:lnTo>
                    <a:pt x="219862" y="593217"/>
                  </a:lnTo>
                  <a:lnTo>
                    <a:pt x="215722" y="614337"/>
                  </a:lnTo>
                  <a:lnTo>
                    <a:pt x="218973" y="660146"/>
                  </a:lnTo>
                  <a:lnTo>
                    <a:pt x="213677" y="704519"/>
                  </a:lnTo>
                  <a:lnTo>
                    <a:pt x="200367" y="746633"/>
                  </a:lnTo>
                  <a:lnTo>
                    <a:pt x="179552" y="785622"/>
                  </a:lnTo>
                  <a:lnTo>
                    <a:pt x="151752" y="820674"/>
                  </a:lnTo>
                  <a:lnTo>
                    <a:pt x="117500" y="850925"/>
                  </a:lnTo>
                  <a:lnTo>
                    <a:pt x="108953" y="864158"/>
                  </a:lnTo>
                  <a:lnTo>
                    <a:pt x="110769" y="879360"/>
                  </a:lnTo>
                  <a:lnTo>
                    <a:pt x="120218" y="892022"/>
                  </a:lnTo>
                  <a:lnTo>
                    <a:pt x="134645" y="897623"/>
                  </a:lnTo>
                  <a:lnTo>
                    <a:pt x="167995" y="901776"/>
                  </a:lnTo>
                  <a:lnTo>
                    <a:pt x="199161" y="911098"/>
                  </a:lnTo>
                  <a:lnTo>
                    <a:pt x="256908" y="943127"/>
                  </a:lnTo>
                  <a:lnTo>
                    <a:pt x="295871" y="990066"/>
                  </a:lnTo>
                  <a:lnTo>
                    <a:pt x="320776" y="1045756"/>
                  </a:lnTo>
                  <a:lnTo>
                    <a:pt x="333667" y="1062863"/>
                  </a:lnTo>
                  <a:lnTo>
                    <a:pt x="352628" y="1065149"/>
                  </a:lnTo>
                  <a:lnTo>
                    <a:pt x="368833" y="1054747"/>
                  </a:lnTo>
                  <a:lnTo>
                    <a:pt x="373443" y="1033780"/>
                  </a:lnTo>
                  <a:lnTo>
                    <a:pt x="370801" y="982967"/>
                  </a:lnTo>
                  <a:lnTo>
                    <a:pt x="379412" y="934796"/>
                  </a:lnTo>
                  <a:lnTo>
                    <a:pt x="398475" y="890320"/>
                  </a:lnTo>
                  <a:lnTo>
                    <a:pt x="427240" y="850671"/>
                  </a:lnTo>
                  <a:lnTo>
                    <a:pt x="464896" y="816927"/>
                  </a:lnTo>
                  <a:lnTo>
                    <a:pt x="472770" y="805421"/>
                  </a:lnTo>
                  <a:close/>
                </a:path>
                <a:path w="916939" h="1065530">
                  <a:moveTo>
                    <a:pt x="916457" y="311061"/>
                  </a:moveTo>
                  <a:lnTo>
                    <a:pt x="916381" y="292506"/>
                  </a:lnTo>
                  <a:lnTo>
                    <a:pt x="907681" y="275755"/>
                  </a:lnTo>
                  <a:lnTo>
                    <a:pt x="892251" y="265849"/>
                  </a:lnTo>
                  <a:lnTo>
                    <a:pt x="843470" y="249478"/>
                  </a:lnTo>
                  <a:lnTo>
                    <a:pt x="798068" y="227088"/>
                  </a:lnTo>
                  <a:lnTo>
                    <a:pt x="756577" y="198996"/>
                  </a:lnTo>
                  <a:lnTo>
                    <a:pt x="719543" y="165569"/>
                  </a:lnTo>
                  <a:lnTo>
                    <a:pt x="687476" y="127139"/>
                  </a:lnTo>
                  <a:lnTo>
                    <a:pt x="660920" y="84048"/>
                  </a:lnTo>
                  <a:lnTo>
                    <a:pt x="640410" y="36652"/>
                  </a:lnTo>
                  <a:lnTo>
                    <a:pt x="621944" y="14414"/>
                  </a:lnTo>
                  <a:lnTo>
                    <a:pt x="596722" y="10998"/>
                  </a:lnTo>
                  <a:lnTo>
                    <a:pt x="575779" y="24396"/>
                  </a:lnTo>
                  <a:lnTo>
                    <a:pt x="570179" y="52616"/>
                  </a:lnTo>
                  <a:lnTo>
                    <a:pt x="574725" y="108369"/>
                  </a:lnTo>
                  <a:lnTo>
                    <a:pt x="569912" y="162674"/>
                  </a:lnTo>
                  <a:lnTo>
                    <a:pt x="556221" y="214693"/>
                  </a:lnTo>
                  <a:lnTo>
                    <a:pt x="534136" y="263601"/>
                  </a:lnTo>
                  <a:lnTo>
                    <a:pt x="502500" y="310553"/>
                  </a:lnTo>
                  <a:lnTo>
                    <a:pt x="460984" y="353923"/>
                  </a:lnTo>
                  <a:lnTo>
                    <a:pt x="437197" y="373100"/>
                  </a:lnTo>
                  <a:lnTo>
                    <a:pt x="425805" y="390753"/>
                  </a:lnTo>
                  <a:lnTo>
                    <a:pt x="428244" y="410972"/>
                  </a:lnTo>
                  <a:lnTo>
                    <a:pt x="440893" y="427812"/>
                  </a:lnTo>
                  <a:lnTo>
                    <a:pt x="460133" y="435343"/>
                  </a:lnTo>
                  <a:lnTo>
                    <a:pt x="505294" y="440880"/>
                  </a:lnTo>
                  <a:lnTo>
                    <a:pt x="547497" y="453390"/>
                  </a:lnTo>
                  <a:lnTo>
                    <a:pt x="587324" y="472224"/>
                  </a:lnTo>
                  <a:lnTo>
                    <a:pt x="625411" y="496697"/>
                  </a:lnTo>
                  <a:lnTo>
                    <a:pt x="654024" y="527583"/>
                  </a:lnTo>
                  <a:lnTo>
                    <a:pt x="678243" y="560374"/>
                  </a:lnTo>
                  <a:lnTo>
                    <a:pt x="697699" y="596150"/>
                  </a:lnTo>
                  <a:lnTo>
                    <a:pt x="712012" y="635977"/>
                  </a:lnTo>
                  <a:lnTo>
                    <a:pt x="729183" y="658825"/>
                  </a:lnTo>
                  <a:lnTo>
                    <a:pt x="754494" y="661898"/>
                  </a:lnTo>
                  <a:lnTo>
                    <a:pt x="776122" y="648030"/>
                  </a:lnTo>
                  <a:lnTo>
                    <a:pt x="782243" y="620014"/>
                  </a:lnTo>
                  <a:lnTo>
                    <a:pt x="778129" y="570572"/>
                  </a:lnTo>
                  <a:lnTo>
                    <a:pt x="781926" y="522744"/>
                  </a:lnTo>
                  <a:lnTo>
                    <a:pt x="793254" y="477062"/>
                  </a:lnTo>
                  <a:lnTo>
                    <a:pt x="811707" y="434047"/>
                  </a:lnTo>
                  <a:lnTo>
                    <a:pt x="836904" y="394246"/>
                  </a:lnTo>
                  <a:lnTo>
                    <a:pt x="868464" y="358165"/>
                  </a:lnTo>
                  <a:lnTo>
                    <a:pt x="906005" y="326351"/>
                  </a:lnTo>
                  <a:lnTo>
                    <a:pt x="916457" y="311061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3878" y="1565895"/>
              <a:ext cx="824230" cy="934085"/>
            </a:xfrm>
            <a:custGeom>
              <a:avLst/>
              <a:gdLst/>
              <a:ahLst/>
              <a:cxnLst/>
              <a:rect l="l" t="t" r="r" b="b"/>
              <a:pathLst>
                <a:path w="824230" h="934085">
                  <a:moveTo>
                    <a:pt x="534076" y="274131"/>
                  </a:moveTo>
                  <a:lnTo>
                    <a:pt x="566526" y="227894"/>
                  </a:lnTo>
                  <a:lnTo>
                    <a:pt x="583438" y="182924"/>
                  </a:lnTo>
                  <a:lnTo>
                    <a:pt x="592865" y="135835"/>
                  </a:lnTo>
                  <a:lnTo>
                    <a:pt x="595764" y="87467"/>
                  </a:lnTo>
                  <a:lnTo>
                    <a:pt x="593094" y="38660"/>
                  </a:lnTo>
                  <a:lnTo>
                    <a:pt x="589192" y="31991"/>
                  </a:lnTo>
                  <a:lnTo>
                    <a:pt x="582092" y="31128"/>
                  </a:lnTo>
                  <a:lnTo>
                    <a:pt x="575515" y="35163"/>
                  </a:lnTo>
                  <a:lnTo>
                    <a:pt x="573180" y="43187"/>
                  </a:lnTo>
                  <a:lnTo>
                    <a:pt x="575601" y="88781"/>
                  </a:lnTo>
                  <a:lnTo>
                    <a:pt x="572683" y="133904"/>
                  </a:lnTo>
                  <a:lnTo>
                    <a:pt x="563620" y="177813"/>
                  </a:lnTo>
                  <a:lnTo>
                    <a:pt x="547605" y="219762"/>
                  </a:lnTo>
                  <a:lnTo>
                    <a:pt x="523829" y="259007"/>
                  </a:lnTo>
                  <a:lnTo>
                    <a:pt x="522094" y="266653"/>
                  </a:lnTo>
                  <a:lnTo>
                    <a:pt x="526614" y="272371"/>
                  </a:lnTo>
                  <a:lnTo>
                    <a:pt x="534076" y="274131"/>
                  </a:lnTo>
                  <a:close/>
                </a:path>
                <a:path w="824230" h="934085">
                  <a:moveTo>
                    <a:pt x="489861" y="331482"/>
                  </a:moveTo>
                  <a:lnTo>
                    <a:pt x="493940" y="327632"/>
                  </a:lnTo>
                  <a:lnTo>
                    <a:pt x="500083" y="321964"/>
                  </a:lnTo>
                  <a:lnTo>
                    <a:pt x="505389" y="315586"/>
                  </a:lnTo>
                  <a:lnTo>
                    <a:pt x="513412" y="304320"/>
                  </a:lnTo>
                  <a:lnTo>
                    <a:pt x="511428" y="297576"/>
                  </a:lnTo>
                  <a:lnTo>
                    <a:pt x="502233" y="291796"/>
                  </a:lnTo>
                  <a:lnTo>
                    <a:pt x="496072" y="293422"/>
                  </a:lnTo>
                  <a:lnTo>
                    <a:pt x="492830" y="297981"/>
                  </a:lnTo>
                  <a:lnTo>
                    <a:pt x="488926" y="303590"/>
                  </a:lnTo>
                  <a:lnTo>
                    <a:pt x="484944" y="307868"/>
                  </a:lnTo>
                  <a:lnTo>
                    <a:pt x="479940" y="312603"/>
                  </a:lnTo>
                  <a:lnTo>
                    <a:pt x="475812" y="316239"/>
                  </a:lnTo>
                  <a:lnTo>
                    <a:pt x="475771" y="322993"/>
                  </a:lnTo>
                  <a:lnTo>
                    <a:pt x="479410" y="327113"/>
                  </a:lnTo>
                  <a:lnTo>
                    <a:pt x="483263" y="331183"/>
                  </a:lnTo>
                  <a:lnTo>
                    <a:pt x="489861" y="331482"/>
                  </a:lnTo>
                  <a:close/>
                </a:path>
                <a:path w="824230" h="934085">
                  <a:moveTo>
                    <a:pt x="726517" y="432577"/>
                  </a:moveTo>
                  <a:lnTo>
                    <a:pt x="731213" y="426363"/>
                  </a:lnTo>
                  <a:lnTo>
                    <a:pt x="744426" y="387417"/>
                  </a:lnTo>
                  <a:lnTo>
                    <a:pt x="763818" y="351978"/>
                  </a:lnTo>
                  <a:lnTo>
                    <a:pt x="789128" y="320463"/>
                  </a:lnTo>
                  <a:lnTo>
                    <a:pt x="820090" y="293292"/>
                  </a:lnTo>
                  <a:lnTo>
                    <a:pt x="823871" y="286551"/>
                  </a:lnTo>
                  <a:lnTo>
                    <a:pt x="821048" y="279921"/>
                  </a:lnTo>
                  <a:lnTo>
                    <a:pt x="814246" y="276219"/>
                  </a:lnTo>
                  <a:lnTo>
                    <a:pt x="806090" y="278262"/>
                  </a:lnTo>
                  <a:lnTo>
                    <a:pt x="773292" y="307204"/>
                  </a:lnTo>
                  <a:lnTo>
                    <a:pt x="746341" y="340971"/>
                  </a:lnTo>
                  <a:lnTo>
                    <a:pt x="725692" y="378870"/>
                  </a:lnTo>
                  <a:lnTo>
                    <a:pt x="711799" y="420209"/>
                  </a:lnTo>
                  <a:lnTo>
                    <a:pt x="713157" y="428286"/>
                  </a:lnTo>
                  <a:lnTo>
                    <a:pt x="719281" y="432813"/>
                  </a:lnTo>
                  <a:lnTo>
                    <a:pt x="726517" y="432577"/>
                  </a:lnTo>
                  <a:close/>
                </a:path>
                <a:path w="824230" h="934085">
                  <a:moveTo>
                    <a:pt x="717937" y="492785"/>
                  </a:moveTo>
                  <a:lnTo>
                    <a:pt x="721608" y="488129"/>
                  </a:lnTo>
                  <a:lnTo>
                    <a:pt x="722675" y="482490"/>
                  </a:lnTo>
                  <a:lnTo>
                    <a:pt x="723840" y="476154"/>
                  </a:lnTo>
                  <a:lnTo>
                    <a:pt x="724095" y="469351"/>
                  </a:lnTo>
                  <a:lnTo>
                    <a:pt x="723708" y="462694"/>
                  </a:lnTo>
                  <a:lnTo>
                    <a:pt x="723350" y="457155"/>
                  </a:lnTo>
                  <a:lnTo>
                    <a:pt x="719779" y="452345"/>
                  </a:lnTo>
                  <a:lnTo>
                    <a:pt x="708870" y="451902"/>
                  </a:lnTo>
                  <a:lnTo>
                    <a:pt x="702912" y="456404"/>
                  </a:lnTo>
                  <a:lnTo>
                    <a:pt x="703271" y="461944"/>
                  </a:lnTo>
                  <a:lnTo>
                    <a:pt x="703658" y="468601"/>
                  </a:lnTo>
                  <a:lnTo>
                    <a:pt x="703140" y="475239"/>
                  </a:lnTo>
                  <a:lnTo>
                    <a:pt x="702194" y="481974"/>
                  </a:lnTo>
                  <a:lnTo>
                    <a:pt x="701384" y="487330"/>
                  </a:lnTo>
                  <a:lnTo>
                    <a:pt x="707028" y="492342"/>
                  </a:lnTo>
                  <a:lnTo>
                    <a:pt x="717937" y="492785"/>
                  </a:lnTo>
                  <a:close/>
                </a:path>
                <a:path w="824230" h="934085">
                  <a:moveTo>
                    <a:pt x="194372" y="779434"/>
                  </a:moveTo>
                  <a:lnTo>
                    <a:pt x="220644" y="744693"/>
                  </a:lnTo>
                  <a:lnTo>
                    <a:pt x="232001" y="707989"/>
                  </a:lnTo>
                  <a:lnTo>
                    <a:pt x="236996" y="669485"/>
                  </a:lnTo>
                  <a:lnTo>
                    <a:pt x="237196" y="632640"/>
                  </a:lnTo>
                  <a:lnTo>
                    <a:pt x="233587" y="625120"/>
                  </a:lnTo>
                  <a:lnTo>
                    <a:pt x="226408" y="622332"/>
                  </a:lnTo>
                  <a:lnTo>
                    <a:pt x="219502" y="624457"/>
                  </a:lnTo>
                  <a:lnTo>
                    <a:pt x="216710" y="631676"/>
                  </a:lnTo>
                  <a:lnTo>
                    <a:pt x="216784" y="664183"/>
                  </a:lnTo>
                  <a:lnTo>
                    <a:pt x="213076" y="699278"/>
                  </a:lnTo>
                  <a:lnTo>
                    <a:pt x="203847" y="732931"/>
                  </a:lnTo>
                  <a:lnTo>
                    <a:pt x="187356" y="761109"/>
                  </a:lnTo>
                  <a:lnTo>
                    <a:pt x="184747" y="769101"/>
                  </a:lnTo>
                  <a:lnTo>
                    <a:pt x="187960" y="776149"/>
                  </a:lnTo>
                  <a:lnTo>
                    <a:pt x="194372" y="779434"/>
                  </a:lnTo>
                  <a:close/>
                </a:path>
                <a:path w="824230" h="934085">
                  <a:moveTo>
                    <a:pt x="160079" y="817449"/>
                  </a:moveTo>
                  <a:lnTo>
                    <a:pt x="164469" y="813978"/>
                  </a:lnTo>
                  <a:lnTo>
                    <a:pt x="166961" y="812062"/>
                  </a:lnTo>
                  <a:lnTo>
                    <a:pt x="169405" y="809933"/>
                  </a:lnTo>
                  <a:lnTo>
                    <a:pt x="171897" y="808017"/>
                  </a:lnTo>
                  <a:lnTo>
                    <a:pt x="176287" y="804546"/>
                  </a:lnTo>
                  <a:lnTo>
                    <a:pt x="175968" y="797199"/>
                  </a:lnTo>
                  <a:lnTo>
                    <a:pt x="172427" y="793507"/>
                  </a:lnTo>
                  <a:lnTo>
                    <a:pt x="168311" y="789271"/>
                  </a:lnTo>
                  <a:lnTo>
                    <a:pt x="162287" y="789517"/>
                  </a:lnTo>
                  <a:lnTo>
                    <a:pt x="157897" y="792988"/>
                  </a:lnTo>
                  <a:lnTo>
                    <a:pt x="155405" y="794903"/>
                  </a:lnTo>
                  <a:lnTo>
                    <a:pt x="152961" y="797033"/>
                  </a:lnTo>
                  <a:lnTo>
                    <a:pt x="150469" y="798948"/>
                  </a:lnTo>
                  <a:lnTo>
                    <a:pt x="146293" y="802371"/>
                  </a:lnTo>
                  <a:lnTo>
                    <a:pt x="146612" y="809718"/>
                  </a:lnTo>
                  <a:lnTo>
                    <a:pt x="149939" y="813458"/>
                  </a:lnTo>
                  <a:lnTo>
                    <a:pt x="154055" y="817694"/>
                  </a:lnTo>
                  <a:lnTo>
                    <a:pt x="160079" y="817449"/>
                  </a:lnTo>
                  <a:close/>
                </a:path>
                <a:path w="824230" h="934085">
                  <a:moveTo>
                    <a:pt x="329695" y="877380"/>
                  </a:moveTo>
                  <a:lnTo>
                    <a:pt x="334417" y="871128"/>
                  </a:lnTo>
                  <a:lnTo>
                    <a:pt x="342661" y="846050"/>
                  </a:lnTo>
                  <a:lnTo>
                    <a:pt x="354883" y="823335"/>
                  </a:lnTo>
                  <a:lnTo>
                    <a:pt x="370935" y="803164"/>
                  </a:lnTo>
                  <a:lnTo>
                    <a:pt x="390667" y="785719"/>
                  </a:lnTo>
                  <a:lnTo>
                    <a:pt x="394397" y="778896"/>
                  </a:lnTo>
                  <a:lnTo>
                    <a:pt x="391526" y="772287"/>
                  </a:lnTo>
                  <a:lnTo>
                    <a:pt x="384725" y="768637"/>
                  </a:lnTo>
                  <a:lnTo>
                    <a:pt x="376667" y="770690"/>
                  </a:lnTo>
                  <a:lnTo>
                    <a:pt x="355102" y="789936"/>
                  </a:lnTo>
                  <a:lnTo>
                    <a:pt x="337397" y="812414"/>
                  </a:lnTo>
                  <a:lnTo>
                    <a:pt x="323858" y="837614"/>
                  </a:lnTo>
                  <a:lnTo>
                    <a:pt x="314789" y="865022"/>
                  </a:lnTo>
                  <a:lnTo>
                    <a:pt x="316200" y="873182"/>
                  </a:lnTo>
                  <a:lnTo>
                    <a:pt x="322396" y="877683"/>
                  </a:lnTo>
                  <a:lnTo>
                    <a:pt x="329695" y="877380"/>
                  </a:lnTo>
                  <a:close/>
                </a:path>
                <a:path w="824230" h="934085">
                  <a:moveTo>
                    <a:pt x="310359" y="933706"/>
                  </a:moveTo>
                  <a:lnTo>
                    <a:pt x="315198" y="929233"/>
                  </a:lnTo>
                  <a:lnTo>
                    <a:pt x="315530" y="923762"/>
                  </a:lnTo>
                  <a:lnTo>
                    <a:pt x="315658" y="920360"/>
                  </a:lnTo>
                  <a:lnTo>
                    <a:pt x="315834" y="917172"/>
                  </a:lnTo>
                  <a:lnTo>
                    <a:pt x="315961" y="913771"/>
                  </a:lnTo>
                  <a:lnTo>
                    <a:pt x="316080" y="908348"/>
                  </a:lnTo>
                  <a:lnTo>
                    <a:pt x="311604" y="903519"/>
                  </a:lnTo>
                  <a:lnTo>
                    <a:pt x="306125" y="903191"/>
                  </a:lnTo>
                  <a:lnTo>
                    <a:pt x="300695" y="903076"/>
                  </a:lnTo>
                  <a:lnTo>
                    <a:pt x="295856" y="907548"/>
                  </a:lnTo>
                  <a:lnTo>
                    <a:pt x="295348" y="916208"/>
                  </a:lnTo>
                  <a:lnTo>
                    <a:pt x="295093" y="923011"/>
                  </a:lnTo>
                  <a:lnTo>
                    <a:pt x="294974" y="928434"/>
                  </a:lnTo>
                  <a:lnTo>
                    <a:pt x="299449" y="933263"/>
                  </a:lnTo>
                  <a:lnTo>
                    <a:pt x="304929" y="933591"/>
                  </a:lnTo>
                  <a:lnTo>
                    <a:pt x="310359" y="933706"/>
                  </a:lnTo>
                  <a:close/>
                </a:path>
                <a:path w="824230" h="934085">
                  <a:moveTo>
                    <a:pt x="147614" y="212748"/>
                  </a:moveTo>
                  <a:lnTo>
                    <a:pt x="152752" y="206655"/>
                  </a:lnTo>
                  <a:lnTo>
                    <a:pt x="158183" y="186678"/>
                  </a:lnTo>
                  <a:lnTo>
                    <a:pt x="165009" y="165225"/>
                  </a:lnTo>
                  <a:lnTo>
                    <a:pt x="175077" y="145774"/>
                  </a:lnTo>
                  <a:lnTo>
                    <a:pt x="190235" y="131807"/>
                  </a:lnTo>
                  <a:lnTo>
                    <a:pt x="195256" y="125449"/>
                  </a:lnTo>
                  <a:lnTo>
                    <a:pt x="194084" y="118032"/>
                  </a:lnTo>
                  <a:lnTo>
                    <a:pt x="188555" y="112997"/>
                  </a:lnTo>
                  <a:lnTo>
                    <a:pt x="180508" y="113783"/>
                  </a:lnTo>
                  <a:lnTo>
                    <a:pt x="161552" y="130156"/>
                  </a:lnTo>
                  <a:lnTo>
                    <a:pt x="148817" y="152070"/>
                  </a:lnTo>
                  <a:lnTo>
                    <a:pt x="140082" y="176533"/>
                  </a:lnTo>
                  <a:lnTo>
                    <a:pt x="133124" y="200549"/>
                  </a:lnTo>
                  <a:lnTo>
                    <a:pt x="134119" y="208550"/>
                  </a:lnTo>
                  <a:lnTo>
                    <a:pt x="140176" y="212998"/>
                  </a:lnTo>
                  <a:lnTo>
                    <a:pt x="147614" y="212748"/>
                  </a:lnTo>
                  <a:close/>
                </a:path>
                <a:path w="824230" h="934085">
                  <a:moveTo>
                    <a:pt x="144963" y="248671"/>
                  </a:moveTo>
                  <a:lnTo>
                    <a:pt x="148293" y="242518"/>
                  </a:lnTo>
                  <a:lnTo>
                    <a:pt x="144600" y="226270"/>
                  </a:lnTo>
                  <a:lnTo>
                    <a:pt x="139180" y="223230"/>
                  </a:lnTo>
                  <a:lnTo>
                    <a:pt x="133516" y="224068"/>
                  </a:lnTo>
                  <a:lnTo>
                    <a:pt x="127900" y="225120"/>
                  </a:lnTo>
                  <a:lnTo>
                    <a:pt x="124569" y="231273"/>
                  </a:lnTo>
                  <a:lnTo>
                    <a:pt x="128263" y="247521"/>
                  </a:lnTo>
                  <a:lnTo>
                    <a:pt x="133945" y="250726"/>
                  </a:lnTo>
                  <a:lnTo>
                    <a:pt x="144963" y="248671"/>
                  </a:lnTo>
                  <a:close/>
                </a:path>
                <a:path w="824230" h="934085">
                  <a:moveTo>
                    <a:pt x="44565" y="142998"/>
                  </a:moveTo>
                  <a:lnTo>
                    <a:pt x="51800" y="138992"/>
                  </a:lnTo>
                  <a:lnTo>
                    <a:pt x="70928" y="109339"/>
                  </a:lnTo>
                  <a:lnTo>
                    <a:pt x="82832" y="76881"/>
                  </a:lnTo>
                  <a:lnTo>
                    <a:pt x="87395" y="42592"/>
                  </a:lnTo>
                  <a:lnTo>
                    <a:pt x="84502" y="7448"/>
                  </a:lnTo>
                  <a:lnTo>
                    <a:pt x="80081" y="865"/>
                  </a:lnTo>
                  <a:lnTo>
                    <a:pt x="72759" y="0"/>
                  </a:lnTo>
                  <a:lnTo>
                    <a:pt x="66330" y="3990"/>
                  </a:lnTo>
                  <a:lnTo>
                    <a:pt x="64588" y="11975"/>
                  </a:lnTo>
                  <a:lnTo>
                    <a:pt x="67066" y="43187"/>
                  </a:lnTo>
                  <a:lnTo>
                    <a:pt x="62721" y="73358"/>
                  </a:lnTo>
                  <a:lnTo>
                    <a:pt x="51831" y="101855"/>
                  </a:lnTo>
                  <a:lnTo>
                    <a:pt x="34674" y="128046"/>
                  </a:lnTo>
                  <a:lnTo>
                    <a:pt x="32731" y="135486"/>
                  </a:lnTo>
                  <a:lnTo>
                    <a:pt x="37118" y="141149"/>
                  </a:lnTo>
                  <a:lnTo>
                    <a:pt x="44565" y="142998"/>
                  </a:lnTo>
                  <a:close/>
                </a:path>
                <a:path w="824230" h="934085">
                  <a:moveTo>
                    <a:pt x="8306" y="169564"/>
                  </a:moveTo>
                  <a:lnTo>
                    <a:pt x="18273" y="166849"/>
                  </a:lnTo>
                  <a:lnTo>
                    <a:pt x="22099" y="164855"/>
                  </a:lnTo>
                  <a:lnTo>
                    <a:pt x="26109" y="161695"/>
                  </a:lnTo>
                  <a:lnTo>
                    <a:pt x="30548" y="158437"/>
                  </a:lnTo>
                  <a:lnTo>
                    <a:pt x="30015" y="151139"/>
                  </a:lnTo>
                  <a:lnTo>
                    <a:pt x="26639" y="147185"/>
                  </a:lnTo>
                  <a:lnTo>
                    <a:pt x="22524" y="142949"/>
                  </a:lnTo>
                  <a:lnTo>
                    <a:pt x="16499" y="143194"/>
                  </a:lnTo>
                  <a:lnTo>
                    <a:pt x="12109" y="146665"/>
                  </a:lnTo>
                  <a:lnTo>
                    <a:pt x="11638" y="146772"/>
                  </a:lnTo>
                  <a:lnTo>
                    <a:pt x="10707" y="147434"/>
                  </a:lnTo>
                  <a:lnTo>
                    <a:pt x="10493" y="147482"/>
                  </a:lnTo>
                  <a:lnTo>
                    <a:pt x="10328" y="147745"/>
                  </a:lnTo>
                  <a:lnTo>
                    <a:pt x="8829" y="148085"/>
                  </a:lnTo>
                  <a:lnTo>
                    <a:pt x="3310" y="149565"/>
                  </a:lnTo>
                  <a:lnTo>
                    <a:pt x="0" y="154814"/>
                  </a:lnTo>
                  <a:lnTo>
                    <a:pt x="2050" y="165815"/>
                  </a:lnTo>
                  <a:lnTo>
                    <a:pt x="8306" y="169564"/>
                  </a:lnTo>
                  <a:close/>
                </a:path>
                <a:path w="824230" h="934085">
                  <a:moveTo>
                    <a:pt x="11638" y="146772"/>
                  </a:moveTo>
                  <a:lnTo>
                    <a:pt x="12109" y="146665"/>
                  </a:lnTo>
                  <a:lnTo>
                    <a:pt x="13034" y="145781"/>
                  </a:lnTo>
                  <a:lnTo>
                    <a:pt x="11638" y="14677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E7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734" y="1082681"/>
            <a:ext cx="1517269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5660" marR="5080" indent="-3363595">
              <a:lnSpc>
                <a:spcPct val="116300"/>
              </a:lnSpc>
              <a:spcBef>
                <a:spcPts val="100"/>
              </a:spcBef>
            </a:pPr>
            <a:r>
              <a:rPr sz="3600" b="1" spc="145">
                <a:solidFill>
                  <a:srgbClr val="252954"/>
                </a:solidFill>
                <a:latin typeface="Nunito" pitchFamily="2" charset="0"/>
                <a:cs typeface="Arial"/>
              </a:rPr>
              <a:t>A* </a:t>
            </a:r>
            <a:r>
              <a:rPr sz="3600" b="1" spc="-35">
                <a:solidFill>
                  <a:srgbClr val="252954"/>
                </a:solidFill>
                <a:latin typeface="Nunito" pitchFamily="2" charset="0"/>
                <a:cs typeface="Arial"/>
              </a:rPr>
              <a:t>Algorithm </a:t>
            </a:r>
            <a:r>
              <a:rPr sz="3600" b="1" spc="-175">
                <a:solidFill>
                  <a:srgbClr val="252954"/>
                </a:solidFill>
                <a:latin typeface="Nunito" pitchFamily="2" charset="0"/>
                <a:cs typeface="Arial"/>
              </a:rPr>
              <a:t>is </a:t>
            </a:r>
            <a:r>
              <a:rPr sz="3600" b="1" spc="-105">
                <a:solidFill>
                  <a:srgbClr val="252954"/>
                </a:solidFill>
                <a:latin typeface="Nunito" pitchFamily="2" charset="0"/>
                <a:cs typeface="Arial"/>
              </a:rPr>
              <a:t>one </a:t>
            </a:r>
            <a:r>
              <a:rPr sz="3600" b="1" spc="-20">
                <a:solidFill>
                  <a:srgbClr val="252954"/>
                </a:solidFill>
                <a:latin typeface="Nunito" pitchFamily="2" charset="0"/>
                <a:cs typeface="Arial"/>
              </a:rPr>
              <a:t>of the </a:t>
            </a:r>
            <a:r>
              <a:rPr sz="3600" b="1" spc="-80">
                <a:solidFill>
                  <a:srgbClr val="252954"/>
                </a:solidFill>
                <a:latin typeface="Nunito" pitchFamily="2" charset="0"/>
                <a:cs typeface="Arial"/>
              </a:rPr>
              <a:t>most </a:t>
            </a:r>
            <a:r>
              <a:rPr sz="3600" b="1" spc="-160">
                <a:solidFill>
                  <a:srgbClr val="252954"/>
                </a:solidFill>
                <a:latin typeface="Nunito" pitchFamily="2" charset="0"/>
                <a:cs typeface="Arial"/>
              </a:rPr>
              <a:t>successful </a:t>
            </a:r>
            <a:r>
              <a:rPr sz="3600" b="1" spc="-130">
                <a:solidFill>
                  <a:srgbClr val="252954"/>
                </a:solidFill>
                <a:latin typeface="Nunito" pitchFamily="2" charset="0"/>
                <a:cs typeface="Arial"/>
              </a:rPr>
              <a:t>search </a:t>
            </a:r>
            <a:r>
              <a:rPr sz="3600" b="1" spc="-70">
                <a:solidFill>
                  <a:srgbClr val="252954"/>
                </a:solidFill>
                <a:latin typeface="Nunito" pitchFamily="2" charset="0"/>
                <a:cs typeface="Arial"/>
              </a:rPr>
              <a:t>algorithms </a:t>
            </a:r>
            <a:r>
              <a:rPr sz="3600" b="1">
                <a:solidFill>
                  <a:srgbClr val="252954"/>
                </a:solidFill>
                <a:latin typeface="Nunito" pitchFamily="2" charset="0"/>
                <a:cs typeface="Arial"/>
              </a:rPr>
              <a:t>to </a:t>
            </a:r>
            <a:r>
              <a:rPr sz="3600" b="1" spc="-35">
                <a:solidFill>
                  <a:srgbClr val="252954"/>
                </a:solidFill>
                <a:latin typeface="Nunito" pitchFamily="2" charset="0"/>
                <a:cs typeface="Arial"/>
              </a:rPr>
              <a:t>find </a:t>
            </a:r>
            <a:r>
              <a:rPr sz="3600" b="1" spc="-20">
                <a:solidFill>
                  <a:srgbClr val="252954"/>
                </a:solidFill>
                <a:latin typeface="Nunito" pitchFamily="2" charset="0"/>
                <a:cs typeface="Arial"/>
              </a:rPr>
              <a:t>the  </a:t>
            </a:r>
            <a:r>
              <a:rPr sz="3600" b="1" spc="-75">
                <a:solidFill>
                  <a:srgbClr val="252954"/>
                </a:solidFill>
                <a:latin typeface="Nunito" pitchFamily="2" charset="0"/>
                <a:cs typeface="Arial"/>
              </a:rPr>
              <a:t>shortest </a:t>
            </a:r>
            <a:r>
              <a:rPr sz="3600" b="1" spc="-15">
                <a:solidFill>
                  <a:srgbClr val="252954"/>
                </a:solidFill>
                <a:latin typeface="Nunito" pitchFamily="2" charset="0"/>
                <a:cs typeface="Arial"/>
              </a:rPr>
              <a:t>path </a:t>
            </a:r>
            <a:r>
              <a:rPr sz="3600" b="1">
                <a:solidFill>
                  <a:srgbClr val="252954"/>
                </a:solidFill>
                <a:latin typeface="Nunito" pitchFamily="2" charset="0"/>
                <a:cs typeface="Arial"/>
              </a:rPr>
              <a:t>between </a:t>
            </a:r>
            <a:r>
              <a:rPr sz="3600" b="1" spc="-125">
                <a:solidFill>
                  <a:srgbClr val="252954"/>
                </a:solidFill>
                <a:latin typeface="Nunito" pitchFamily="2" charset="0"/>
                <a:cs typeface="Arial"/>
              </a:rPr>
              <a:t>nodes </a:t>
            </a:r>
            <a:r>
              <a:rPr sz="3600" b="1" spc="-80">
                <a:solidFill>
                  <a:srgbClr val="252954"/>
                </a:solidFill>
                <a:latin typeface="Nunito" pitchFamily="2" charset="0"/>
                <a:cs typeface="Arial"/>
              </a:rPr>
              <a:t>or</a:t>
            </a:r>
            <a:r>
              <a:rPr sz="3600" b="1" spc="80">
                <a:solidFill>
                  <a:srgbClr val="252954"/>
                </a:solidFill>
                <a:latin typeface="Nunito" pitchFamily="2" charset="0"/>
                <a:cs typeface="Arial"/>
              </a:rPr>
              <a:t> </a:t>
            </a:r>
            <a:r>
              <a:rPr sz="3600" b="1" spc="-85">
                <a:solidFill>
                  <a:srgbClr val="252954"/>
                </a:solidFill>
                <a:latin typeface="Nunito" pitchFamily="2" charset="0"/>
                <a:cs typeface="Arial"/>
              </a:rPr>
              <a:t>graphs.</a:t>
            </a:r>
            <a:endParaRPr sz="3600">
              <a:latin typeface="Nunito" pitchFamily="2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880" y="3629354"/>
            <a:ext cx="5979561" cy="5397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7475" y="4567486"/>
            <a:ext cx="3922370" cy="35132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5030"/>
              </a:lnSpc>
              <a:spcBef>
                <a:spcPts val="275"/>
              </a:spcBef>
            </a:pPr>
            <a:r>
              <a:rPr sz="4200" spc="100">
                <a:solidFill>
                  <a:srgbClr val="F7F5EF"/>
                </a:solidFill>
                <a:latin typeface="Fredoka One" panose="02000000000000000000" pitchFamily="2" charset="0"/>
                <a:cs typeface="Verdana"/>
              </a:rPr>
              <a:t>HOW CAN WE  GO TO THE  GOAL?</a:t>
            </a:r>
            <a:endParaRPr sz="4200" spc="100">
              <a:latin typeface="Fredoka One" panose="02000000000000000000" pitchFamily="2" charset="0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2800" spc="100">
                <a:solidFill>
                  <a:srgbClr val="F7F5EF"/>
                </a:solidFill>
                <a:latin typeface="Nunito" pitchFamily="2" charset="0"/>
                <a:cs typeface="Arial Black"/>
              </a:rPr>
              <a:t>fast?</a:t>
            </a:r>
            <a:endParaRPr sz="2800" spc="100">
              <a:latin typeface="Nunito" pitchFamily="2" charset="0"/>
              <a:cs typeface="Arial Black"/>
            </a:endParaRPr>
          </a:p>
          <a:p>
            <a:pPr marL="510540" marR="502920" indent="-635" algn="ctr">
              <a:lnSpc>
                <a:spcPct val="116100"/>
              </a:lnSpc>
            </a:pPr>
            <a:r>
              <a:rPr sz="2800" spc="100">
                <a:solidFill>
                  <a:srgbClr val="F7F5EF"/>
                </a:solidFill>
                <a:latin typeface="Nunito" pitchFamily="2" charset="0"/>
                <a:cs typeface="Arial Black"/>
              </a:rPr>
              <a:t>less consuming?  many obstacles?</a:t>
            </a:r>
            <a:endParaRPr sz="2800" spc="100">
              <a:latin typeface="Nunito" pitchFamily="2" charset="0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02765" y="3629354"/>
            <a:ext cx="6094058" cy="5397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94906" y="4931132"/>
            <a:ext cx="4383405" cy="297786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sz="4200" spc="100">
                <a:solidFill>
                  <a:srgbClr val="F7F5EF"/>
                </a:solidFill>
                <a:latin typeface="Fredoka One" panose="02000000000000000000" pitchFamily="2" charset="0"/>
                <a:cs typeface="Verdana"/>
              </a:rPr>
              <a:t>A* ALGORITHM</a:t>
            </a:r>
            <a:endParaRPr sz="4200" spc="100">
              <a:latin typeface="Fredoka One" panose="02000000000000000000" pitchFamily="2" charset="0"/>
              <a:cs typeface="Verdana"/>
            </a:endParaRPr>
          </a:p>
          <a:p>
            <a:pPr marL="12065" marR="5080" algn="ctr">
              <a:lnSpc>
                <a:spcPct val="116100"/>
              </a:lnSpc>
              <a:spcBef>
                <a:spcPts val="740"/>
              </a:spcBef>
            </a:pPr>
            <a:r>
              <a:rPr sz="2800" spc="100">
                <a:solidFill>
                  <a:srgbClr val="F7F5EF"/>
                </a:solidFill>
                <a:latin typeface="Nunito" pitchFamily="2" charset="0"/>
                <a:cs typeface="Arial Black"/>
              </a:rPr>
              <a:t>find the shortest distance;  we also want save as much  time as possible</a:t>
            </a:r>
            <a:endParaRPr sz="2800" spc="100">
              <a:latin typeface="Nunito" pitchFamily="2" charset="0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DA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2697"/>
            <a:ext cx="18288000" cy="9024620"/>
            <a:chOff x="0" y="1262697"/>
            <a:chExt cx="18288000" cy="9024620"/>
          </a:xfrm>
        </p:grpSpPr>
        <p:sp>
          <p:nvSpPr>
            <p:cNvPr id="4" name="object 4"/>
            <p:cNvSpPr/>
            <p:nvPr/>
          </p:nvSpPr>
          <p:spPr>
            <a:xfrm>
              <a:off x="0" y="7106726"/>
              <a:ext cx="18288000" cy="3180715"/>
            </a:xfrm>
            <a:custGeom>
              <a:avLst/>
              <a:gdLst/>
              <a:ahLst/>
              <a:cxnLst/>
              <a:rect l="l" t="t" r="r" b="b"/>
              <a:pathLst>
                <a:path w="18288000" h="3180715">
                  <a:moveTo>
                    <a:pt x="0" y="355194"/>
                  </a:moveTo>
                  <a:lnTo>
                    <a:pt x="42635" y="341139"/>
                  </a:lnTo>
                  <a:lnTo>
                    <a:pt x="93675" y="325044"/>
                  </a:lnTo>
                  <a:lnTo>
                    <a:pt x="144938" y="309613"/>
                  </a:lnTo>
                  <a:lnTo>
                    <a:pt x="196423" y="294849"/>
                  </a:lnTo>
                  <a:lnTo>
                    <a:pt x="248130" y="280757"/>
                  </a:lnTo>
                  <a:lnTo>
                    <a:pt x="300058" y="267341"/>
                  </a:lnTo>
                  <a:lnTo>
                    <a:pt x="352207" y="254607"/>
                  </a:lnTo>
                  <a:lnTo>
                    <a:pt x="404576" y="242558"/>
                  </a:lnTo>
                  <a:lnTo>
                    <a:pt x="457164" y="231200"/>
                  </a:lnTo>
                  <a:lnTo>
                    <a:pt x="509971" y="220536"/>
                  </a:lnTo>
                  <a:lnTo>
                    <a:pt x="562996" y="210571"/>
                  </a:lnTo>
                  <a:lnTo>
                    <a:pt x="616239" y="201311"/>
                  </a:lnTo>
                  <a:lnTo>
                    <a:pt x="669699" y="192758"/>
                  </a:lnTo>
                  <a:lnTo>
                    <a:pt x="723375" y="184918"/>
                  </a:lnTo>
                  <a:lnTo>
                    <a:pt x="777267" y="177796"/>
                  </a:lnTo>
                  <a:lnTo>
                    <a:pt x="831374" y="171396"/>
                  </a:lnTo>
                  <a:lnTo>
                    <a:pt x="885695" y="165722"/>
                  </a:lnTo>
                  <a:lnTo>
                    <a:pt x="940231" y="160779"/>
                  </a:lnTo>
                  <a:lnTo>
                    <a:pt x="995392" y="156240"/>
                  </a:lnTo>
                  <a:lnTo>
                    <a:pt x="1051582" y="151777"/>
                  </a:lnTo>
                  <a:lnTo>
                    <a:pt x="1108790" y="147389"/>
                  </a:lnTo>
                  <a:lnTo>
                    <a:pt x="1167004" y="143075"/>
                  </a:lnTo>
                  <a:lnTo>
                    <a:pt x="1226211" y="138836"/>
                  </a:lnTo>
                  <a:lnTo>
                    <a:pt x="1286401" y="134669"/>
                  </a:lnTo>
                  <a:lnTo>
                    <a:pt x="1347561" y="130576"/>
                  </a:lnTo>
                  <a:lnTo>
                    <a:pt x="1409680" y="126556"/>
                  </a:lnTo>
                  <a:lnTo>
                    <a:pt x="1472745" y="122608"/>
                  </a:lnTo>
                  <a:lnTo>
                    <a:pt x="1536745" y="118731"/>
                  </a:lnTo>
                  <a:lnTo>
                    <a:pt x="1601668" y="114926"/>
                  </a:lnTo>
                  <a:lnTo>
                    <a:pt x="1667502" y="111192"/>
                  </a:lnTo>
                  <a:lnTo>
                    <a:pt x="1801855" y="103935"/>
                  </a:lnTo>
                  <a:lnTo>
                    <a:pt x="1939711" y="96956"/>
                  </a:lnTo>
                  <a:lnTo>
                    <a:pt x="2080975" y="90253"/>
                  </a:lnTo>
                  <a:lnTo>
                    <a:pt x="2225552" y="83821"/>
                  </a:lnTo>
                  <a:lnTo>
                    <a:pt x="2373347" y="77657"/>
                  </a:lnTo>
                  <a:lnTo>
                    <a:pt x="2524266" y="71758"/>
                  </a:lnTo>
                  <a:lnTo>
                    <a:pt x="2678214" y="66120"/>
                  </a:lnTo>
                  <a:lnTo>
                    <a:pt x="2835096" y="60740"/>
                  </a:lnTo>
                  <a:lnTo>
                    <a:pt x="3075715" y="53146"/>
                  </a:lnTo>
                  <a:lnTo>
                    <a:pt x="3322402" y="46111"/>
                  </a:lnTo>
                  <a:lnTo>
                    <a:pt x="3574841" y="39626"/>
                  </a:lnTo>
                  <a:lnTo>
                    <a:pt x="3832709" y="33677"/>
                  </a:lnTo>
                  <a:lnTo>
                    <a:pt x="4095689" y="28253"/>
                  </a:lnTo>
                  <a:lnTo>
                    <a:pt x="4453728" y="21818"/>
                  </a:lnTo>
                  <a:lnTo>
                    <a:pt x="4819527" y="16269"/>
                  </a:lnTo>
                  <a:lnTo>
                    <a:pt x="5192331" y="11576"/>
                  </a:lnTo>
                  <a:lnTo>
                    <a:pt x="5571380" y="7713"/>
                  </a:lnTo>
                  <a:lnTo>
                    <a:pt x="6052823" y="4008"/>
                  </a:lnTo>
                  <a:lnTo>
                    <a:pt x="6541362" y="1502"/>
                  </a:lnTo>
                  <a:lnTo>
                    <a:pt x="7134895" y="0"/>
                  </a:lnTo>
                  <a:lnTo>
                    <a:pt x="7733962" y="51"/>
                  </a:lnTo>
                  <a:lnTo>
                    <a:pt x="8336006" y="1563"/>
                  </a:lnTo>
                  <a:lnTo>
                    <a:pt x="9038744" y="5046"/>
                  </a:lnTo>
                  <a:lnTo>
                    <a:pt x="9737997" y="10241"/>
                  </a:lnTo>
                  <a:lnTo>
                    <a:pt x="10527668" y="18081"/>
                  </a:lnTo>
                  <a:lnTo>
                    <a:pt x="11301427" y="27740"/>
                  </a:lnTo>
                  <a:lnTo>
                    <a:pt x="12053213" y="38994"/>
                  </a:lnTo>
                  <a:lnTo>
                    <a:pt x="12776967" y="51621"/>
                  </a:lnTo>
                  <a:lnTo>
                    <a:pt x="13382495" y="63621"/>
                  </a:lnTo>
                  <a:lnTo>
                    <a:pt x="13957864" y="76355"/>
                  </a:lnTo>
                  <a:lnTo>
                    <a:pt x="14423955" y="87739"/>
                  </a:lnTo>
                  <a:lnTo>
                    <a:pt x="14862351" y="99458"/>
                  </a:lnTo>
                  <a:lnTo>
                    <a:pt x="15204679" y="109412"/>
                  </a:lnTo>
                  <a:lnTo>
                    <a:pt x="15462422" y="117460"/>
                  </a:lnTo>
                  <a:lnTo>
                    <a:pt x="15705015" y="125552"/>
                  </a:lnTo>
                  <a:lnTo>
                    <a:pt x="15876562" y="131634"/>
                  </a:lnTo>
                  <a:lnTo>
                    <a:pt x="16038842" y="137714"/>
                  </a:lnTo>
                  <a:lnTo>
                    <a:pt x="16141722" y="141760"/>
                  </a:lnTo>
                  <a:lnTo>
                    <a:pt x="16240247" y="145796"/>
                  </a:lnTo>
                  <a:lnTo>
                    <a:pt x="16334322" y="149820"/>
                  </a:lnTo>
                  <a:lnTo>
                    <a:pt x="16423852" y="153826"/>
                  </a:lnTo>
                  <a:lnTo>
                    <a:pt x="16466883" y="155822"/>
                  </a:lnTo>
                  <a:lnTo>
                    <a:pt x="16508742" y="157813"/>
                  </a:lnTo>
                  <a:lnTo>
                    <a:pt x="16549418" y="159798"/>
                  </a:lnTo>
                  <a:lnTo>
                    <a:pt x="16588898" y="161776"/>
                  </a:lnTo>
                  <a:lnTo>
                    <a:pt x="16627172" y="163748"/>
                  </a:lnTo>
                  <a:lnTo>
                    <a:pt x="16700049" y="167669"/>
                  </a:lnTo>
                  <a:lnTo>
                    <a:pt x="16767956" y="171558"/>
                  </a:lnTo>
                  <a:lnTo>
                    <a:pt x="16830798" y="175411"/>
                  </a:lnTo>
                  <a:lnTo>
                    <a:pt x="16888479" y="179226"/>
                  </a:lnTo>
                  <a:lnTo>
                    <a:pt x="16974076" y="185477"/>
                  </a:lnTo>
                  <a:lnTo>
                    <a:pt x="17032415" y="190412"/>
                  </a:lnTo>
                  <a:lnTo>
                    <a:pt x="17090371" y="195919"/>
                  </a:lnTo>
                  <a:lnTo>
                    <a:pt x="17147945" y="201993"/>
                  </a:lnTo>
                  <a:lnTo>
                    <a:pt x="17205139" y="208628"/>
                  </a:lnTo>
                  <a:lnTo>
                    <a:pt x="17261952" y="215821"/>
                  </a:lnTo>
                  <a:lnTo>
                    <a:pt x="17318386" y="223566"/>
                  </a:lnTo>
                  <a:lnTo>
                    <a:pt x="17374442" y="231860"/>
                  </a:lnTo>
                  <a:lnTo>
                    <a:pt x="17430119" y="240696"/>
                  </a:lnTo>
                  <a:lnTo>
                    <a:pt x="17485419" y="250070"/>
                  </a:lnTo>
                  <a:lnTo>
                    <a:pt x="17540342" y="259979"/>
                  </a:lnTo>
                  <a:lnTo>
                    <a:pt x="17594889" y="270416"/>
                  </a:lnTo>
                  <a:lnTo>
                    <a:pt x="17649062" y="281378"/>
                  </a:lnTo>
                  <a:lnTo>
                    <a:pt x="17702859" y="292859"/>
                  </a:lnTo>
                  <a:lnTo>
                    <a:pt x="17756283" y="304855"/>
                  </a:lnTo>
                  <a:lnTo>
                    <a:pt x="17809334" y="317362"/>
                  </a:lnTo>
                  <a:lnTo>
                    <a:pt x="17862013" y="330373"/>
                  </a:lnTo>
                  <a:lnTo>
                    <a:pt x="17914320" y="343886"/>
                  </a:lnTo>
                  <a:lnTo>
                    <a:pt x="17966256" y="357895"/>
                  </a:lnTo>
                  <a:lnTo>
                    <a:pt x="18017822" y="372395"/>
                  </a:lnTo>
                  <a:lnTo>
                    <a:pt x="18069018" y="387382"/>
                  </a:lnTo>
                  <a:lnTo>
                    <a:pt x="18119846" y="402851"/>
                  </a:lnTo>
                  <a:lnTo>
                    <a:pt x="18170306" y="418797"/>
                  </a:lnTo>
                  <a:lnTo>
                    <a:pt x="18220398" y="435215"/>
                  </a:lnTo>
                  <a:lnTo>
                    <a:pt x="18270124" y="452102"/>
                  </a:lnTo>
                  <a:lnTo>
                    <a:pt x="18287997" y="3180272"/>
                  </a:lnTo>
                  <a:lnTo>
                    <a:pt x="0" y="3180272"/>
                  </a:lnTo>
                  <a:lnTo>
                    <a:pt x="0" y="355194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0800" y="7205408"/>
              <a:ext cx="2616835" cy="1428750"/>
            </a:xfrm>
            <a:custGeom>
              <a:avLst/>
              <a:gdLst/>
              <a:ahLst/>
              <a:cxnLst/>
              <a:rect l="l" t="t" r="r" b="b"/>
              <a:pathLst>
                <a:path w="2616835" h="1428750">
                  <a:moveTo>
                    <a:pt x="2616479" y="0"/>
                  </a:moveTo>
                  <a:lnTo>
                    <a:pt x="0" y="0"/>
                  </a:lnTo>
                  <a:lnTo>
                    <a:pt x="0" y="235305"/>
                  </a:lnTo>
                  <a:lnTo>
                    <a:pt x="77381" y="235305"/>
                  </a:lnTo>
                  <a:lnTo>
                    <a:pt x="77381" y="1428191"/>
                  </a:lnTo>
                  <a:lnTo>
                    <a:pt x="278892" y="1428191"/>
                  </a:lnTo>
                  <a:lnTo>
                    <a:pt x="278892" y="235305"/>
                  </a:lnTo>
                  <a:lnTo>
                    <a:pt x="2318067" y="235305"/>
                  </a:lnTo>
                  <a:lnTo>
                    <a:pt x="2318067" y="1428191"/>
                  </a:lnTo>
                  <a:lnTo>
                    <a:pt x="2519591" y="1428191"/>
                  </a:lnTo>
                  <a:lnTo>
                    <a:pt x="2519591" y="235305"/>
                  </a:lnTo>
                  <a:lnTo>
                    <a:pt x="2616479" y="235305"/>
                  </a:lnTo>
                  <a:lnTo>
                    <a:pt x="2616479" y="0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986" y="7227083"/>
              <a:ext cx="606425" cy="1196340"/>
            </a:xfrm>
            <a:custGeom>
              <a:avLst/>
              <a:gdLst/>
              <a:ahLst/>
              <a:cxnLst/>
              <a:rect l="l" t="t" r="r" b="b"/>
              <a:pathLst>
                <a:path w="606425" h="1196340">
                  <a:moveTo>
                    <a:pt x="570706" y="1196060"/>
                  </a:moveTo>
                  <a:lnTo>
                    <a:pt x="132198" y="1138029"/>
                  </a:lnTo>
                  <a:lnTo>
                    <a:pt x="90305" y="867506"/>
                  </a:lnTo>
                  <a:lnTo>
                    <a:pt x="62570" y="670200"/>
                  </a:lnTo>
                  <a:lnTo>
                    <a:pt x="36599" y="449693"/>
                  </a:lnTo>
                  <a:lnTo>
                    <a:pt x="0" y="109568"/>
                  </a:lnTo>
                  <a:lnTo>
                    <a:pt x="606172" y="0"/>
                  </a:lnTo>
                  <a:lnTo>
                    <a:pt x="570706" y="1196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5354" y="7920011"/>
              <a:ext cx="792480" cy="828040"/>
            </a:xfrm>
            <a:custGeom>
              <a:avLst/>
              <a:gdLst/>
              <a:ahLst/>
              <a:cxnLst/>
              <a:rect l="l" t="t" r="r" b="b"/>
              <a:pathLst>
                <a:path w="792479" h="828040">
                  <a:moveTo>
                    <a:pt x="791959" y="763371"/>
                  </a:moveTo>
                  <a:lnTo>
                    <a:pt x="783043" y="711885"/>
                  </a:lnTo>
                  <a:lnTo>
                    <a:pt x="693724" y="635012"/>
                  </a:lnTo>
                  <a:lnTo>
                    <a:pt x="501332" y="503135"/>
                  </a:lnTo>
                  <a:lnTo>
                    <a:pt x="368884" y="485609"/>
                  </a:lnTo>
                  <a:lnTo>
                    <a:pt x="504050" y="411391"/>
                  </a:lnTo>
                  <a:lnTo>
                    <a:pt x="515658" y="19812"/>
                  </a:lnTo>
                  <a:lnTo>
                    <a:pt x="0" y="0"/>
                  </a:lnTo>
                  <a:lnTo>
                    <a:pt x="11836" y="132194"/>
                  </a:lnTo>
                  <a:lnTo>
                    <a:pt x="22326" y="222631"/>
                  </a:lnTo>
                  <a:lnTo>
                    <a:pt x="37363" y="313029"/>
                  </a:lnTo>
                  <a:lnTo>
                    <a:pt x="62826" y="445109"/>
                  </a:lnTo>
                  <a:lnTo>
                    <a:pt x="37020" y="628878"/>
                  </a:lnTo>
                  <a:lnTo>
                    <a:pt x="134200" y="671296"/>
                  </a:lnTo>
                  <a:lnTo>
                    <a:pt x="355015" y="757834"/>
                  </a:lnTo>
                  <a:lnTo>
                    <a:pt x="593369" y="827443"/>
                  </a:lnTo>
                  <a:lnTo>
                    <a:pt x="743140" y="819073"/>
                  </a:lnTo>
                  <a:lnTo>
                    <a:pt x="791959" y="763371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4321" y="8321613"/>
              <a:ext cx="161181" cy="132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4521" y="7205396"/>
              <a:ext cx="606425" cy="1196340"/>
            </a:xfrm>
            <a:custGeom>
              <a:avLst/>
              <a:gdLst/>
              <a:ahLst/>
              <a:cxnLst/>
              <a:rect l="l" t="t" r="r" b="b"/>
              <a:pathLst>
                <a:path w="606425" h="1196340">
                  <a:moveTo>
                    <a:pt x="35473" y="1196092"/>
                  </a:moveTo>
                  <a:lnTo>
                    <a:pt x="0" y="0"/>
                  </a:lnTo>
                  <a:lnTo>
                    <a:pt x="606159" y="109583"/>
                  </a:lnTo>
                  <a:lnTo>
                    <a:pt x="569559" y="449700"/>
                  </a:lnTo>
                  <a:lnTo>
                    <a:pt x="543588" y="670206"/>
                  </a:lnTo>
                  <a:lnTo>
                    <a:pt x="515853" y="867519"/>
                  </a:lnTo>
                  <a:lnTo>
                    <a:pt x="473960" y="1138061"/>
                  </a:lnTo>
                  <a:lnTo>
                    <a:pt x="35473" y="1196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2324" y="7266622"/>
              <a:ext cx="2186940" cy="195580"/>
            </a:xfrm>
            <a:custGeom>
              <a:avLst/>
              <a:gdLst/>
              <a:ahLst/>
              <a:cxnLst/>
              <a:rect l="l" t="t" r="r" b="b"/>
              <a:pathLst>
                <a:path w="2186940" h="195579">
                  <a:moveTo>
                    <a:pt x="329882" y="0"/>
                  </a:moveTo>
                  <a:lnTo>
                    <a:pt x="29006" y="0"/>
                  </a:lnTo>
                  <a:lnTo>
                    <a:pt x="0" y="145072"/>
                  </a:lnTo>
                  <a:lnTo>
                    <a:pt x="213614" y="25844"/>
                  </a:lnTo>
                  <a:lnTo>
                    <a:pt x="329882" y="0"/>
                  </a:lnTo>
                  <a:close/>
                </a:path>
                <a:path w="2186940" h="195579">
                  <a:moveTo>
                    <a:pt x="973709" y="0"/>
                  </a:moveTo>
                  <a:lnTo>
                    <a:pt x="424053" y="0"/>
                  </a:lnTo>
                  <a:lnTo>
                    <a:pt x="580364" y="37630"/>
                  </a:lnTo>
                  <a:lnTo>
                    <a:pt x="902779" y="174091"/>
                  </a:lnTo>
                  <a:lnTo>
                    <a:pt x="973709" y="0"/>
                  </a:lnTo>
                  <a:close/>
                </a:path>
                <a:path w="2186940" h="195579">
                  <a:moveTo>
                    <a:pt x="1762544" y="21361"/>
                  </a:moveTo>
                  <a:lnTo>
                    <a:pt x="1212888" y="21361"/>
                  </a:lnTo>
                  <a:lnTo>
                    <a:pt x="1283817" y="195453"/>
                  </a:lnTo>
                  <a:lnTo>
                    <a:pt x="1606245" y="58991"/>
                  </a:lnTo>
                  <a:lnTo>
                    <a:pt x="1762544" y="21361"/>
                  </a:lnTo>
                  <a:close/>
                </a:path>
                <a:path w="2186940" h="195579">
                  <a:moveTo>
                    <a:pt x="2186622" y="166446"/>
                  </a:moveTo>
                  <a:lnTo>
                    <a:pt x="2157603" y="21361"/>
                  </a:lnTo>
                  <a:lnTo>
                    <a:pt x="1856714" y="21361"/>
                  </a:lnTo>
                  <a:lnTo>
                    <a:pt x="1973008" y="47205"/>
                  </a:lnTo>
                  <a:lnTo>
                    <a:pt x="2186622" y="166446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258" y="4194227"/>
              <a:ext cx="1025525" cy="1888489"/>
            </a:xfrm>
            <a:custGeom>
              <a:avLst/>
              <a:gdLst/>
              <a:ahLst/>
              <a:cxnLst/>
              <a:rect l="l" t="t" r="r" b="b"/>
              <a:pathLst>
                <a:path w="1025525" h="1888489">
                  <a:moveTo>
                    <a:pt x="1025475" y="1887874"/>
                  </a:moveTo>
                  <a:lnTo>
                    <a:pt x="144685" y="1887874"/>
                  </a:lnTo>
                  <a:lnTo>
                    <a:pt x="121682" y="1728303"/>
                  </a:lnTo>
                  <a:lnTo>
                    <a:pt x="71286" y="1350166"/>
                  </a:lnTo>
                  <a:lnTo>
                    <a:pt x="21418" y="904330"/>
                  </a:lnTo>
                  <a:lnTo>
                    <a:pt x="0" y="541662"/>
                  </a:lnTo>
                  <a:lnTo>
                    <a:pt x="4210" y="330579"/>
                  </a:lnTo>
                  <a:lnTo>
                    <a:pt x="23120" y="207158"/>
                  </a:lnTo>
                  <a:lnTo>
                    <a:pt x="72487" y="123642"/>
                  </a:lnTo>
                  <a:lnTo>
                    <a:pt x="168067" y="32277"/>
                  </a:lnTo>
                  <a:lnTo>
                    <a:pt x="715383" y="0"/>
                  </a:lnTo>
                  <a:lnTo>
                    <a:pt x="1025475" y="1887874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2679" y="2230061"/>
              <a:ext cx="1859914" cy="2247900"/>
            </a:xfrm>
            <a:custGeom>
              <a:avLst/>
              <a:gdLst/>
              <a:ahLst/>
              <a:cxnLst/>
              <a:rect l="l" t="t" r="r" b="b"/>
              <a:pathLst>
                <a:path w="1859914" h="2247900">
                  <a:moveTo>
                    <a:pt x="1472673" y="2247857"/>
                  </a:moveTo>
                  <a:lnTo>
                    <a:pt x="1380780" y="2204423"/>
                  </a:lnTo>
                  <a:lnTo>
                    <a:pt x="1157767" y="2086898"/>
                  </a:lnTo>
                  <a:lnTo>
                    <a:pt x="882633" y="1914448"/>
                  </a:lnTo>
                  <a:lnTo>
                    <a:pt x="634380" y="1706242"/>
                  </a:lnTo>
                  <a:lnTo>
                    <a:pt x="363712" y="1411573"/>
                  </a:lnTo>
                  <a:lnTo>
                    <a:pt x="222270" y="1196317"/>
                  </a:lnTo>
                  <a:lnTo>
                    <a:pt x="163955" y="955142"/>
                  </a:lnTo>
                  <a:lnTo>
                    <a:pt x="142669" y="582720"/>
                  </a:lnTo>
                  <a:lnTo>
                    <a:pt x="114255" y="533379"/>
                  </a:lnTo>
                  <a:lnTo>
                    <a:pt x="55010" y="421929"/>
                  </a:lnTo>
                  <a:lnTo>
                    <a:pt x="3927" y="303224"/>
                  </a:lnTo>
                  <a:lnTo>
                    <a:pt x="0" y="232122"/>
                  </a:lnTo>
                  <a:lnTo>
                    <a:pt x="26522" y="210999"/>
                  </a:lnTo>
                  <a:lnTo>
                    <a:pt x="48965" y="208240"/>
                  </a:lnTo>
                  <a:lnTo>
                    <a:pt x="79570" y="227697"/>
                  </a:lnTo>
                  <a:lnTo>
                    <a:pt x="130578" y="273225"/>
                  </a:lnTo>
                  <a:lnTo>
                    <a:pt x="118071" y="243605"/>
                  </a:lnTo>
                  <a:lnTo>
                    <a:pt x="95817" y="177717"/>
                  </a:lnTo>
                  <a:lnTo>
                    <a:pt x="86712" y="110014"/>
                  </a:lnTo>
                  <a:lnTo>
                    <a:pt x="113654" y="74954"/>
                  </a:lnTo>
                  <a:lnTo>
                    <a:pt x="154915" y="72158"/>
                  </a:lnTo>
                  <a:lnTo>
                    <a:pt x="180760" y="88857"/>
                  </a:lnTo>
                  <a:lnTo>
                    <a:pt x="202069" y="140919"/>
                  </a:lnTo>
                  <a:lnTo>
                    <a:pt x="229725" y="244213"/>
                  </a:lnTo>
                  <a:lnTo>
                    <a:pt x="231086" y="205714"/>
                  </a:lnTo>
                  <a:lnTo>
                    <a:pt x="238796" y="121200"/>
                  </a:lnTo>
                  <a:lnTo>
                    <a:pt x="258295" y="37138"/>
                  </a:lnTo>
                  <a:lnTo>
                    <a:pt x="295022" y="0"/>
                  </a:lnTo>
                  <a:lnTo>
                    <a:pt x="331709" y="5325"/>
                  </a:lnTo>
                  <a:lnTo>
                    <a:pt x="352755" y="33546"/>
                  </a:lnTo>
                  <a:lnTo>
                    <a:pt x="366093" y="108464"/>
                  </a:lnTo>
                  <a:lnTo>
                    <a:pt x="379659" y="253879"/>
                  </a:lnTo>
                  <a:lnTo>
                    <a:pt x="389482" y="220406"/>
                  </a:lnTo>
                  <a:lnTo>
                    <a:pt x="414720" y="149304"/>
                  </a:lnTo>
                  <a:lnTo>
                    <a:pt x="449026" y="84548"/>
                  </a:lnTo>
                  <a:lnTo>
                    <a:pt x="486055" y="70114"/>
                  </a:lnTo>
                  <a:lnTo>
                    <a:pt x="513260" y="93313"/>
                  </a:lnTo>
                  <a:lnTo>
                    <a:pt x="522329" y="128751"/>
                  </a:lnTo>
                  <a:lnTo>
                    <a:pt x="513260" y="201366"/>
                  </a:lnTo>
                  <a:lnTo>
                    <a:pt x="486055" y="336091"/>
                  </a:lnTo>
                  <a:lnTo>
                    <a:pt x="506232" y="312214"/>
                  </a:lnTo>
                  <a:lnTo>
                    <a:pt x="553160" y="264762"/>
                  </a:lnTo>
                  <a:lnTo>
                    <a:pt x="606436" y="230005"/>
                  </a:lnTo>
                  <a:lnTo>
                    <a:pt x="645656" y="244213"/>
                  </a:lnTo>
                  <a:lnTo>
                    <a:pt x="661829" y="286902"/>
                  </a:lnTo>
                  <a:lnTo>
                    <a:pt x="648075" y="331859"/>
                  </a:lnTo>
                  <a:lnTo>
                    <a:pt x="587166" y="406739"/>
                  </a:lnTo>
                  <a:lnTo>
                    <a:pt x="461872" y="539195"/>
                  </a:lnTo>
                  <a:lnTo>
                    <a:pt x="467767" y="592240"/>
                  </a:lnTo>
                  <a:lnTo>
                    <a:pt x="512655" y="738679"/>
                  </a:lnTo>
                  <a:lnTo>
                    <a:pt x="637343" y="959468"/>
                  </a:lnTo>
                  <a:lnTo>
                    <a:pt x="882637" y="1235566"/>
                  </a:lnTo>
                  <a:lnTo>
                    <a:pt x="938651" y="1285871"/>
                  </a:lnTo>
                  <a:lnTo>
                    <a:pt x="995471" y="1333376"/>
                  </a:lnTo>
                  <a:lnTo>
                    <a:pt x="1052806" y="1378135"/>
                  </a:lnTo>
                  <a:lnTo>
                    <a:pt x="1110365" y="1420198"/>
                  </a:lnTo>
                  <a:lnTo>
                    <a:pt x="1167857" y="1459619"/>
                  </a:lnTo>
                  <a:lnTo>
                    <a:pt x="1224992" y="1496451"/>
                  </a:lnTo>
                  <a:lnTo>
                    <a:pt x="1281478" y="1530745"/>
                  </a:lnTo>
                  <a:lnTo>
                    <a:pt x="1337024" y="1562554"/>
                  </a:lnTo>
                  <a:lnTo>
                    <a:pt x="1391340" y="1591931"/>
                  </a:lnTo>
                  <a:lnTo>
                    <a:pt x="1444133" y="1618928"/>
                  </a:lnTo>
                  <a:lnTo>
                    <a:pt x="1495115" y="1643597"/>
                  </a:lnTo>
                  <a:lnTo>
                    <a:pt x="1543992" y="1665991"/>
                  </a:lnTo>
                  <a:lnTo>
                    <a:pt x="1590475" y="1686163"/>
                  </a:lnTo>
                  <a:lnTo>
                    <a:pt x="1634273" y="1704165"/>
                  </a:lnTo>
                  <a:lnTo>
                    <a:pt x="1675093" y="1720049"/>
                  </a:lnTo>
                  <a:lnTo>
                    <a:pt x="1712647" y="1733868"/>
                  </a:lnTo>
                  <a:lnTo>
                    <a:pt x="1776788" y="1755519"/>
                  </a:lnTo>
                  <a:lnTo>
                    <a:pt x="1824367" y="1769540"/>
                  </a:lnTo>
                  <a:lnTo>
                    <a:pt x="1859591" y="1777181"/>
                  </a:lnTo>
                  <a:lnTo>
                    <a:pt x="1472673" y="2247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0314" y="4084249"/>
              <a:ext cx="1025525" cy="2030095"/>
            </a:xfrm>
            <a:custGeom>
              <a:avLst/>
              <a:gdLst/>
              <a:ahLst/>
              <a:cxnLst/>
              <a:rect l="l" t="t" r="r" b="b"/>
              <a:pathLst>
                <a:path w="1025525" h="2030095">
                  <a:moveTo>
                    <a:pt x="880799" y="2030083"/>
                  </a:moveTo>
                  <a:lnTo>
                    <a:pt x="0" y="2030083"/>
                  </a:lnTo>
                  <a:lnTo>
                    <a:pt x="27505" y="0"/>
                  </a:lnTo>
                  <a:lnTo>
                    <a:pt x="217813" y="226"/>
                  </a:lnTo>
                  <a:lnTo>
                    <a:pt x="331797" y="1814"/>
                  </a:lnTo>
                  <a:lnTo>
                    <a:pt x="414949" y="6123"/>
                  </a:lnTo>
                  <a:lnTo>
                    <a:pt x="512764" y="14515"/>
                  </a:lnTo>
                  <a:lnTo>
                    <a:pt x="675666" y="49373"/>
                  </a:lnTo>
                  <a:lnTo>
                    <a:pt x="782026" y="103273"/>
                  </a:lnTo>
                  <a:lnTo>
                    <a:pt x="839920" y="152790"/>
                  </a:lnTo>
                  <a:lnTo>
                    <a:pt x="857423" y="174502"/>
                  </a:lnTo>
                  <a:lnTo>
                    <a:pt x="952995" y="265866"/>
                  </a:lnTo>
                  <a:lnTo>
                    <a:pt x="1002358" y="349380"/>
                  </a:lnTo>
                  <a:lnTo>
                    <a:pt x="1021268" y="472797"/>
                  </a:lnTo>
                  <a:lnTo>
                    <a:pt x="1025481" y="683870"/>
                  </a:lnTo>
                  <a:lnTo>
                    <a:pt x="1004065" y="1046545"/>
                  </a:lnTo>
                  <a:lnTo>
                    <a:pt x="954198" y="1492380"/>
                  </a:lnTo>
                  <a:lnTo>
                    <a:pt x="903802" y="1870514"/>
                  </a:lnTo>
                  <a:lnTo>
                    <a:pt x="880799" y="2030083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0244" y="4020182"/>
              <a:ext cx="1918970" cy="2037714"/>
            </a:xfrm>
            <a:custGeom>
              <a:avLst/>
              <a:gdLst/>
              <a:ahLst/>
              <a:cxnLst/>
              <a:rect l="l" t="t" r="r" b="b"/>
              <a:pathLst>
                <a:path w="1918970" h="2037714">
                  <a:moveTo>
                    <a:pt x="1905303" y="2037459"/>
                  </a:moveTo>
                  <a:lnTo>
                    <a:pt x="1383" y="2037459"/>
                  </a:lnTo>
                  <a:lnTo>
                    <a:pt x="272" y="2015868"/>
                  </a:lnTo>
                  <a:lnTo>
                    <a:pt x="0" y="1989927"/>
                  </a:lnTo>
                  <a:lnTo>
                    <a:pt x="539" y="1959866"/>
                  </a:lnTo>
                  <a:lnTo>
                    <a:pt x="3952" y="1888296"/>
                  </a:lnTo>
                  <a:lnTo>
                    <a:pt x="6772" y="1847244"/>
                  </a:lnTo>
                  <a:lnTo>
                    <a:pt x="10301" y="1802986"/>
                  </a:lnTo>
                  <a:lnTo>
                    <a:pt x="14513" y="1755750"/>
                  </a:lnTo>
                  <a:lnTo>
                    <a:pt x="19380" y="1705764"/>
                  </a:lnTo>
                  <a:lnTo>
                    <a:pt x="24878" y="1653258"/>
                  </a:lnTo>
                  <a:lnTo>
                    <a:pt x="30980" y="1598459"/>
                  </a:lnTo>
                  <a:lnTo>
                    <a:pt x="37660" y="1541597"/>
                  </a:lnTo>
                  <a:lnTo>
                    <a:pt x="44893" y="1482899"/>
                  </a:lnTo>
                  <a:lnTo>
                    <a:pt x="52652" y="1422595"/>
                  </a:lnTo>
                  <a:lnTo>
                    <a:pt x="60911" y="1360913"/>
                  </a:lnTo>
                  <a:lnTo>
                    <a:pt x="78826" y="1234329"/>
                  </a:lnTo>
                  <a:lnTo>
                    <a:pt x="88430" y="1169884"/>
                  </a:lnTo>
                  <a:lnTo>
                    <a:pt x="98430" y="1104975"/>
                  </a:lnTo>
                  <a:lnTo>
                    <a:pt x="108801" y="1039830"/>
                  </a:lnTo>
                  <a:lnTo>
                    <a:pt x="119516" y="974679"/>
                  </a:lnTo>
                  <a:lnTo>
                    <a:pt x="130549" y="909750"/>
                  </a:lnTo>
                  <a:lnTo>
                    <a:pt x="141875" y="845271"/>
                  </a:lnTo>
                  <a:lnTo>
                    <a:pt x="153466" y="781471"/>
                  </a:lnTo>
                  <a:lnTo>
                    <a:pt x="165298" y="718578"/>
                  </a:lnTo>
                  <a:lnTo>
                    <a:pt x="177345" y="656822"/>
                  </a:lnTo>
                  <a:lnTo>
                    <a:pt x="189579" y="596430"/>
                  </a:lnTo>
                  <a:lnTo>
                    <a:pt x="201976" y="537631"/>
                  </a:lnTo>
                  <a:lnTo>
                    <a:pt x="214509" y="480653"/>
                  </a:lnTo>
                  <a:lnTo>
                    <a:pt x="227153" y="425726"/>
                  </a:lnTo>
                  <a:lnTo>
                    <a:pt x="239881" y="373077"/>
                  </a:lnTo>
                  <a:lnTo>
                    <a:pt x="252667" y="322936"/>
                  </a:lnTo>
                  <a:lnTo>
                    <a:pt x="265485" y="275531"/>
                  </a:lnTo>
                  <a:lnTo>
                    <a:pt x="278310" y="231089"/>
                  </a:lnTo>
                  <a:lnTo>
                    <a:pt x="291114" y="189841"/>
                  </a:lnTo>
                  <a:lnTo>
                    <a:pt x="303874" y="152015"/>
                  </a:lnTo>
                  <a:lnTo>
                    <a:pt x="329151" y="87540"/>
                  </a:lnTo>
                  <a:lnTo>
                    <a:pt x="353933" y="39493"/>
                  </a:lnTo>
                  <a:lnTo>
                    <a:pt x="378013" y="9704"/>
                  </a:lnTo>
                  <a:lnTo>
                    <a:pt x="401182" y="0"/>
                  </a:lnTo>
                  <a:lnTo>
                    <a:pt x="1233039" y="174060"/>
                  </a:lnTo>
                  <a:lnTo>
                    <a:pt x="1273809" y="198773"/>
                  </a:lnTo>
                  <a:lnTo>
                    <a:pt x="1380913" y="281432"/>
                  </a:lnTo>
                  <a:lnTo>
                    <a:pt x="1531546" y="434815"/>
                  </a:lnTo>
                  <a:lnTo>
                    <a:pt x="1702898" y="671703"/>
                  </a:lnTo>
                  <a:lnTo>
                    <a:pt x="1836644" y="905209"/>
                  </a:lnTo>
                  <a:lnTo>
                    <a:pt x="1902310" y="1125311"/>
                  </a:lnTo>
                  <a:lnTo>
                    <a:pt x="1918871" y="1460047"/>
                  </a:lnTo>
                  <a:lnTo>
                    <a:pt x="1905303" y="2037459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4714" y="5973842"/>
              <a:ext cx="4928870" cy="1341755"/>
            </a:xfrm>
            <a:custGeom>
              <a:avLst/>
              <a:gdLst/>
              <a:ahLst/>
              <a:cxnLst/>
              <a:rect l="l" t="t" r="r" b="b"/>
              <a:pathLst>
                <a:path w="4928870" h="1341754">
                  <a:moveTo>
                    <a:pt x="4840235" y="1341137"/>
                  </a:moveTo>
                  <a:lnTo>
                    <a:pt x="76456" y="1314139"/>
                  </a:lnTo>
                  <a:lnTo>
                    <a:pt x="0" y="786614"/>
                  </a:lnTo>
                  <a:lnTo>
                    <a:pt x="546956" y="0"/>
                  </a:lnTo>
                  <a:lnTo>
                    <a:pt x="4187422" y="0"/>
                  </a:lnTo>
                  <a:lnTo>
                    <a:pt x="4928456" y="818860"/>
                  </a:lnTo>
                  <a:lnTo>
                    <a:pt x="4840235" y="1341137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1036" y="1262697"/>
              <a:ext cx="2642673" cy="32531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350" y="7898332"/>
              <a:ext cx="792480" cy="828040"/>
            </a:xfrm>
            <a:custGeom>
              <a:avLst/>
              <a:gdLst/>
              <a:ahLst/>
              <a:cxnLst/>
              <a:rect l="l" t="t" r="r" b="b"/>
              <a:pathLst>
                <a:path w="792480" h="828040">
                  <a:moveTo>
                    <a:pt x="791972" y="0"/>
                  </a:moveTo>
                  <a:lnTo>
                    <a:pt x="276301" y="19799"/>
                  </a:lnTo>
                  <a:lnTo>
                    <a:pt x="287909" y="411391"/>
                  </a:lnTo>
                  <a:lnTo>
                    <a:pt x="423075" y="485622"/>
                  </a:lnTo>
                  <a:lnTo>
                    <a:pt x="290639" y="503161"/>
                  </a:lnTo>
                  <a:lnTo>
                    <a:pt x="98234" y="635038"/>
                  </a:lnTo>
                  <a:lnTo>
                    <a:pt x="8915" y="711898"/>
                  </a:lnTo>
                  <a:lnTo>
                    <a:pt x="0" y="763384"/>
                  </a:lnTo>
                  <a:lnTo>
                    <a:pt x="48818" y="819099"/>
                  </a:lnTo>
                  <a:lnTo>
                    <a:pt x="198589" y="827455"/>
                  </a:lnTo>
                  <a:lnTo>
                    <a:pt x="436930" y="757834"/>
                  </a:lnTo>
                  <a:lnTo>
                    <a:pt x="657745" y="671296"/>
                  </a:lnTo>
                  <a:lnTo>
                    <a:pt x="754926" y="628878"/>
                  </a:lnTo>
                  <a:lnTo>
                    <a:pt x="729132" y="445135"/>
                  </a:lnTo>
                  <a:lnTo>
                    <a:pt x="754595" y="313042"/>
                  </a:lnTo>
                  <a:lnTo>
                    <a:pt x="769632" y="222643"/>
                  </a:lnTo>
                  <a:lnTo>
                    <a:pt x="780122" y="132207"/>
                  </a:lnTo>
                  <a:lnTo>
                    <a:pt x="791972" y="0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1174" y="8299928"/>
              <a:ext cx="161187" cy="1321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6781" y="7227087"/>
              <a:ext cx="4658995" cy="1693545"/>
            </a:xfrm>
            <a:custGeom>
              <a:avLst/>
              <a:gdLst/>
              <a:ahLst/>
              <a:cxnLst/>
              <a:rect l="l" t="t" r="r" b="b"/>
              <a:pathLst>
                <a:path w="4658995" h="1693545">
                  <a:moveTo>
                    <a:pt x="322414" y="39535"/>
                  </a:moveTo>
                  <a:lnTo>
                    <a:pt x="161201" y="60896"/>
                  </a:lnTo>
                  <a:lnTo>
                    <a:pt x="0" y="1693443"/>
                  </a:lnTo>
                  <a:lnTo>
                    <a:pt x="257937" y="1693443"/>
                  </a:lnTo>
                  <a:lnTo>
                    <a:pt x="322414" y="39535"/>
                  </a:lnTo>
                  <a:close/>
                </a:path>
                <a:path w="4658995" h="1693545">
                  <a:moveTo>
                    <a:pt x="4658423" y="1653895"/>
                  </a:moveTo>
                  <a:lnTo>
                    <a:pt x="4497222" y="21336"/>
                  </a:lnTo>
                  <a:lnTo>
                    <a:pt x="4336008" y="0"/>
                  </a:lnTo>
                  <a:lnTo>
                    <a:pt x="4400486" y="1653895"/>
                  </a:lnTo>
                  <a:lnTo>
                    <a:pt x="4658423" y="1653895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2082" y="6055325"/>
              <a:ext cx="2163445" cy="640080"/>
            </a:xfrm>
            <a:custGeom>
              <a:avLst/>
              <a:gdLst/>
              <a:ahLst/>
              <a:cxnLst/>
              <a:rect l="l" t="t" r="r" b="b"/>
              <a:pathLst>
                <a:path w="2163445" h="640079">
                  <a:moveTo>
                    <a:pt x="2162843" y="639740"/>
                  </a:moveTo>
                  <a:lnTo>
                    <a:pt x="0" y="639740"/>
                  </a:lnTo>
                  <a:lnTo>
                    <a:pt x="284587" y="0"/>
                  </a:lnTo>
                  <a:lnTo>
                    <a:pt x="1081420" y="75824"/>
                  </a:lnTo>
                  <a:lnTo>
                    <a:pt x="1799458" y="0"/>
                  </a:lnTo>
                  <a:lnTo>
                    <a:pt x="1900148" y="0"/>
                  </a:lnTo>
                  <a:lnTo>
                    <a:pt x="2162843" y="639740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8402" y="5991857"/>
              <a:ext cx="1965960" cy="646430"/>
            </a:xfrm>
            <a:custGeom>
              <a:avLst/>
              <a:gdLst/>
              <a:ahLst/>
              <a:cxnLst/>
              <a:rect l="l" t="t" r="r" b="b"/>
              <a:pathLst>
                <a:path w="1965960" h="646429">
                  <a:moveTo>
                    <a:pt x="1965832" y="646360"/>
                  </a:moveTo>
                  <a:lnTo>
                    <a:pt x="0" y="646360"/>
                  </a:lnTo>
                  <a:lnTo>
                    <a:pt x="0" y="518399"/>
                  </a:lnTo>
                  <a:lnTo>
                    <a:pt x="253932" y="30291"/>
                  </a:lnTo>
                  <a:lnTo>
                    <a:pt x="467647" y="5123"/>
                  </a:lnTo>
                  <a:lnTo>
                    <a:pt x="617329" y="6607"/>
                  </a:lnTo>
                  <a:lnTo>
                    <a:pt x="773578" y="43629"/>
                  </a:lnTo>
                  <a:lnTo>
                    <a:pt x="1006994" y="125076"/>
                  </a:lnTo>
                  <a:lnTo>
                    <a:pt x="1288639" y="26790"/>
                  </a:lnTo>
                  <a:lnTo>
                    <a:pt x="1519796" y="0"/>
                  </a:lnTo>
                  <a:lnTo>
                    <a:pt x="1676247" y="9640"/>
                  </a:lnTo>
                  <a:lnTo>
                    <a:pt x="1733779" y="20646"/>
                  </a:lnTo>
                  <a:lnTo>
                    <a:pt x="1965832" y="518399"/>
                  </a:lnTo>
                  <a:lnTo>
                    <a:pt x="1965832" y="646360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6385" y="4194227"/>
              <a:ext cx="1280160" cy="1887220"/>
            </a:xfrm>
            <a:custGeom>
              <a:avLst/>
              <a:gdLst/>
              <a:ahLst/>
              <a:cxnLst/>
              <a:rect l="l" t="t" r="r" b="b"/>
              <a:pathLst>
                <a:path w="1280160" h="1887220">
                  <a:moveTo>
                    <a:pt x="177939" y="1887197"/>
                  </a:moveTo>
                  <a:lnTo>
                    <a:pt x="139487" y="1886824"/>
                  </a:lnTo>
                  <a:lnTo>
                    <a:pt x="117515" y="1878570"/>
                  </a:lnTo>
                  <a:lnTo>
                    <a:pt x="116679" y="1860199"/>
                  </a:lnTo>
                  <a:lnTo>
                    <a:pt x="141316" y="1827701"/>
                  </a:lnTo>
                  <a:lnTo>
                    <a:pt x="173510" y="1803368"/>
                  </a:lnTo>
                  <a:lnTo>
                    <a:pt x="201472" y="1788103"/>
                  </a:lnTo>
                  <a:lnTo>
                    <a:pt x="213413" y="1782814"/>
                  </a:lnTo>
                  <a:lnTo>
                    <a:pt x="119453" y="1815658"/>
                  </a:lnTo>
                  <a:lnTo>
                    <a:pt x="66301" y="1827950"/>
                  </a:lnTo>
                  <a:lnTo>
                    <a:pt x="34306" y="1820902"/>
                  </a:lnTo>
                  <a:lnTo>
                    <a:pt x="3821" y="1795722"/>
                  </a:lnTo>
                  <a:lnTo>
                    <a:pt x="0" y="1780843"/>
                  </a:lnTo>
                  <a:lnTo>
                    <a:pt x="13053" y="1761719"/>
                  </a:lnTo>
                  <a:lnTo>
                    <a:pt x="78620" y="1716144"/>
                  </a:lnTo>
                  <a:lnTo>
                    <a:pt x="125552" y="1692396"/>
                  </a:lnTo>
                  <a:lnTo>
                    <a:pt x="178196" y="1669811"/>
                  </a:lnTo>
                  <a:lnTo>
                    <a:pt x="233762" y="1649740"/>
                  </a:lnTo>
                  <a:lnTo>
                    <a:pt x="289457" y="1633534"/>
                  </a:lnTo>
                  <a:lnTo>
                    <a:pt x="342493" y="1622546"/>
                  </a:lnTo>
                  <a:lnTo>
                    <a:pt x="390077" y="1618127"/>
                  </a:lnTo>
                  <a:lnTo>
                    <a:pt x="429420" y="1621630"/>
                  </a:lnTo>
                  <a:lnTo>
                    <a:pt x="656742" y="1525949"/>
                  </a:lnTo>
                  <a:lnTo>
                    <a:pt x="780208" y="1452413"/>
                  </a:lnTo>
                  <a:lnTo>
                    <a:pt x="842743" y="1363543"/>
                  </a:lnTo>
                  <a:lnTo>
                    <a:pt x="887268" y="1221860"/>
                  </a:lnTo>
                  <a:lnTo>
                    <a:pt x="860062" y="894184"/>
                  </a:lnTo>
                  <a:lnTo>
                    <a:pt x="674465" y="629070"/>
                  </a:lnTo>
                  <a:lnTo>
                    <a:pt x="464686" y="451606"/>
                  </a:lnTo>
                  <a:lnTo>
                    <a:pt x="364936" y="386876"/>
                  </a:lnTo>
                  <a:lnTo>
                    <a:pt x="306899" y="0"/>
                  </a:lnTo>
                  <a:lnTo>
                    <a:pt x="652362" y="103871"/>
                  </a:lnTo>
                  <a:lnTo>
                    <a:pt x="857864" y="202301"/>
                  </a:lnTo>
                  <a:lnTo>
                    <a:pt x="1004718" y="352715"/>
                  </a:lnTo>
                  <a:lnTo>
                    <a:pt x="1174237" y="612538"/>
                  </a:lnTo>
                  <a:lnTo>
                    <a:pt x="1199989" y="657468"/>
                  </a:lnTo>
                  <a:lnTo>
                    <a:pt x="1221882" y="703190"/>
                  </a:lnTo>
                  <a:lnTo>
                    <a:pt x="1240055" y="749569"/>
                  </a:lnTo>
                  <a:lnTo>
                    <a:pt x="1254646" y="796472"/>
                  </a:lnTo>
                  <a:lnTo>
                    <a:pt x="1265796" y="843767"/>
                  </a:lnTo>
                  <a:lnTo>
                    <a:pt x="1273643" y="891319"/>
                  </a:lnTo>
                  <a:lnTo>
                    <a:pt x="1278326" y="938996"/>
                  </a:lnTo>
                  <a:lnTo>
                    <a:pt x="1279984" y="986664"/>
                  </a:lnTo>
                  <a:lnTo>
                    <a:pt x="1278756" y="1034190"/>
                  </a:lnTo>
                  <a:lnTo>
                    <a:pt x="1274781" y="1081442"/>
                  </a:lnTo>
                  <a:lnTo>
                    <a:pt x="1268197" y="1128284"/>
                  </a:lnTo>
                  <a:lnTo>
                    <a:pt x="1259145" y="1174586"/>
                  </a:lnTo>
                  <a:lnTo>
                    <a:pt x="1247763" y="1220212"/>
                  </a:lnTo>
                  <a:lnTo>
                    <a:pt x="1234190" y="1265030"/>
                  </a:lnTo>
                  <a:lnTo>
                    <a:pt x="1218565" y="1308907"/>
                  </a:lnTo>
                  <a:lnTo>
                    <a:pt x="1201027" y="1351709"/>
                  </a:lnTo>
                  <a:lnTo>
                    <a:pt x="1181715" y="1393303"/>
                  </a:lnTo>
                  <a:lnTo>
                    <a:pt x="1160767" y="1433555"/>
                  </a:lnTo>
                  <a:lnTo>
                    <a:pt x="1138324" y="1472334"/>
                  </a:lnTo>
                  <a:lnTo>
                    <a:pt x="1114524" y="1509505"/>
                  </a:lnTo>
                  <a:lnTo>
                    <a:pt x="1089505" y="1544935"/>
                  </a:lnTo>
                  <a:lnTo>
                    <a:pt x="1063408" y="1578490"/>
                  </a:lnTo>
                  <a:lnTo>
                    <a:pt x="1036371" y="1610039"/>
                  </a:lnTo>
                  <a:lnTo>
                    <a:pt x="1008532" y="1639446"/>
                  </a:lnTo>
                  <a:lnTo>
                    <a:pt x="980031" y="1666580"/>
                  </a:lnTo>
                  <a:lnTo>
                    <a:pt x="951008" y="1691306"/>
                  </a:lnTo>
                  <a:lnTo>
                    <a:pt x="891947" y="1733005"/>
                  </a:lnTo>
                  <a:lnTo>
                    <a:pt x="832463" y="1763475"/>
                  </a:lnTo>
                  <a:lnTo>
                    <a:pt x="751993" y="1794834"/>
                  </a:lnTo>
                  <a:lnTo>
                    <a:pt x="683707" y="1817786"/>
                  </a:lnTo>
                  <a:lnTo>
                    <a:pt x="625686" y="1833703"/>
                  </a:lnTo>
                  <a:lnTo>
                    <a:pt x="576007" y="1843958"/>
                  </a:lnTo>
                  <a:lnTo>
                    <a:pt x="532752" y="1849923"/>
                  </a:lnTo>
                  <a:lnTo>
                    <a:pt x="493998" y="1852969"/>
                  </a:lnTo>
                  <a:lnTo>
                    <a:pt x="422315" y="1855795"/>
                  </a:lnTo>
                  <a:lnTo>
                    <a:pt x="385545" y="1858319"/>
                  </a:lnTo>
                  <a:lnTo>
                    <a:pt x="345596" y="1863414"/>
                  </a:lnTo>
                  <a:lnTo>
                    <a:pt x="285651" y="1873254"/>
                  </a:lnTo>
                  <a:lnTo>
                    <a:pt x="228213" y="1881927"/>
                  </a:lnTo>
                  <a:lnTo>
                    <a:pt x="177939" y="1887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8204" y="4086677"/>
              <a:ext cx="1045210" cy="828675"/>
            </a:xfrm>
            <a:custGeom>
              <a:avLst/>
              <a:gdLst/>
              <a:ahLst/>
              <a:cxnLst/>
              <a:rect l="l" t="t" r="r" b="b"/>
              <a:pathLst>
                <a:path w="1045210" h="828675">
                  <a:moveTo>
                    <a:pt x="682319" y="828143"/>
                  </a:moveTo>
                  <a:lnTo>
                    <a:pt x="219648" y="402590"/>
                  </a:lnTo>
                  <a:lnTo>
                    <a:pt x="0" y="0"/>
                  </a:lnTo>
                  <a:lnTo>
                    <a:pt x="285345" y="0"/>
                  </a:lnTo>
                  <a:lnTo>
                    <a:pt x="521196" y="47520"/>
                  </a:lnTo>
                  <a:lnTo>
                    <a:pt x="678950" y="117215"/>
                  </a:lnTo>
                  <a:lnTo>
                    <a:pt x="829830" y="257556"/>
                  </a:lnTo>
                  <a:lnTo>
                    <a:pt x="1045058" y="517012"/>
                  </a:lnTo>
                  <a:lnTo>
                    <a:pt x="682319" y="828143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7790" y="3848107"/>
              <a:ext cx="596900" cy="488950"/>
            </a:xfrm>
            <a:custGeom>
              <a:avLst/>
              <a:gdLst/>
              <a:ahLst/>
              <a:cxnLst/>
              <a:rect l="l" t="t" r="r" b="b"/>
              <a:pathLst>
                <a:path w="596900" h="488950">
                  <a:moveTo>
                    <a:pt x="336637" y="488650"/>
                  </a:moveTo>
                  <a:lnTo>
                    <a:pt x="212996" y="467256"/>
                  </a:lnTo>
                  <a:lnTo>
                    <a:pt x="91767" y="415201"/>
                  </a:lnTo>
                  <a:lnTo>
                    <a:pt x="29016" y="343600"/>
                  </a:lnTo>
                  <a:lnTo>
                    <a:pt x="5487" y="280252"/>
                  </a:lnTo>
                  <a:lnTo>
                    <a:pt x="0" y="0"/>
                  </a:lnTo>
                  <a:lnTo>
                    <a:pt x="575608" y="34027"/>
                  </a:lnTo>
                  <a:lnTo>
                    <a:pt x="596604" y="251760"/>
                  </a:lnTo>
                  <a:lnTo>
                    <a:pt x="492478" y="401105"/>
                  </a:lnTo>
                  <a:lnTo>
                    <a:pt x="417810" y="473333"/>
                  </a:lnTo>
                  <a:lnTo>
                    <a:pt x="336637" y="488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661" y="6783431"/>
              <a:ext cx="4815840" cy="75565"/>
            </a:xfrm>
            <a:custGeom>
              <a:avLst/>
              <a:gdLst/>
              <a:ahLst/>
              <a:cxnLst/>
              <a:rect l="l" t="t" r="r" b="b"/>
              <a:pathLst>
                <a:path w="4815840" h="75565">
                  <a:moveTo>
                    <a:pt x="4174600" y="74936"/>
                  </a:moveTo>
                  <a:lnTo>
                    <a:pt x="3453974" y="73843"/>
                  </a:lnTo>
                  <a:lnTo>
                    <a:pt x="2407398" y="66309"/>
                  </a:lnTo>
                  <a:lnTo>
                    <a:pt x="1371133" y="52759"/>
                  </a:lnTo>
                  <a:lnTo>
                    <a:pt x="584011" y="37885"/>
                  </a:lnTo>
                  <a:lnTo>
                    <a:pt x="216030" y="29051"/>
                  </a:lnTo>
                  <a:lnTo>
                    <a:pt x="4408" y="23203"/>
                  </a:lnTo>
                  <a:lnTo>
                    <a:pt x="0" y="18522"/>
                  </a:lnTo>
                  <a:lnTo>
                    <a:pt x="297" y="7427"/>
                  </a:lnTo>
                  <a:lnTo>
                    <a:pt x="4783" y="3077"/>
                  </a:lnTo>
                  <a:lnTo>
                    <a:pt x="216306" y="1485"/>
                  </a:lnTo>
                  <a:lnTo>
                    <a:pt x="640788" y="0"/>
                  </a:lnTo>
                  <a:lnTo>
                    <a:pt x="1423156" y="1290"/>
                  </a:lnTo>
                  <a:lnTo>
                    <a:pt x="2407982" y="8436"/>
                  </a:lnTo>
                  <a:lnTo>
                    <a:pt x="3454494" y="22012"/>
                  </a:lnTo>
                  <a:lnTo>
                    <a:pt x="4174997" y="35446"/>
                  </a:lnTo>
                  <a:lnTo>
                    <a:pt x="4599356" y="45631"/>
                  </a:lnTo>
                  <a:lnTo>
                    <a:pt x="4810981" y="51557"/>
                  </a:lnTo>
                  <a:lnTo>
                    <a:pt x="4815395" y="56222"/>
                  </a:lnTo>
                  <a:lnTo>
                    <a:pt x="4815079" y="67317"/>
                  </a:lnTo>
                  <a:lnTo>
                    <a:pt x="4810603" y="71652"/>
                  </a:lnTo>
                  <a:lnTo>
                    <a:pt x="4599088" y="73322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42068" y="4560253"/>
              <a:ext cx="620395" cy="379095"/>
            </a:xfrm>
            <a:custGeom>
              <a:avLst/>
              <a:gdLst/>
              <a:ahLst/>
              <a:cxnLst/>
              <a:rect l="l" t="t" r="r" b="b"/>
              <a:pathLst>
                <a:path w="620395" h="379095">
                  <a:moveTo>
                    <a:pt x="321502" y="378976"/>
                  </a:moveTo>
                  <a:lnTo>
                    <a:pt x="291790" y="354059"/>
                  </a:lnTo>
                  <a:lnTo>
                    <a:pt x="288187" y="348564"/>
                  </a:lnTo>
                  <a:lnTo>
                    <a:pt x="284273" y="343046"/>
                  </a:lnTo>
                  <a:lnTo>
                    <a:pt x="280171" y="337528"/>
                  </a:lnTo>
                  <a:lnTo>
                    <a:pt x="276124" y="331988"/>
                  </a:lnTo>
                  <a:lnTo>
                    <a:pt x="249994" y="299086"/>
                  </a:lnTo>
                  <a:lnTo>
                    <a:pt x="213374" y="255511"/>
                  </a:lnTo>
                  <a:lnTo>
                    <a:pt x="156630" y="190798"/>
                  </a:lnTo>
                  <a:lnTo>
                    <a:pt x="108249" y="136611"/>
                  </a:lnTo>
                  <a:lnTo>
                    <a:pt x="64519" y="87449"/>
                  </a:lnTo>
                  <a:lnTo>
                    <a:pt x="33968" y="52674"/>
                  </a:lnTo>
                  <a:lnTo>
                    <a:pt x="3656" y="17604"/>
                  </a:lnTo>
                  <a:lnTo>
                    <a:pt x="0" y="13317"/>
                  </a:lnTo>
                  <a:lnTo>
                    <a:pt x="504" y="6871"/>
                  </a:lnTo>
                  <a:lnTo>
                    <a:pt x="8527" y="0"/>
                  </a:lnTo>
                  <a:lnTo>
                    <a:pt x="13933" y="0"/>
                  </a:lnTo>
                  <a:lnTo>
                    <a:pt x="62899" y="39616"/>
                  </a:lnTo>
                  <a:lnTo>
                    <a:pt x="106931" y="77605"/>
                  </a:lnTo>
                  <a:lnTo>
                    <a:pt x="149986" y="116709"/>
                  </a:lnTo>
                  <a:lnTo>
                    <a:pt x="192190" y="156818"/>
                  </a:lnTo>
                  <a:lnTo>
                    <a:pt x="233465" y="198034"/>
                  </a:lnTo>
                  <a:lnTo>
                    <a:pt x="273665" y="240633"/>
                  </a:lnTo>
                  <a:lnTo>
                    <a:pt x="302824" y="273998"/>
                  </a:lnTo>
                  <a:lnTo>
                    <a:pt x="326192" y="303383"/>
                  </a:lnTo>
                  <a:lnTo>
                    <a:pt x="329264" y="307414"/>
                  </a:lnTo>
                  <a:lnTo>
                    <a:pt x="322766" y="312914"/>
                  </a:lnTo>
                  <a:lnTo>
                    <a:pt x="304859" y="328294"/>
                  </a:lnTo>
                  <a:lnTo>
                    <a:pt x="348552" y="335402"/>
                  </a:lnTo>
                  <a:lnTo>
                    <a:pt x="384732" y="335402"/>
                  </a:lnTo>
                  <a:lnTo>
                    <a:pt x="360446" y="356694"/>
                  </a:lnTo>
                  <a:lnTo>
                    <a:pt x="342578" y="372124"/>
                  </a:lnTo>
                  <a:lnTo>
                    <a:pt x="332533" y="377715"/>
                  </a:lnTo>
                  <a:lnTo>
                    <a:pt x="321502" y="378976"/>
                  </a:lnTo>
                  <a:close/>
                </a:path>
                <a:path w="620395" h="379095">
                  <a:moveTo>
                    <a:pt x="384732" y="335402"/>
                  </a:moveTo>
                  <a:lnTo>
                    <a:pt x="348552" y="335402"/>
                  </a:lnTo>
                  <a:lnTo>
                    <a:pt x="344154" y="328812"/>
                  </a:lnTo>
                  <a:lnTo>
                    <a:pt x="339765" y="322153"/>
                  </a:lnTo>
                  <a:lnTo>
                    <a:pt x="335328" y="315621"/>
                  </a:lnTo>
                  <a:lnTo>
                    <a:pt x="330788" y="309413"/>
                  </a:lnTo>
                  <a:lnTo>
                    <a:pt x="329264" y="307414"/>
                  </a:lnTo>
                  <a:lnTo>
                    <a:pt x="376877" y="267221"/>
                  </a:lnTo>
                  <a:lnTo>
                    <a:pt x="431912" y="222600"/>
                  </a:lnTo>
                  <a:lnTo>
                    <a:pt x="469090" y="193419"/>
                  </a:lnTo>
                  <a:lnTo>
                    <a:pt x="525626" y="150561"/>
                  </a:lnTo>
                  <a:lnTo>
                    <a:pt x="564094" y="122876"/>
                  </a:lnTo>
                  <a:lnTo>
                    <a:pt x="603366" y="96124"/>
                  </a:lnTo>
                  <a:lnTo>
                    <a:pt x="608126" y="93066"/>
                  </a:lnTo>
                  <a:lnTo>
                    <a:pt x="614478" y="94422"/>
                  </a:lnTo>
                  <a:lnTo>
                    <a:pt x="617536" y="99181"/>
                  </a:lnTo>
                  <a:lnTo>
                    <a:pt x="620106" y="103106"/>
                  </a:lnTo>
                  <a:lnTo>
                    <a:pt x="584325" y="146377"/>
                  </a:lnTo>
                  <a:lnTo>
                    <a:pt x="551224" y="180286"/>
                  </a:lnTo>
                  <a:lnTo>
                    <a:pt x="517449" y="213422"/>
                  </a:lnTo>
                  <a:lnTo>
                    <a:pt x="466015" y="262227"/>
                  </a:lnTo>
                  <a:lnTo>
                    <a:pt x="413682" y="309996"/>
                  </a:lnTo>
                  <a:lnTo>
                    <a:pt x="384732" y="335402"/>
                  </a:lnTo>
                  <a:close/>
                </a:path>
                <a:path w="620395" h="379095">
                  <a:moveTo>
                    <a:pt x="348552" y="335402"/>
                  </a:moveTo>
                  <a:lnTo>
                    <a:pt x="304859" y="328294"/>
                  </a:lnTo>
                  <a:lnTo>
                    <a:pt x="322766" y="312914"/>
                  </a:lnTo>
                  <a:lnTo>
                    <a:pt x="329264" y="307414"/>
                  </a:lnTo>
                  <a:lnTo>
                    <a:pt x="330788" y="309413"/>
                  </a:lnTo>
                  <a:lnTo>
                    <a:pt x="335328" y="315621"/>
                  </a:lnTo>
                  <a:lnTo>
                    <a:pt x="339765" y="322153"/>
                  </a:lnTo>
                  <a:lnTo>
                    <a:pt x="344154" y="328812"/>
                  </a:lnTo>
                  <a:lnTo>
                    <a:pt x="348552" y="335402"/>
                  </a:lnTo>
                  <a:close/>
                </a:path>
              </a:pathLst>
            </a:custGeom>
            <a:solidFill>
              <a:srgbClr val="53A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3304" y="6133375"/>
              <a:ext cx="1869439" cy="416559"/>
            </a:xfrm>
            <a:custGeom>
              <a:avLst/>
              <a:gdLst/>
              <a:ahLst/>
              <a:cxnLst/>
              <a:rect l="l" t="t" r="r" b="b"/>
              <a:pathLst>
                <a:path w="1869439" h="416559">
                  <a:moveTo>
                    <a:pt x="1868843" y="372427"/>
                  </a:moveTo>
                  <a:lnTo>
                    <a:pt x="1792757" y="331203"/>
                  </a:lnTo>
                  <a:lnTo>
                    <a:pt x="1720557" y="308025"/>
                  </a:lnTo>
                  <a:lnTo>
                    <a:pt x="1648460" y="292696"/>
                  </a:lnTo>
                  <a:lnTo>
                    <a:pt x="1608696" y="287096"/>
                  </a:lnTo>
                  <a:lnTo>
                    <a:pt x="1566989" y="282397"/>
                  </a:lnTo>
                  <a:lnTo>
                    <a:pt x="1523784" y="279933"/>
                  </a:lnTo>
                  <a:lnTo>
                    <a:pt x="1479473" y="278345"/>
                  </a:lnTo>
                  <a:lnTo>
                    <a:pt x="1411922" y="279768"/>
                  </a:lnTo>
                  <a:lnTo>
                    <a:pt x="1321854" y="286473"/>
                  </a:lnTo>
                  <a:lnTo>
                    <a:pt x="1277696" y="291769"/>
                  </a:lnTo>
                  <a:lnTo>
                    <a:pt x="1234630" y="298170"/>
                  </a:lnTo>
                  <a:lnTo>
                    <a:pt x="1192961" y="305257"/>
                  </a:lnTo>
                  <a:lnTo>
                    <a:pt x="1115339" y="321678"/>
                  </a:lnTo>
                  <a:lnTo>
                    <a:pt x="1063371" y="334848"/>
                  </a:lnTo>
                  <a:lnTo>
                    <a:pt x="1004468" y="352132"/>
                  </a:lnTo>
                  <a:lnTo>
                    <a:pt x="959573" y="367220"/>
                  </a:lnTo>
                  <a:lnTo>
                    <a:pt x="951039" y="370420"/>
                  </a:lnTo>
                  <a:lnTo>
                    <a:pt x="959332" y="300443"/>
                  </a:lnTo>
                  <a:lnTo>
                    <a:pt x="964971" y="250863"/>
                  </a:lnTo>
                  <a:lnTo>
                    <a:pt x="970102" y="203136"/>
                  </a:lnTo>
                  <a:lnTo>
                    <a:pt x="974902" y="155397"/>
                  </a:lnTo>
                  <a:lnTo>
                    <a:pt x="977099" y="131483"/>
                  </a:lnTo>
                  <a:lnTo>
                    <a:pt x="981621" y="83693"/>
                  </a:lnTo>
                  <a:lnTo>
                    <a:pt x="983780" y="59778"/>
                  </a:lnTo>
                  <a:lnTo>
                    <a:pt x="985761" y="35839"/>
                  </a:lnTo>
                  <a:lnTo>
                    <a:pt x="987539" y="11874"/>
                  </a:lnTo>
                  <a:lnTo>
                    <a:pt x="987882" y="6921"/>
                  </a:lnTo>
                  <a:lnTo>
                    <a:pt x="984580" y="2336"/>
                  </a:lnTo>
                  <a:lnTo>
                    <a:pt x="974102" y="0"/>
                  </a:lnTo>
                  <a:lnTo>
                    <a:pt x="968667" y="3454"/>
                  </a:lnTo>
                  <a:lnTo>
                    <a:pt x="957427" y="55956"/>
                  </a:lnTo>
                  <a:lnTo>
                    <a:pt x="948067" y="103047"/>
                  </a:lnTo>
                  <a:lnTo>
                    <a:pt x="943419" y="126593"/>
                  </a:lnTo>
                  <a:lnTo>
                    <a:pt x="934085" y="173685"/>
                  </a:lnTo>
                  <a:lnTo>
                    <a:pt x="921054" y="244475"/>
                  </a:lnTo>
                  <a:lnTo>
                    <a:pt x="913942" y="284645"/>
                  </a:lnTo>
                  <a:lnTo>
                    <a:pt x="901280" y="357898"/>
                  </a:lnTo>
                  <a:lnTo>
                    <a:pt x="899947" y="357568"/>
                  </a:lnTo>
                  <a:lnTo>
                    <a:pt x="814590" y="338378"/>
                  </a:lnTo>
                  <a:lnTo>
                    <a:pt x="728713" y="322059"/>
                  </a:lnTo>
                  <a:lnTo>
                    <a:pt x="671233" y="312356"/>
                  </a:lnTo>
                  <a:lnTo>
                    <a:pt x="613486" y="304101"/>
                  </a:lnTo>
                  <a:lnTo>
                    <a:pt x="555536" y="297027"/>
                  </a:lnTo>
                  <a:lnTo>
                    <a:pt x="497382" y="291236"/>
                  </a:lnTo>
                  <a:lnTo>
                    <a:pt x="439000" y="287286"/>
                  </a:lnTo>
                  <a:lnTo>
                    <a:pt x="380453" y="284911"/>
                  </a:lnTo>
                  <a:lnTo>
                    <a:pt x="351091" y="284645"/>
                  </a:lnTo>
                  <a:lnTo>
                    <a:pt x="336423" y="284657"/>
                  </a:lnTo>
                  <a:lnTo>
                    <a:pt x="292341" y="285635"/>
                  </a:lnTo>
                  <a:lnTo>
                    <a:pt x="248208" y="288226"/>
                  </a:lnTo>
                  <a:lnTo>
                    <a:pt x="204165" y="292785"/>
                  </a:lnTo>
                  <a:lnTo>
                    <a:pt x="160223" y="299466"/>
                  </a:lnTo>
                  <a:lnTo>
                    <a:pt x="116700" y="309067"/>
                  </a:lnTo>
                  <a:lnTo>
                    <a:pt x="59829" y="327355"/>
                  </a:lnTo>
                  <a:lnTo>
                    <a:pt x="19240" y="346989"/>
                  </a:lnTo>
                  <a:lnTo>
                    <a:pt x="6261" y="354571"/>
                  </a:lnTo>
                  <a:lnTo>
                    <a:pt x="1981" y="357009"/>
                  </a:lnTo>
                  <a:lnTo>
                    <a:pt x="0" y="362305"/>
                  </a:lnTo>
                  <a:lnTo>
                    <a:pt x="3924" y="372249"/>
                  </a:lnTo>
                  <a:lnTo>
                    <a:pt x="9791" y="374802"/>
                  </a:lnTo>
                  <a:lnTo>
                    <a:pt x="14998" y="372757"/>
                  </a:lnTo>
                  <a:lnTo>
                    <a:pt x="35534" y="364451"/>
                  </a:lnTo>
                  <a:lnTo>
                    <a:pt x="42024" y="362013"/>
                  </a:lnTo>
                  <a:lnTo>
                    <a:pt x="95885" y="347256"/>
                  </a:lnTo>
                  <a:lnTo>
                    <a:pt x="137502" y="340525"/>
                  </a:lnTo>
                  <a:lnTo>
                    <a:pt x="179603" y="336410"/>
                  </a:lnTo>
                  <a:lnTo>
                    <a:pt x="221945" y="333959"/>
                  </a:lnTo>
                  <a:lnTo>
                    <a:pt x="264477" y="333336"/>
                  </a:lnTo>
                  <a:lnTo>
                    <a:pt x="292887" y="333514"/>
                  </a:lnTo>
                  <a:lnTo>
                    <a:pt x="378231" y="337223"/>
                  </a:lnTo>
                  <a:lnTo>
                    <a:pt x="435152" y="341414"/>
                  </a:lnTo>
                  <a:lnTo>
                    <a:pt x="520458" y="350266"/>
                  </a:lnTo>
                  <a:lnTo>
                    <a:pt x="605675" y="361200"/>
                  </a:lnTo>
                  <a:lnTo>
                    <a:pt x="690740" y="373862"/>
                  </a:lnTo>
                  <a:lnTo>
                    <a:pt x="747356" y="383260"/>
                  </a:lnTo>
                  <a:lnTo>
                    <a:pt x="832065" y="398538"/>
                  </a:lnTo>
                  <a:lnTo>
                    <a:pt x="888339" y="409562"/>
                  </a:lnTo>
                  <a:lnTo>
                    <a:pt x="918184" y="415912"/>
                  </a:lnTo>
                  <a:lnTo>
                    <a:pt x="918972" y="416039"/>
                  </a:lnTo>
                  <a:lnTo>
                    <a:pt x="946950" y="397662"/>
                  </a:lnTo>
                  <a:lnTo>
                    <a:pt x="966762" y="393966"/>
                  </a:lnTo>
                  <a:lnTo>
                    <a:pt x="1072210" y="375640"/>
                  </a:lnTo>
                  <a:lnTo>
                    <a:pt x="1142707" y="364959"/>
                  </a:lnTo>
                  <a:lnTo>
                    <a:pt x="1181227" y="359613"/>
                  </a:lnTo>
                  <a:lnTo>
                    <a:pt x="1263027" y="349491"/>
                  </a:lnTo>
                  <a:lnTo>
                    <a:pt x="1327277" y="343179"/>
                  </a:lnTo>
                  <a:lnTo>
                    <a:pt x="1414551" y="337477"/>
                  </a:lnTo>
                  <a:lnTo>
                    <a:pt x="1479677" y="335140"/>
                  </a:lnTo>
                  <a:lnTo>
                    <a:pt x="1563789" y="335953"/>
                  </a:lnTo>
                  <a:lnTo>
                    <a:pt x="1583956" y="337324"/>
                  </a:lnTo>
                  <a:lnTo>
                    <a:pt x="1623212" y="339458"/>
                  </a:lnTo>
                  <a:lnTo>
                    <a:pt x="1642110" y="340906"/>
                  </a:lnTo>
                  <a:lnTo>
                    <a:pt x="1711909" y="349224"/>
                  </a:lnTo>
                  <a:lnTo>
                    <a:pt x="1727504" y="352386"/>
                  </a:lnTo>
                  <a:lnTo>
                    <a:pt x="1782927" y="362813"/>
                  </a:lnTo>
                  <a:lnTo>
                    <a:pt x="1859178" y="383895"/>
                  </a:lnTo>
                  <a:lnTo>
                    <a:pt x="1864118" y="381825"/>
                  </a:lnTo>
                  <a:lnTo>
                    <a:pt x="1868843" y="372427"/>
                  </a:lnTo>
                  <a:close/>
                </a:path>
              </a:pathLst>
            </a:custGeom>
            <a:solidFill>
              <a:srgbClr val="FF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9436" y="1688172"/>
              <a:ext cx="4704080" cy="2834005"/>
            </a:xfrm>
            <a:custGeom>
              <a:avLst/>
              <a:gdLst/>
              <a:ahLst/>
              <a:cxnLst/>
              <a:rect l="l" t="t" r="r" b="b"/>
              <a:pathLst>
                <a:path w="4704080" h="2834004">
                  <a:moveTo>
                    <a:pt x="539902" y="2067572"/>
                  </a:moveTo>
                  <a:lnTo>
                    <a:pt x="522147" y="2043887"/>
                  </a:lnTo>
                  <a:lnTo>
                    <a:pt x="517004" y="2042007"/>
                  </a:lnTo>
                  <a:lnTo>
                    <a:pt x="514896" y="2040775"/>
                  </a:lnTo>
                  <a:lnTo>
                    <a:pt x="512457" y="2041055"/>
                  </a:lnTo>
                  <a:lnTo>
                    <a:pt x="504888" y="2039467"/>
                  </a:lnTo>
                  <a:lnTo>
                    <a:pt x="501256" y="2037905"/>
                  </a:lnTo>
                  <a:lnTo>
                    <a:pt x="496709" y="2036953"/>
                  </a:lnTo>
                  <a:lnTo>
                    <a:pt x="492480" y="2034489"/>
                  </a:lnTo>
                  <a:lnTo>
                    <a:pt x="489445" y="2033854"/>
                  </a:lnTo>
                  <a:lnTo>
                    <a:pt x="487934" y="2033536"/>
                  </a:lnTo>
                  <a:lnTo>
                    <a:pt x="484911" y="2032901"/>
                  </a:lnTo>
                  <a:lnTo>
                    <a:pt x="482790" y="2031657"/>
                  </a:lnTo>
                  <a:lnTo>
                    <a:pt x="487337" y="2032609"/>
                  </a:lnTo>
                  <a:lnTo>
                    <a:pt x="474014" y="2028240"/>
                  </a:lnTo>
                  <a:lnTo>
                    <a:pt x="466763" y="2025129"/>
                  </a:lnTo>
                  <a:lnTo>
                    <a:pt x="468274" y="2025446"/>
                  </a:lnTo>
                  <a:lnTo>
                    <a:pt x="455904" y="2021763"/>
                  </a:lnTo>
                  <a:lnTo>
                    <a:pt x="449491" y="2020062"/>
                  </a:lnTo>
                  <a:lnTo>
                    <a:pt x="415950" y="2012543"/>
                  </a:lnTo>
                  <a:lnTo>
                    <a:pt x="390461" y="2005647"/>
                  </a:lnTo>
                  <a:lnTo>
                    <a:pt x="335572" y="1994408"/>
                  </a:lnTo>
                  <a:lnTo>
                    <a:pt x="260375" y="1983359"/>
                  </a:lnTo>
                  <a:lnTo>
                    <a:pt x="240855" y="1980222"/>
                  </a:lnTo>
                  <a:lnTo>
                    <a:pt x="201587" y="1973580"/>
                  </a:lnTo>
                  <a:lnTo>
                    <a:pt x="158305" y="1968449"/>
                  </a:lnTo>
                  <a:lnTo>
                    <a:pt x="102120" y="1966747"/>
                  </a:lnTo>
                  <a:lnTo>
                    <a:pt x="91401" y="1966861"/>
                  </a:lnTo>
                  <a:lnTo>
                    <a:pt x="46113" y="1971916"/>
                  </a:lnTo>
                  <a:lnTo>
                    <a:pt x="19659" y="2001507"/>
                  </a:lnTo>
                  <a:lnTo>
                    <a:pt x="21145" y="2011426"/>
                  </a:lnTo>
                  <a:lnTo>
                    <a:pt x="24142" y="2016010"/>
                  </a:lnTo>
                  <a:lnTo>
                    <a:pt x="30480" y="2019719"/>
                  </a:lnTo>
                  <a:lnTo>
                    <a:pt x="34391" y="2023706"/>
                  </a:lnTo>
                  <a:lnTo>
                    <a:pt x="40132" y="2026488"/>
                  </a:lnTo>
                  <a:lnTo>
                    <a:pt x="42240" y="2027720"/>
                  </a:lnTo>
                  <a:lnTo>
                    <a:pt x="45275" y="2028355"/>
                  </a:lnTo>
                  <a:lnTo>
                    <a:pt x="48907" y="2029917"/>
                  </a:lnTo>
                  <a:lnTo>
                    <a:pt x="64338" y="2035530"/>
                  </a:lnTo>
                  <a:lnTo>
                    <a:pt x="83731" y="2042960"/>
                  </a:lnTo>
                  <a:lnTo>
                    <a:pt x="123177" y="2054517"/>
                  </a:lnTo>
                  <a:lnTo>
                    <a:pt x="163931" y="2062314"/>
                  </a:lnTo>
                  <a:lnTo>
                    <a:pt x="184594" y="2065528"/>
                  </a:lnTo>
                  <a:lnTo>
                    <a:pt x="204190" y="2068855"/>
                  </a:lnTo>
                  <a:lnTo>
                    <a:pt x="223812" y="2072779"/>
                  </a:lnTo>
                  <a:lnTo>
                    <a:pt x="262788" y="2081161"/>
                  </a:lnTo>
                  <a:lnTo>
                    <a:pt x="283400" y="2085314"/>
                  </a:lnTo>
                  <a:lnTo>
                    <a:pt x="325196" y="2092274"/>
                  </a:lnTo>
                  <a:lnTo>
                    <a:pt x="368274" y="2096731"/>
                  </a:lnTo>
                  <a:lnTo>
                    <a:pt x="434149" y="2101342"/>
                  </a:lnTo>
                  <a:lnTo>
                    <a:pt x="453847" y="2102942"/>
                  </a:lnTo>
                  <a:lnTo>
                    <a:pt x="473405" y="2104148"/>
                  </a:lnTo>
                  <a:lnTo>
                    <a:pt x="492912" y="2104885"/>
                  </a:lnTo>
                  <a:lnTo>
                    <a:pt x="512457" y="2105126"/>
                  </a:lnTo>
                  <a:lnTo>
                    <a:pt x="522351" y="2102942"/>
                  </a:lnTo>
                  <a:lnTo>
                    <a:pt x="530212" y="2097290"/>
                  </a:lnTo>
                  <a:lnTo>
                    <a:pt x="535495" y="2089162"/>
                  </a:lnTo>
                  <a:lnTo>
                    <a:pt x="537603" y="2079561"/>
                  </a:lnTo>
                  <a:lnTo>
                    <a:pt x="538835" y="2077440"/>
                  </a:lnTo>
                  <a:lnTo>
                    <a:pt x="539470" y="2074418"/>
                  </a:lnTo>
                  <a:lnTo>
                    <a:pt x="539902" y="2067572"/>
                  </a:lnTo>
                  <a:close/>
                </a:path>
                <a:path w="4704080" h="2834004">
                  <a:moveTo>
                    <a:pt x="580821" y="2188057"/>
                  </a:moveTo>
                  <a:lnTo>
                    <a:pt x="579475" y="2177732"/>
                  </a:lnTo>
                  <a:lnTo>
                    <a:pt x="578599" y="2174392"/>
                  </a:lnTo>
                  <a:lnTo>
                    <a:pt x="575005" y="2168893"/>
                  </a:lnTo>
                  <a:lnTo>
                    <a:pt x="571207" y="2161438"/>
                  </a:lnTo>
                  <a:lnTo>
                    <a:pt x="565111" y="2155736"/>
                  </a:lnTo>
                  <a:lnTo>
                    <a:pt x="557403" y="2152065"/>
                  </a:lnTo>
                  <a:lnTo>
                    <a:pt x="548767" y="2150719"/>
                  </a:lnTo>
                  <a:lnTo>
                    <a:pt x="546328" y="2150999"/>
                  </a:lnTo>
                  <a:lnTo>
                    <a:pt x="544817" y="2150681"/>
                  </a:lnTo>
                  <a:lnTo>
                    <a:pt x="542988" y="2151875"/>
                  </a:lnTo>
                  <a:lnTo>
                    <a:pt x="521093" y="2154402"/>
                  </a:lnTo>
                  <a:lnTo>
                    <a:pt x="518693" y="2154732"/>
                  </a:lnTo>
                  <a:lnTo>
                    <a:pt x="517499" y="2154898"/>
                  </a:lnTo>
                  <a:lnTo>
                    <a:pt x="511200" y="2155761"/>
                  </a:lnTo>
                  <a:lnTo>
                    <a:pt x="491172" y="2158123"/>
                  </a:lnTo>
                  <a:lnTo>
                    <a:pt x="481266" y="2159482"/>
                  </a:lnTo>
                  <a:lnTo>
                    <a:pt x="446112" y="2165426"/>
                  </a:lnTo>
                  <a:lnTo>
                    <a:pt x="410984" y="2171217"/>
                  </a:lnTo>
                  <a:lnTo>
                    <a:pt x="376008" y="2177643"/>
                  </a:lnTo>
                  <a:lnTo>
                    <a:pt x="324561" y="2189784"/>
                  </a:lnTo>
                  <a:lnTo>
                    <a:pt x="274980" y="2203958"/>
                  </a:lnTo>
                  <a:lnTo>
                    <a:pt x="194614" y="2225052"/>
                  </a:lnTo>
                  <a:lnTo>
                    <a:pt x="175387" y="2229637"/>
                  </a:lnTo>
                  <a:lnTo>
                    <a:pt x="156121" y="2234171"/>
                  </a:lnTo>
                  <a:lnTo>
                    <a:pt x="137185" y="2239010"/>
                  </a:lnTo>
                  <a:lnTo>
                    <a:pt x="107861" y="2247900"/>
                  </a:lnTo>
                  <a:lnTo>
                    <a:pt x="97243" y="2251367"/>
                  </a:lnTo>
                  <a:lnTo>
                    <a:pt x="86436" y="2254935"/>
                  </a:lnTo>
                  <a:lnTo>
                    <a:pt x="75272" y="2258517"/>
                  </a:lnTo>
                  <a:lnTo>
                    <a:pt x="66243" y="2261514"/>
                  </a:lnTo>
                  <a:lnTo>
                    <a:pt x="57150" y="2264791"/>
                  </a:lnTo>
                  <a:lnTo>
                    <a:pt x="48272" y="2268423"/>
                  </a:lnTo>
                  <a:lnTo>
                    <a:pt x="40665" y="2272093"/>
                  </a:lnTo>
                  <a:lnTo>
                    <a:pt x="25882" y="2278989"/>
                  </a:lnTo>
                  <a:lnTo>
                    <a:pt x="19469" y="2283180"/>
                  </a:lnTo>
                  <a:lnTo>
                    <a:pt x="10452" y="2290394"/>
                  </a:lnTo>
                  <a:lnTo>
                    <a:pt x="3530" y="2299309"/>
                  </a:lnTo>
                  <a:lnTo>
                    <a:pt x="0" y="2309685"/>
                  </a:lnTo>
                  <a:lnTo>
                    <a:pt x="1193" y="2321268"/>
                  </a:lnTo>
                  <a:lnTo>
                    <a:pt x="1473" y="2323693"/>
                  </a:lnTo>
                  <a:lnTo>
                    <a:pt x="4470" y="2328278"/>
                  </a:lnTo>
                  <a:lnTo>
                    <a:pt x="7137" y="2334387"/>
                  </a:lnTo>
                  <a:lnTo>
                    <a:pt x="14998" y="2338400"/>
                  </a:lnTo>
                  <a:lnTo>
                    <a:pt x="25006" y="2339721"/>
                  </a:lnTo>
                  <a:lnTo>
                    <a:pt x="31978" y="2340394"/>
                  </a:lnTo>
                  <a:lnTo>
                    <a:pt x="37439" y="2340749"/>
                  </a:lnTo>
                  <a:lnTo>
                    <a:pt x="44424" y="2341422"/>
                  </a:lnTo>
                  <a:lnTo>
                    <a:pt x="64325" y="2340864"/>
                  </a:lnTo>
                  <a:lnTo>
                    <a:pt x="84074" y="2338578"/>
                  </a:lnTo>
                  <a:lnTo>
                    <a:pt x="103835" y="2335542"/>
                  </a:lnTo>
                  <a:lnTo>
                    <a:pt x="123748" y="2332774"/>
                  </a:lnTo>
                  <a:lnTo>
                    <a:pt x="170281" y="2325928"/>
                  </a:lnTo>
                  <a:lnTo>
                    <a:pt x="209219" y="2317496"/>
                  </a:lnTo>
                  <a:lnTo>
                    <a:pt x="249034" y="2306383"/>
                  </a:lnTo>
                  <a:lnTo>
                    <a:pt x="308038" y="2288654"/>
                  </a:lnTo>
                  <a:lnTo>
                    <a:pt x="327710" y="2282964"/>
                  </a:lnTo>
                  <a:lnTo>
                    <a:pt x="347433" y="2277719"/>
                  </a:lnTo>
                  <a:lnTo>
                    <a:pt x="367233" y="2273173"/>
                  </a:lnTo>
                  <a:lnTo>
                    <a:pt x="387146" y="2269134"/>
                  </a:lnTo>
                  <a:lnTo>
                    <a:pt x="407009" y="2265007"/>
                  </a:lnTo>
                  <a:lnTo>
                    <a:pt x="445439" y="2254796"/>
                  </a:lnTo>
                  <a:lnTo>
                    <a:pt x="490601" y="2238362"/>
                  </a:lnTo>
                  <a:lnTo>
                    <a:pt x="519391" y="2226881"/>
                  </a:lnTo>
                  <a:lnTo>
                    <a:pt x="533590" y="2221585"/>
                  </a:lnTo>
                  <a:lnTo>
                    <a:pt x="547903" y="2216480"/>
                  </a:lnTo>
                  <a:lnTo>
                    <a:pt x="562152" y="2211273"/>
                  </a:lnTo>
                  <a:lnTo>
                    <a:pt x="571347" y="2205837"/>
                  </a:lnTo>
                  <a:lnTo>
                    <a:pt x="577850" y="2197760"/>
                  </a:lnTo>
                  <a:lnTo>
                    <a:pt x="580821" y="2188057"/>
                  </a:lnTo>
                  <a:close/>
                </a:path>
                <a:path w="4704080" h="2834004">
                  <a:moveTo>
                    <a:pt x="631837" y="2259927"/>
                  </a:moveTo>
                  <a:lnTo>
                    <a:pt x="601713" y="2233828"/>
                  </a:lnTo>
                  <a:lnTo>
                    <a:pt x="595337" y="2234069"/>
                  </a:lnTo>
                  <a:lnTo>
                    <a:pt x="590753" y="2237054"/>
                  </a:lnTo>
                  <a:lnTo>
                    <a:pt x="585571" y="2239137"/>
                  </a:lnTo>
                  <a:lnTo>
                    <a:pt x="579475" y="2241804"/>
                  </a:lnTo>
                  <a:lnTo>
                    <a:pt x="564413" y="2251773"/>
                  </a:lnTo>
                  <a:lnTo>
                    <a:pt x="561835" y="2253526"/>
                  </a:lnTo>
                  <a:lnTo>
                    <a:pt x="549135" y="2262721"/>
                  </a:lnTo>
                  <a:lnTo>
                    <a:pt x="542493" y="2267267"/>
                  </a:lnTo>
                  <a:lnTo>
                    <a:pt x="535089" y="2272601"/>
                  </a:lnTo>
                  <a:lnTo>
                    <a:pt x="526211" y="2278380"/>
                  </a:lnTo>
                  <a:lnTo>
                    <a:pt x="517829" y="2283549"/>
                  </a:lnTo>
                  <a:lnTo>
                    <a:pt x="509498" y="2288806"/>
                  </a:lnTo>
                  <a:lnTo>
                    <a:pt x="463080" y="2319667"/>
                  </a:lnTo>
                  <a:lnTo>
                    <a:pt x="417372" y="2352713"/>
                  </a:lnTo>
                  <a:lnTo>
                    <a:pt x="402310" y="2363597"/>
                  </a:lnTo>
                  <a:lnTo>
                    <a:pt x="387223" y="2373871"/>
                  </a:lnTo>
                  <a:lnTo>
                    <a:pt x="377609" y="2380157"/>
                  </a:lnTo>
                  <a:lnTo>
                    <a:pt x="353847" y="2395829"/>
                  </a:lnTo>
                  <a:lnTo>
                    <a:pt x="337210" y="2407081"/>
                  </a:lnTo>
                  <a:lnTo>
                    <a:pt x="320916" y="2418473"/>
                  </a:lnTo>
                  <a:lnTo>
                    <a:pt x="305574" y="2429027"/>
                  </a:lnTo>
                  <a:lnTo>
                    <a:pt x="296849" y="2434869"/>
                  </a:lnTo>
                  <a:lnTo>
                    <a:pt x="286918" y="2441498"/>
                  </a:lnTo>
                  <a:lnTo>
                    <a:pt x="269938" y="2453043"/>
                  </a:lnTo>
                  <a:lnTo>
                    <a:pt x="236143" y="2477871"/>
                  </a:lnTo>
                  <a:lnTo>
                    <a:pt x="203034" y="2504249"/>
                  </a:lnTo>
                  <a:lnTo>
                    <a:pt x="169468" y="2533396"/>
                  </a:lnTo>
                  <a:lnTo>
                    <a:pt x="138417" y="2566136"/>
                  </a:lnTo>
                  <a:lnTo>
                    <a:pt x="117132" y="2597950"/>
                  </a:lnTo>
                  <a:lnTo>
                    <a:pt x="114109" y="2612339"/>
                  </a:lnTo>
                  <a:lnTo>
                    <a:pt x="114668" y="2617203"/>
                  </a:lnTo>
                  <a:lnTo>
                    <a:pt x="116751" y="2622385"/>
                  </a:lnTo>
                  <a:lnTo>
                    <a:pt x="119138" y="2626055"/>
                  </a:lnTo>
                  <a:lnTo>
                    <a:pt x="121818" y="2632151"/>
                  </a:lnTo>
                  <a:lnTo>
                    <a:pt x="125120" y="2635224"/>
                  </a:lnTo>
                  <a:lnTo>
                    <a:pt x="129349" y="2637688"/>
                  </a:lnTo>
                  <a:lnTo>
                    <a:pt x="134175" y="2641079"/>
                  </a:lnTo>
                  <a:lnTo>
                    <a:pt x="141160" y="2641752"/>
                  </a:lnTo>
                  <a:lnTo>
                    <a:pt x="153911" y="2641269"/>
                  </a:lnTo>
                  <a:lnTo>
                    <a:pt x="160007" y="2638590"/>
                  </a:lnTo>
                  <a:lnTo>
                    <a:pt x="166712" y="2636837"/>
                  </a:lnTo>
                  <a:lnTo>
                    <a:pt x="175234" y="2633878"/>
                  </a:lnTo>
                  <a:lnTo>
                    <a:pt x="182257" y="2630614"/>
                  </a:lnTo>
                  <a:lnTo>
                    <a:pt x="189585" y="2625826"/>
                  </a:lnTo>
                  <a:lnTo>
                    <a:pt x="206730" y="2616352"/>
                  </a:lnTo>
                  <a:lnTo>
                    <a:pt x="239991" y="2596591"/>
                  </a:lnTo>
                  <a:lnTo>
                    <a:pt x="273799" y="2574594"/>
                  </a:lnTo>
                  <a:lnTo>
                    <a:pt x="290690" y="2562415"/>
                  </a:lnTo>
                  <a:lnTo>
                    <a:pt x="299542" y="2556421"/>
                  </a:lnTo>
                  <a:lnTo>
                    <a:pt x="308305" y="2550109"/>
                  </a:lnTo>
                  <a:lnTo>
                    <a:pt x="317131" y="2543505"/>
                  </a:lnTo>
                  <a:lnTo>
                    <a:pt x="325069" y="2537472"/>
                  </a:lnTo>
                  <a:lnTo>
                    <a:pt x="334606" y="2530360"/>
                  </a:lnTo>
                  <a:lnTo>
                    <a:pt x="391922" y="2487180"/>
                  </a:lnTo>
                  <a:lnTo>
                    <a:pt x="428104" y="2457500"/>
                  </a:lnTo>
                  <a:lnTo>
                    <a:pt x="463842" y="2427135"/>
                  </a:lnTo>
                  <a:lnTo>
                    <a:pt x="473341" y="2419185"/>
                  </a:lnTo>
                  <a:lnTo>
                    <a:pt x="492201" y="2403843"/>
                  </a:lnTo>
                  <a:lnTo>
                    <a:pt x="501180" y="2396223"/>
                  </a:lnTo>
                  <a:lnTo>
                    <a:pt x="509358" y="2388920"/>
                  </a:lnTo>
                  <a:lnTo>
                    <a:pt x="526072" y="2374087"/>
                  </a:lnTo>
                  <a:lnTo>
                    <a:pt x="534250" y="2366784"/>
                  </a:lnTo>
                  <a:lnTo>
                    <a:pt x="547458" y="2355431"/>
                  </a:lnTo>
                  <a:lnTo>
                    <a:pt x="573849" y="2333307"/>
                  </a:lnTo>
                  <a:lnTo>
                    <a:pt x="587578" y="2321610"/>
                  </a:lnTo>
                  <a:lnTo>
                    <a:pt x="619366" y="2292908"/>
                  </a:lnTo>
                  <a:lnTo>
                    <a:pt x="621601" y="2282291"/>
                  </a:lnTo>
                  <a:lnTo>
                    <a:pt x="622515" y="2281694"/>
                  </a:lnTo>
                  <a:lnTo>
                    <a:pt x="621919" y="2280780"/>
                  </a:lnTo>
                  <a:lnTo>
                    <a:pt x="624662" y="2278989"/>
                  </a:lnTo>
                  <a:lnTo>
                    <a:pt x="624979" y="2277465"/>
                  </a:lnTo>
                  <a:lnTo>
                    <a:pt x="625906" y="2276868"/>
                  </a:lnTo>
                  <a:lnTo>
                    <a:pt x="628053" y="2274163"/>
                  </a:lnTo>
                  <a:lnTo>
                    <a:pt x="628688" y="2271128"/>
                  </a:lnTo>
                  <a:lnTo>
                    <a:pt x="630237" y="2267496"/>
                  </a:lnTo>
                  <a:lnTo>
                    <a:pt x="631837" y="2259927"/>
                  </a:lnTo>
                  <a:close/>
                </a:path>
                <a:path w="4704080" h="2834004">
                  <a:moveTo>
                    <a:pt x="654380" y="2331504"/>
                  </a:moveTo>
                  <a:lnTo>
                    <a:pt x="653923" y="2331796"/>
                  </a:lnTo>
                  <a:lnTo>
                    <a:pt x="653808" y="2332304"/>
                  </a:lnTo>
                  <a:lnTo>
                    <a:pt x="654380" y="2331504"/>
                  </a:lnTo>
                  <a:close/>
                </a:path>
                <a:path w="4704080" h="2834004">
                  <a:moveTo>
                    <a:pt x="712647" y="2332672"/>
                  </a:moveTo>
                  <a:lnTo>
                    <a:pt x="708469" y="2322982"/>
                  </a:lnTo>
                  <a:lnTo>
                    <a:pt x="701027" y="2315426"/>
                  </a:lnTo>
                  <a:lnTo>
                    <a:pt x="691464" y="2311209"/>
                  </a:lnTo>
                  <a:lnTo>
                    <a:pt x="686917" y="2310257"/>
                  </a:lnTo>
                  <a:lnTo>
                    <a:pt x="682053" y="2310815"/>
                  </a:lnTo>
                  <a:lnTo>
                    <a:pt x="677786" y="2312289"/>
                  </a:lnTo>
                  <a:lnTo>
                    <a:pt x="672007" y="2313444"/>
                  </a:lnTo>
                  <a:lnTo>
                    <a:pt x="665911" y="2316124"/>
                  </a:lnTo>
                  <a:lnTo>
                    <a:pt x="659142" y="2325776"/>
                  </a:lnTo>
                  <a:lnTo>
                    <a:pt x="656069" y="2329091"/>
                  </a:lnTo>
                  <a:lnTo>
                    <a:pt x="654723" y="2331021"/>
                  </a:lnTo>
                  <a:lnTo>
                    <a:pt x="654380" y="2331504"/>
                  </a:lnTo>
                  <a:lnTo>
                    <a:pt x="654837" y="2331199"/>
                  </a:lnTo>
                  <a:lnTo>
                    <a:pt x="653605" y="2333320"/>
                  </a:lnTo>
                  <a:lnTo>
                    <a:pt x="653808" y="2332304"/>
                  </a:lnTo>
                  <a:lnTo>
                    <a:pt x="652691" y="2333917"/>
                  </a:lnTo>
                  <a:lnTo>
                    <a:pt x="653592" y="2333333"/>
                  </a:lnTo>
                  <a:lnTo>
                    <a:pt x="652373" y="2335428"/>
                  </a:lnTo>
                  <a:lnTo>
                    <a:pt x="651649" y="2336330"/>
                  </a:lnTo>
                  <a:lnTo>
                    <a:pt x="650214" y="2338146"/>
                  </a:lnTo>
                  <a:lnTo>
                    <a:pt x="647750" y="2342362"/>
                  </a:lnTo>
                  <a:lnTo>
                    <a:pt x="652043" y="2336939"/>
                  </a:lnTo>
                  <a:lnTo>
                    <a:pt x="647065" y="2344331"/>
                  </a:lnTo>
                  <a:lnTo>
                    <a:pt x="637311" y="2359431"/>
                  </a:lnTo>
                  <a:lnTo>
                    <a:pt x="632333" y="2366810"/>
                  </a:lnTo>
                  <a:lnTo>
                    <a:pt x="632015" y="2368334"/>
                  </a:lnTo>
                  <a:lnTo>
                    <a:pt x="630186" y="2369528"/>
                  </a:lnTo>
                  <a:lnTo>
                    <a:pt x="629856" y="2371039"/>
                  </a:lnTo>
                  <a:lnTo>
                    <a:pt x="630783" y="2370442"/>
                  </a:lnTo>
                  <a:lnTo>
                    <a:pt x="627392" y="2375268"/>
                  </a:lnTo>
                  <a:lnTo>
                    <a:pt x="624611" y="2381008"/>
                  </a:lnTo>
                  <a:lnTo>
                    <a:pt x="622350" y="2384234"/>
                  </a:lnTo>
                  <a:lnTo>
                    <a:pt x="622452" y="2383726"/>
                  </a:lnTo>
                  <a:lnTo>
                    <a:pt x="621220" y="2385834"/>
                  </a:lnTo>
                  <a:lnTo>
                    <a:pt x="619074" y="2388552"/>
                  </a:lnTo>
                  <a:lnTo>
                    <a:pt x="617829" y="2390660"/>
                  </a:lnTo>
                  <a:lnTo>
                    <a:pt x="600265" y="2417381"/>
                  </a:lnTo>
                  <a:lnTo>
                    <a:pt x="568629" y="2472436"/>
                  </a:lnTo>
                  <a:lnTo>
                    <a:pt x="551065" y="2509672"/>
                  </a:lnTo>
                  <a:lnTo>
                    <a:pt x="539623" y="2537180"/>
                  </a:lnTo>
                  <a:lnTo>
                    <a:pt x="535559" y="2546286"/>
                  </a:lnTo>
                  <a:lnTo>
                    <a:pt x="526643" y="2564041"/>
                  </a:lnTo>
                  <a:lnTo>
                    <a:pt x="522579" y="2573159"/>
                  </a:lnTo>
                  <a:lnTo>
                    <a:pt x="517715" y="2582214"/>
                  </a:lnTo>
                  <a:lnTo>
                    <a:pt x="512953" y="2591206"/>
                  </a:lnTo>
                  <a:lnTo>
                    <a:pt x="508355" y="2600096"/>
                  </a:lnTo>
                  <a:lnTo>
                    <a:pt x="504012" y="2608808"/>
                  </a:lnTo>
                  <a:lnTo>
                    <a:pt x="499414" y="2617927"/>
                  </a:lnTo>
                  <a:lnTo>
                    <a:pt x="495223" y="2627134"/>
                  </a:lnTo>
                  <a:lnTo>
                    <a:pt x="491324" y="2636393"/>
                  </a:lnTo>
                  <a:lnTo>
                    <a:pt x="487578" y="2645689"/>
                  </a:lnTo>
                  <a:lnTo>
                    <a:pt x="483196" y="2655214"/>
                  </a:lnTo>
                  <a:lnTo>
                    <a:pt x="474586" y="2673667"/>
                  </a:lnTo>
                  <a:lnTo>
                    <a:pt x="470217" y="2683179"/>
                  </a:lnTo>
                  <a:lnTo>
                    <a:pt x="466331" y="2692565"/>
                  </a:lnTo>
                  <a:lnTo>
                    <a:pt x="462216" y="2701963"/>
                  </a:lnTo>
                  <a:lnTo>
                    <a:pt x="457987" y="2711208"/>
                  </a:lnTo>
                  <a:lnTo>
                    <a:pt x="453771" y="2720073"/>
                  </a:lnTo>
                  <a:lnTo>
                    <a:pt x="449605" y="2728684"/>
                  </a:lnTo>
                  <a:lnTo>
                    <a:pt x="445592" y="2737332"/>
                  </a:lnTo>
                  <a:lnTo>
                    <a:pt x="441947" y="2745854"/>
                  </a:lnTo>
                  <a:lnTo>
                    <a:pt x="438556" y="2754846"/>
                  </a:lnTo>
                  <a:lnTo>
                    <a:pt x="436194" y="2760535"/>
                  </a:lnTo>
                  <a:lnTo>
                    <a:pt x="433819" y="2766606"/>
                  </a:lnTo>
                  <a:lnTo>
                    <a:pt x="431558" y="2772841"/>
                  </a:lnTo>
                  <a:lnTo>
                    <a:pt x="429526" y="2779052"/>
                  </a:lnTo>
                  <a:lnTo>
                    <a:pt x="428891" y="2782074"/>
                  </a:lnTo>
                  <a:lnTo>
                    <a:pt x="427329" y="2785707"/>
                  </a:lnTo>
                  <a:lnTo>
                    <a:pt x="426694" y="2788742"/>
                  </a:lnTo>
                  <a:lnTo>
                    <a:pt x="424827" y="2793885"/>
                  </a:lnTo>
                  <a:lnTo>
                    <a:pt x="425069" y="2800261"/>
                  </a:lnTo>
                  <a:lnTo>
                    <a:pt x="424357" y="2811183"/>
                  </a:lnTo>
                  <a:lnTo>
                    <a:pt x="426427" y="2816364"/>
                  </a:lnTo>
                  <a:lnTo>
                    <a:pt x="430022" y="2821863"/>
                  </a:lnTo>
                  <a:lnTo>
                    <a:pt x="427278" y="2823667"/>
                  </a:lnTo>
                  <a:lnTo>
                    <a:pt x="429387" y="2824899"/>
                  </a:lnTo>
                  <a:lnTo>
                    <a:pt x="430580" y="2826728"/>
                  </a:lnTo>
                  <a:lnTo>
                    <a:pt x="436867" y="2830715"/>
                  </a:lnTo>
                  <a:lnTo>
                    <a:pt x="443509" y="2833001"/>
                  </a:lnTo>
                  <a:lnTo>
                    <a:pt x="450507" y="2833586"/>
                  </a:lnTo>
                  <a:lnTo>
                    <a:pt x="457860" y="2832455"/>
                  </a:lnTo>
                  <a:lnTo>
                    <a:pt x="489305" y="2802775"/>
                  </a:lnTo>
                  <a:lnTo>
                    <a:pt x="494728" y="2795841"/>
                  </a:lnTo>
                  <a:lnTo>
                    <a:pt x="500176" y="2789136"/>
                  </a:lnTo>
                  <a:lnTo>
                    <a:pt x="512102" y="2773248"/>
                  </a:lnTo>
                  <a:lnTo>
                    <a:pt x="523405" y="2757144"/>
                  </a:lnTo>
                  <a:lnTo>
                    <a:pt x="534022" y="2740749"/>
                  </a:lnTo>
                  <a:lnTo>
                    <a:pt x="543915" y="2723972"/>
                  </a:lnTo>
                  <a:lnTo>
                    <a:pt x="553732" y="2707487"/>
                  </a:lnTo>
                  <a:lnTo>
                    <a:pt x="572490" y="2673134"/>
                  </a:lnTo>
                  <a:lnTo>
                    <a:pt x="593077" y="2629763"/>
                  </a:lnTo>
                  <a:lnTo>
                    <a:pt x="597115" y="2621242"/>
                  </a:lnTo>
                  <a:lnTo>
                    <a:pt x="601395" y="2612771"/>
                  </a:lnTo>
                  <a:lnTo>
                    <a:pt x="610158" y="2596172"/>
                  </a:lnTo>
                  <a:lnTo>
                    <a:pt x="623531" y="2569781"/>
                  </a:lnTo>
                  <a:lnTo>
                    <a:pt x="641553" y="2533116"/>
                  </a:lnTo>
                  <a:lnTo>
                    <a:pt x="657999" y="2496578"/>
                  </a:lnTo>
                  <a:lnTo>
                    <a:pt x="671893" y="2460117"/>
                  </a:lnTo>
                  <a:lnTo>
                    <a:pt x="678383" y="2441346"/>
                  </a:lnTo>
                  <a:lnTo>
                    <a:pt x="682739" y="2429687"/>
                  </a:lnTo>
                  <a:lnTo>
                    <a:pt x="700557" y="2381745"/>
                  </a:lnTo>
                  <a:lnTo>
                    <a:pt x="712419" y="2343289"/>
                  </a:lnTo>
                  <a:lnTo>
                    <a:pt x="712647" y="2332672"/>
                  </a:lnTo>
                  <a:close/>
                </a:path>
                <a:path w="4704080" h="2834004">
                  <a:moveTo>
                    <a:pt x="4072445" y="439254"/>
                  </a:moveTo>
                  <a:lnTo>
                    <a:pt x="4071709" y="439902"/>
                  </a:lnTo>
                  <a:lnTo>
                    <a:pt x="4072229" y="439724"/>
                  </a:lnTo>
                  <a:lnTo>
                    <a:pt x="4072445" y="439254"/>
                  </a:lnTo>
                  <a:close/>
                </a:path>
                <a:path w="4704080" h="2834004">
                  <a:moveTo>
                    <a:pt x="4073931" y="437959"/>
                  </a:moveTo>
                  <a:lnTo>
                    <a:pt x="4072890" y="438327"/>
                  </a:lnTo>
                  <a:lnTo>
                    <a:pt x="4072445" y="439254"/>
                  </a:lnTo>
                  <a:lnTo>
                    <a:pt x="4073931" y="437959"/>
                  </a:lnTo>
                  <a:close/>
                </a:path>
                <a:path w="4704080" h="2834004">
                  <a:moveTo>
                    <a:pt x="4409262" y="15811"/>
                  </a:moveTo>
                  <a:lnTo>
                    <a:pt x="4407497" y="14109"/>
                  </a:lnTo>
                  <a:lnTo>
                    <a:pt x="4406773" y="12039"/>
                  </a:lnTo>
                  <a:lnTo>
                    <a:pt x="4401617" y="6667"/>
                  </a:lnTo>
                  <a:lnTo>
                    <a:pt x="4395711" y="2870"/>
                  </a:lnTo>
                  <a:lnTo>
                    <a:pt x="4389056" y="647"/>
                  </a:lnTo>
                  <a:lnTo>
                    <a:pt x="4381639" y="0"/>
                  </a:lnTo>
                  <a:lnTo>
                    <a:pt x="4375315" y="1282"/>
                  </a:lnTo>
                  <a:lnTo>
                    <a:pt x="4337139" y="26797"/>
                  </a:lnTo>
                  <a:lnTo>
                    <a:pt x="4330243" y="32016"/>
                  </a:lnTo>
                  <a:lnTo>
                    <a:pt x="4314888" y="44627"/>
                  </a:lnTo>
                  <a:lnTo>
                    <a:pt x="4300080" y="57581"/>
                  </a:lnTo>
                  <a:lnTo>
                    <a:pt x="4285869" y="70980"/>
                  </a:lnTo>
                  <a:lnTo>
                    <a:pt x="4272280" y="84924"/>
                  </a:lnTo>
                  <a:lnTo>
                    <a:pt x="4258818" y="98602"/>
                  </a:lnTo>
                  <a:lnTo>
                    <a:pt x="4232440" y="127520"/>
                  </a:lnTo>
                  <a:lnTo>
                    <a:pt x="4202138" y="164757"/>
                  </a:lnTo>
                  <a:lnTo>
                    <a:pt x="4196181" y="172072"/>
                  </a:lnTo>
                  <a:lnTo>
                    <a:pt x="4190022" y="179285"/>
                  </a:lnTo>
                  <a:lnTo>
                    <a:pt x="4177550" y="193319"/>
                  </a:lnTo>
                  <a:lnTo>
                    <a:pt x="4158297" y="215785"/>
                  </a:lnTo>
                  <a:lnTo>
                    <a:pt x="4132084" y="247116"/>
                  </a:lnTo>
                  <a:lnTo>
                    <a:pt x="4107421" y="278688"/>
                  </a:lnTo>
                  <a:lnTo>
                    <a:pt x="4085259" y="310807"/>
                  </a:lnTo>
                  <a:lnTo>
                    <a:pt x="4074503" y="327494"/>
                  </a:lnTo>
                  <a:lnTo>
                    <a:pt x="4067492" y="337794"/>
                  </a:lnTo>
                  <a:lnTo>
                    <a:pt x="4038790" y="380123"/>
                  </a:lnTo>
                  <a:lnTo>
                    <a:pt x="4018140" y="414655"/>
                  </a:lnTo>
                  <a:lnTo>
                    <a:pt x="4015384" y="424916"/>
                  </a:lnTo>
                  <a:lnTo>
                    <a:pt x="4017149" y="435317"/>
                  </a:lnTo>
                  <a:lnTo>
                    <a:pt x="4022585" y="444436"/>
                  </a:lnTo>
                  <a:lnTo>
                    <a:pt x="4030865" y="450799"/>
                  </a:lnTo>
                  <a:lnTo>
                    <a:pt x="4035056" y="452805"/>
                  </a:lnTo>
                  <a:lnTo>
                    <a:pt x="4039908" y="453415"/>
                  </a:lnTo>
                  <a:lnTo>
                    <a:pt x="4044404" y="452996"/>
                  </a:lnTo>
                  <a:lnTo>
                    <a:pt x="4050296" y="453250"/>
                  </a:lnTo>
                  <a:lnTo>
                    <a:pt x="4056850" y="452094"/>
                  </a:lnTo>
                  <a:lnTo>
                    <a:pt x="4065727" y="444334"/>
                  </a:lnTo>
                  <a:lnTo>
                    <a:pt x="4069499" y="441845"/>
                  </a:lnTo>
                  <a:lnTo>
                    <a:pt x="4071264" y="440296"/>
                  </a:lnTo>
                  <a:lnTo>
                    <a:pt x="4071709" y="439902"/>
                  </a:lnTo>
                  <a:lnTo>
                    <a:pt x="4071188" y="440080"/>
                  </a:lnTo>
                  <a:lnTo>
                    <a:pt x="4072890" y="438327"/>
                  </a:lnTo>
                  <a:lnTo>
                    <a:pt x="4074591" y="436562"/>
                  </a:lnTo>
                  <a:lnTo>
                    <a:pt x="4075506" y="435864"/>
                  </a:lnTo>
                  <a:lnTo>
                    <a:pt x="4077335" y="434441"/>
                  </a:lnTo>
                  <a:lnTo>
                    <a:pt x="4080738" y="430923"/>
                  </a:lnTo>
                  <a:lnTo>
                    <a:pt x="4075265" y="435165"/>
                  </a:lnTo>
                  <a:lnTo>
                    <a:pt x="4081869" y="429183"/>
                  </a:lnTo>
                  <a:lnTo>
                    <a:pt x="4094924" y="416826"/>
                  </a:lnTo>
                  <a:lnTo>
                    <a:pt x="4101515" y="410845"/>
                  </a:lnTo>
                  <a:lnTo>
                    <a:pt x="4102189" y="409448"/>
                  </a:lnTo>
                  <a:lnTo>
                    <a:pt x="4104246" y="408711"/>
                  </a:lnTo>
                  <a:lnTo>
                    <a:pt x="4104919" y="407314"/>
                  </a:lnTo>
                  <a:lnTo>
                    <a:pt x="4103890" y="407682"/>
                  </a:lnTo>
                  <a:lnTo>
                    <a:pt x="4108323" y="403796"/>
                  </a:lnTo>
                  <a:lnTo>
                    <a:pt x="4112399" y="398881"/>
                  </a:lnTo>
                  <a:lnTo>
                    <a:pt x="4115358" y="396290"/>
                  </a:lnTo>
                  <a:lnTo>
                    <a:pt x="4115130" y="396760"/>
                  </a:lnTo>
                  <a:lnTo>
                    <a:pt x="4116832" y="394995"/>
                  </a:lnTo>
                  <a:lnTo>
                    <a:pt x="4119562" y="392874"/>
                  </a:lnTo>
                  <a:lnTo>
                    <a:pt x="4121264" y="391121"/>
                  </a:lnTo>
                  <a:lnTo>
                    <a:pt x="4144683" y="369341"/>
                  </a:lnTo>
                  <a:lnTo>
                    <a:pt x="4188485" y="323380"/>
                  </a:lnTo>
                  <a:lnTo>
                    <a:pt x="4214406" y="291388"/>
                  </a:lnTo>
                  <a:lnTo>
                    <a:pt x="4232059" y="267385"/>
                  </a:lnTo>
                  <a:lnTo>
                    <a:pt x="4238168" y="259499"/>
                  </a:lnTo>
                  <a:lnTo>
                    <a:pt x="4251058" y="244373"/>
                  </a:lnTo>
                  <a:lnTo>
                    <a:pt x="4257167" y="236486"/>
                  </a:lnTo>
                  <a:lnTo>
                    <a:pt x="4264025" y="228854"/>
                  </a:lnTo>
                  <a:lnTo>
                    <a:pt x="4270794" y="221246"/>
                  </a:lnTo>
                  <a:lnTo>
                    <a:pt x="4277372" y="213702"/>
                  </a:lnTo>
                  <a:lnTo>
                    <a:pt x="4283659" y="206273"/>
                  </a:lnTo>
                  <a:lnTo>
                    <a:pt x="4290301" y="198513"/>
                  </a:lnTo>
                  <a:lnTo>
                    <a:pt x="4296549" y="190563"/>
                  </a:lnTo>
                  <a:lnTo>
                    <a:pt x="4302544" y="182486"/>
                  </a:lnTo>
                  <a:lnTo>
                    <a:pt x="4308399" y="174345"/>
                  </a:lnTo>
                  <a:lnTo>
                    <a:pt x="4314901" y="166141"/>
                  </a:lnTo>
                  <a:lnTo>
                    <a:pt x="4327664" y="150266"/>
                  </a:lnTo>
                  <a:lnTo>
                    <a:pt x="4334167" y="142062"/>
                  </a:lnTo>
                  <a:lnTo>
                    <a:pt x="4340174" y="133870"/>
                  </a:lnTo>
                  <a:lnTo>
                    <a:pt x="4346410" y="125717"/>
                  </a:lnTo>
                  <a:lnTo>
                    <a:pt x="4352709" y="117741"/>
                  </a:lnTo>
                  <a:lnTo>
                    <a:pt x="4358906" y="110134"/>
                  </a:lnTo>
                  <a:lnTo>
                    <a:pt x="4365002" y="102755"/>
                  </a:lnTo>
                  <a:lnTo>
                    <a:pt x="4370959" y="95313"/>
                  </a:lnTo>
                  <a:lnTo>
                    <a:pt x="4376521" y="87896"/>
                  </a:lnTo>
                  <a:lnTo>
                    <a:pt x="4381944" y="79971"/>
                  </a:lnTo>
                  <a:lnTo>
                    <a:pt x="4385602" y="75006"/>
                  </a:lnTo>
                  <a:lnTo>
                    <a:pt x="4389348" y="69684"/>
                  </a:lnTo>
                  <a:lnTo>
                    <a:pt x="4393031" y="64160"/>
                  </a:lnTo>
                  <a:lnTo>
                    <a:pt x="4396473" y="58610"/>
                  </a:lnTo>
                  <a:lnTo>
                    <a:pt x="4397819" y="55816"/>
                  </a:lnTo>
                  <a:lnTo>
                    <a:pt x="4400181" y="52666"/>
                  </a:lnTo>
                  <a:lnTo>
                    <a:pt x="4401528" y="49872"/>
                  </a:lnTo>
                  <a:lnTo>
                    <a:pt x="4404563" y="45313"/>
                  </a:lnTo>
                  <a:lnTo>
                    <a:pt x="4405846" y="39065"/>
                  </a:lnTo>
                  <a:lnTo>
                    <a:pt x="4409135" y="28625"/>
                  </a:lnTo>
                  <a:lnTo>
                    <a:pt x="4408348" y="23088"/>
                  </a:lnTo>
                  <a:lnTo>
                    <a:pt x="4406163" y="16891"/>
                  </a:lnTo>
                  <a:lnTo>
                    <a:pt x="4409262" y="15811"/>
                  </a:lnTo>
                  <a:close/>
                </a:path>
                <a:path w="4704080" h="2834004">
                  <a:moveTo>
                    <a:pt x="4610747" y="901280"/>
                  </a:moveTo>
                  <a:lnTo>
                    <a:pt x="4608931" y="896124"/>
                  </a:lnTo>
                  <a:lnTo>
                    <a:pt x="4603648" y="891019"/>
                  </a:lnTo>
                  <a:lnTo>
                    <a:pt x="4600791" y="886218"/>
                  </a:lnTo>
                  <a:lnTo>
                    <a:pt x="4595876" y="882142"/>
                  </a:lnTo>
                  <a:lnTo>
                    <a:pt x="4594123" y="880440"/>
                  </a:lnTo>
                  <a:lnTo>
                    <a:pt x="4591329" y="879106"/>
                  </a:lnTo>
                  <a:lnTo>
                    <a:pt x="4588167" y="876731"/>
                  </a:lnTo>
                  <a:lnTo>
                    <a:pt x="4574514" y="867613"/>
                  </a:lnTo>
                  <a:lnTo>
                    <a:pt x="4557446" y="855776"/>
                  </a:lnTo>
                  <a:lnTo>
                    <a:pt x="4521886" y="835177"/>
                  </a:lnTo>
                  <a:lnTo>
                    <a:pt x="4484141" y="817918"/>
                  </a:lnTo>
                  <a:lnTo>
                    <a:pt x="4464837" y="809891"/>
                  </a:lnTo>
                  <a:lnTo>
                    <a:pt x="4446587" y="802005"/>
                  </a:lnTo>
                  <a:lnTo>
                    <a:pt x="4428464" y="793534"/>
                  </a:lnTo>
                  <a:lnTo>
                    <a:pt x="4392600" y="776122"/>
                  </a:lnTo>
                  <a:lnTo>
                    <a:pt x="4373562" y="767194"/>
                  </a:lnTo>
                  <a:lnTo>
                    <a:pt x="4334611" y="750506"/>
                  </a:lnTo>
                  <a:lnTo>
                    <a:pt x="4293832" y="735939"/>
                  </a:lnTo>
                  <a:lnTo>
                    <a:pt x="4230929" y="715810"/>
                  </a:lnTo>
                  <a:lnTo>
                    <a:pt x="4212183" y="709574"/>
                  </a:lnTo>
                  <a:lnTo>
                    <a:pt x="4193463" y="703757"/>
                  </a:lnTo>
                  <a:lnTo>
                    <a:pt x="4174693" y="698385"/>
                  </a:lnTo>
                  <a:lnTo>
                    <a:pt x="4155770" y="693521"/>
                  </a:lnTo>
                  <a:lnTo>
                    <a:pt x="4145648" y="693293"/>
                  </a:lnTo>
                  <a:lnTo>
                    <a:pt x="4136656" y="696912"/>
                  </a:lnTo>
                  <a:lnTo>
                    <a:pt x="4129608" y="703554"/>
                  </a:lnTo>
                  <a:lnTo>
                    <a:pt x="4125277" y="712381"/>
                  </a:lnTo>
                  <a:lnTo>
                    <a:pt x="4123575" y="714133"/>
                  </a:lnTo>
                  <a:lnTo>
                    <a:pt x="4122242" y="716927"/>
                  </a:lnTo>
                  <a:lnTo>
                    <a:pt x="4120184" y="723480"/>
                  </a:lnTo>
                  <a:lnTo>
                    <a:pt x="4119994" y="730338"/>
                  </a:lnTo>
                  <a:lnTo>
                    <a:pt x="4121556" y="737247"/>
                  </a:lnTo>
                  <a:lnTo>
                    <a:pt x="4124769" y="743902"/>
                  </a:lnTo>
                  <a:lnTo>
                    <a:pt x="4127614" y="748703"/>
                  </a:lnTo>
                  <a:lnTo>
                    <a:pt x="4131805" y="750709"/>
                  </a:lnTo>
                  <a:lnTo>
                    <a:pt x="4136352" y="753745"/>
                  </a:lnTo>
                  <a:lnTo>
                    <a:pt x="4138117" y="755446"/>
                  </a:lnTo>
                  <a:lnTo>
                    <a:pt x="4140543" y="755751"/>
                  </a:lnTo>
                  <a:lnTo>
                    <a:pt x="4147528" y="759104"/>
                  </a:lnTo>
                  <a:lnTo>
                    <a:pt x="4150677" y="761466"/>
                  </a:lnTo>
                  <a:lnTo>
                    <a:pt x="4154868" y="763473"/>
                  </a:lnTo>
                  <a:lnTo>
                    <a:pt x="4158386" y="766876"/>
                  </a:lnTo>
                  <a:lnTo>
                    <a:pt x="4161180" y="768223"/>
                  </a:lnTo>
                  <a:lnTo>
                    <a:pt x="4165371" y="770229"/>
                  </a:lnTo>
                  <a:lnTo>
                    <a:pt x="4167136" y="771931"/>
                  </a:lnTo>
                  <a:lnTo>
                    <a:pt x="4162945" y="769924"/>
                  </a:lnTo>
                  <a:lnTo>
                    <a:pt x="4174833" y="777341"/>
                  </a:lnTo>
                  <a:lnTo>
                    <a:pt x="4181144" y="782078"/>
                  </a:lnTo>
                  <a:lnTo>
                    <a:pt x="4179760" y="781418"/>
                  </a:lnTo>
                  <a:lnTo>
                    <a:pt x="4190898" y="787933"/>
                  </a:lnTo>
                  <a:lnTo>
                    <a:pt x="4196715" y="791108"/>
                  </a:lnTo>
                  <a:lnTo>
                    <a:pt x="4227512" y="806386"/>
                  </a:lnTo>
                  <a:lnTo>
                    <a:pt x="4250626" y="819137"/>
                  </a:lnTo>
                  <a:lnTo>
                    <a:pt x="4301274" y="843089"/>
                  </a:lnTo>
                  <a:lnTo>
                    <a:pt x="4371695" y="871689"/>
                  </a:lnTo>
                  <a:lnTo>
                    <a:pt x="4389907" y="879386"/>
                  </a:lnTo>
                  <a:lnTo>
                    <a:pt x="4426470" y="895172"/>
                  </a:lnTo>
                  <a:lnTo>
                    <a:pt x="4467301" y="910437"/>
                  </a:lnTo>
                  <a:lnTo>
                    <a:pt x="4521466" y="925436"/>
                  </a:lnTo>
                  <a:lnTo>
                    <a:pt x="4560024" y="932180"/>
                  </a:lnTo>
                  <a:lnTo>
                    <a:pt x="4577105" y="933729"/>
                  </a:lnTo>
                  <a:lnTo>
                    <a:pt x="4584497" y="933450"/>
                  </a:lnTo>
                  <a:lnTo>
                    <a:pt x="4609833" y="911275"/>
                  </a:lnTo>
                  <a:lnTo>
                    <a:pt x="4610747" y="901280"/>
                  </a:lnTo>
                  <a:close/>
                </a:path>
                <a:path w="4704080" h="2834004">
                  <a:moveTo>
                    <a:pt x="4663846" y="290639"/>
                  </a:moveTo>
                  <a:lnTo>
                    <a:pt x="4663071" y="285102"/>
                  </a:lnTo>
                  <a:lnTo>
                    <a:pt x="4661611" y="280974"/>
                  </a:lnTo>
                  <a:lnTo>
                    <a:pt x="4660468" y="274421"/>
                  </a:lnTo>
                  <a:lnTo>
                    <a:pt x="4657979" y="270649"/>
                  </a:lnTo>
                  <a:lnTo>
                    <a:pt x="4654461" y="267246"/>
                  </a:lnTo>
                  <a:lnTo>
                    <a:pt x="4650575" y="262813"/>
                  </a:lnTo>
                  <a:lnTo>
                    <a:pt x="4643958" y="260502"/>
                  </a:lnTo>
                  <a:lnTo>
                    <a:pt x="4631448" y="257937"/>
                  </a:lnTo>
                  <a:lnTo>
                    <a:pt x="4624895" y="259080"/>
                  </a:lnTo>
                  <a:lnTo>
                    <a:pt x="4617974" y="259194"/>
                  </a:lnTo>
                  <a:lnTo>
                    <a:pt x="4608982" y="260045"/>
                  </a:lnTo>
                  <a:lnTo>
                    <a:pt x="4601388" y="261556"/>
                  </a:lnTo>
                  <a:lnTo>
                    <a:pt x="4593133" y="264464"/>
                  </a:lnTo>
                  <a:lnTo>
                    <a:pt x="4574222" y="269595"/>
                  </a:lnTo>
                  <a:lnTo>
                    <a:pt x="4537214" y="280885"/>
                  </a:lnTo>
                  <a:lnTo>
                    <a:pt x="4499153" y="294208"/>
                  </a:lnTo>
                  <a:lnTo>
                    <a:pt x="4479849" y="302018"/>
                  </a:lnTo>
                  <a:lnTo>
                    <a:pt x="4469828" y="305752"/>
                  </a:lnTo>
                  <a:lnTo>
                    <a:pt x="4459808" y="309803"/>
                  </a:lnTo>
                  <a:lnTo>
                    <a:pt x="4449673" y="314109"/>
                  </a:lnTo>
                  <a:lnTo>
                    <a:pt x="4440529" y="318084"/>
                  </a:lnTo>
                  <a:lnTo>
                    <a:pt x="4429582" y="322732"/>
                  </a:lnTo>
                  <a:lnTo>
                    <a:pt x="4363644" y="351053"/>
                  </a:lnTo>
                  <a:lnTo>
                    <a:pt x="4321441" y="371284"/>
                  </a:lnTo>
                  <a:lnTo>
                    <a:pt x="4279519" y="392277"/>
                  </a:lnTo>
                  <a:lnTo>
                    <a:pt x="4268406" y="397751"/>
                  </a:lnTo>
                  <a:lnTo>
                    <a:pt x="4246435" y="408178"/>
                  </a:lnTo>
                  <a:lnTo>
                    <a:pt x="4235894" y="413435"/>
                  </a:lnTo>
                  <a:lnTo>
                    <a:pt x="4226217" y="418592"/>
                  </a:lnTo>
                  <a:lnTo>
                    <a:pt x="4206456" y="429031"/>
                  </a:lnTo>
                  <a:lnTo>
                    <a:pt x="4196778" y="434174"/>
                  </a:lnTo>
                  <a:lnTo>
                    <a:pt x="4181259" y="442074"/>
                  </a:lnTo>
                  <a:lnTo>
                    <a:pt x="4150360" y="457276"/>
                  </a:lnTo>
                  <a:lnTo>
                    <a:pt x="4134243" y="465378"/>
                  </a:lnTo>
                  <a:lnTo>
                    <a:pt x="4096537" y="485711"/>
                  </a:lnTo>
                  <a:lnTo>
                    <a:pt x="4091863" y="495490"/>
                  </a:lnTo>
                  <a:lnTo>
                    <a:pt x="4090822" y="495846"/>
                  </a:lnTo>
                  <a:lnTo>
                    <a:pt x="4091190" y="496887"/>
                  </a:lnTo>
                  <a:lnTo>
                    <a:pt x="4088092" y="497979"/>
                  </a:lnTo>
                  <a:lnTo>
                    <a:pt x="4087418" y="499376"/>
                  </a:lnTo>
                  <a:lnTo>
                    <a:pt x="4086390" y="499732"/>
                  </a:lnTo>
                  <a:lnTo>
                    <a:pt x="4083659" y="501853"/>
                  </a:lnTo>
                  <a:lnTo>
                    <a:pt x="4082313" y="504647"/>
                  </a:lnTo>
                  <a:lnTo>
                    <a:pt x="4079951" y="507809"/>
                  </a:lnTo>
                  <a:lnTo>
                    <a:pt x="4076598" y="514781"/>
                  </a:lnTo>
                  <a:lnTo>
                    <a:pt x="4076725" y="521716"/>
                  </a:lnTo>
                  <a:lnTo>
                    <a:pt x="4078236" y="529297"/>
                  </a:lnTo>
                  <a:lnTo>
                    <a:pt x="4105910" y="548576"/>
                  </a:lnTo>
                  <a:lnTo>
                    <a:pt x="4111066" y="546760"/>
                  </a:lnTo>
                  <a:lnTo>
                    <a:pt x="4116590" y="545973"/>
                  </a:lnTo>
                  <a:lnTo>
                    <a:pt x="4123156" y="544830"/>
                  </a:lnTo>
                  <a:lnTo>
                    <a:pt x="4140162" y="538734"/>
                  </a:lnTo>
                  <a:lnTo>
                    <a:pt x="4143070" y="537629"/>
                  </a:lnTo>
                  <a:lnTo>
                    <a:pt x="4157599" y="531723"/>
                  </a:lnTo>
                  <a:lnTo>
                    <a:pt x="4165130" y="528891"/>
                  </a:lnTo>
                  <a:lnTo>
                    <a:pt x="4173588" y="525462"/>
                  </a:lnTo>
                  <a:lnTo>
                    <a:pt x="4183583" y="521957"/>
                  </a:lnTo>
                  <a:lnTo>
                    <a:pt x="4192955" y="518934"/>
                  </a:lnTo>
                  <a:lnTo>
                    <a:pt x="4202303" y="515797"/>
                  </a:lnTo>
                  <a:lnTo>
                    <a:pt x="4254716" y="496862"/>
                  </a:lnTo>
                  <a:lnTo>
                    <a:pt x="4306963" y="475615"/>
                  </a:lnTo>
                  <a:lnTo>
                    <a:pt x="4324185" y="468630"/>
                  </a:lnTo>
                  <a:lnTo>
                    <a:pt x="4341279" y="462229"/>
                  </a:lnTo>
                  <a:lnTo>
                    <a:pt x="4352112" y="458406"/>
                  </a:lnTo>
                  <a:lnTo>
                    <a:pt x="4378922" y="448830"/>
                  </a:lnTo>
                  <a:lnTo>
                    <a:pt x="4397756" y="441858"/>
                  </a:lnTo>
                  <a:lnTo>
                    <a:pt x="4416298" y="434657"/>
                  </a:lnTo>
                  <a:lnTo>
                    <a:pt x="4433697" y="428053"/>
                  </a:lnTo>
                  <a:lnTo>
                    <a:pt x="4443565" y="424446"/>
                  </a:lnTo>
                  <a:lnTo>
                    <a:pt x="4454791" y="420382"/>
                  </a:lnTo>
                  <a:lnTo>
                    <a:pt x="4474019" y="413194"/>
                  </a:lnTo>
                  <a:lnTo>
                    <a:pt x="4512742" y="397116"/>
                  </a:lnTo>
                  <a:lnTo>
                    <a:pt x="4551184" y="379361"/>
                  </a:lnTo>
                  <a:lnTo>
                    <a:pt x="4590707" y="359016"/>
                  </a:lnTo>
                  <a:lnTo>
                    <a:pt x="4628642" y="334606"/>
                  </a:lnTo>
                  <a:lnTo>
                    <a:pt x="4656887" y="308762"/>
                  </a:lnTo>
                  <a:lnTo>
                    <a:pt x="4663237" y="295490"/>
                  </a:lnTo>
                  <a:lnTo>
                    <a:pt x="4663846" y="290639"/>
                  </a:lnTo>
                  <a:close/>
                </a:path>
                <a:path w="4704080" h="2834004">
                  <a:moveTo>
                    <a:pt x="4704054" y="602640"/>
                  </a:moveTo>
                  <a:lnTo>
                    <a:pt x="4702238" y="597471"/>
                  </a:lnTo>
                  <a:lnTo>
                    <a:pt x="4701095" y="590905"/>
                  </a:lnTo>
                  <a:lnTo>
                    <a:pt x="4694415" y="585139"/>
                  </a:lnTo>
                  <a:lnTo>
                    <a:pt x="4685004" y="581482"/>
                  </a:lnTo>
                  <a:lnTo>
                    <a:pt x="4678388" y="579170"/>
                  </a:lnTo>
                  <a:lnTo>
                    <a:pt x="4673168" y="577532"/>
                  </a:lnTo>
                  <a:lnTo>
                    <a:pt x="4666551" y="575208"/>
                  </a:lnTo>
                  <a:lnTo>
                    <a:pt x="4647082" y="571017"/>
                  </a:lnTo>
                  <a:lnTo>
                    <a:pt x="4627359" y="568553"/>
                  </a:lnTo>
                  <a:lnTo>
                    <a:pt x="4607445" y="566801"/>
                  </a:lnTo>
                  <a:lnTo>
                    <a:pt x="4587443" y="564769"/>
                  </a:lnTo>
                  <a:lnTo>
                    <a:pt x="4540618" y="560349"/>
                  </a:lnTo>
                  <a:lnTo>
                    <a:pt x="4500791" y="559282"/>
                  </a:lnTo>
                  <a:lnTo>
                    <a:pt x="4480191" y="559816"/>
                  </a:lnTo>
                  <a:lnTo>
                    <a:pt x="4459478" y="560628"/>
                  </a:lnTo>
                  <a:lnTo>
                    <a:pt x="4438942" y="561632"/>
                  </a:lnTo>
                  <a:lnTo>
                    <a:pt x="4397959" y="563829"/>
                  </a:lnTo>
                  <a:lnTo>
                    <a:pt x="4377487" y="564680"/>
                  </a:lnTo>
                  <a:lnTo>
                    <a:pt x="4357090" y="565086"/>
                  </a:lnTo>
                  <a:lnTo>
                    <a:pt x="4336770" y="564794"/>
                  </a:lnTo>
                  <a:lnTo>
                    <a:pt x="4316463" y="563981"/>
                  </a:lnTo>
                  <a:lnTo>
                    <a:pt x="4296194" y="563270"/>
                  </a:lnTo>
                  <a:lnTo>
                    <a:pt x="4256430" y="564070"/>
                  </a:lnTo>
                  <a:lnTo>
                    <a:pt x="4208653" y="569290"/>
                  </a:lnTo>
                  <a:lnTo>
                    <a:pt x="4177969" y="573608"/>
                  </a:lnTo>
                  <a:lnTo>
                    <a:pt x="4162920" y="575373"/>
                  </a:lnTo>
                  <a:lnTo>
                    <a:pt x="4122496" y="581698"/>
                  </a:lnTo>
                  <a:lnTo>
                    <a:pt x="4107929" y="607060"/>
                  </a:lnTo>
                  <a:lnTo>
                    <a:pt x="4107980" y="610527"/>
                  </a:lnTo>
                  <a:lnTo>
                    <a:pt x="4110164" y="616724"/>
                  </a:lnTo>
                  <a:lnTo>
                    <a:pt x="4112095" y="624852"/>
                  </a:lnTo>
                  <a:lnTo>
                    <a:pt x="4116654" y="631850"/>
                  </a:lnTo>
                  <a:lnTo>
                    <a:pt x="4123271" y="637247"/>
                  </a:lnTo>
                  <a:lnTo>
                    <a:pt x="4131348" y="640600"/>
                  </a:lnTo>
                  <a:lnTo>
                    <a:pt x="4133773" y="640905"/>
                  </a:lnTo>
                  <a:lnTo>
                    <a:pt x="4135170" y="641578"/>
                  </a:lnTo>
                  <a:lnTo>
                    <a:pt x="4137228" y="640854"/>
                  </a:lnTo>
                  <a:lnTo>
                    <a:pt x="4159085" y="643597"/>
                  </a:lnTo>
                  <a:lnTo>
                    <a:pt x="4161498" y="643851"/>
                  </a:lnTo>
                  <a:lnTo>
                    <a:pt x="4162704" y="643978"/>
                  </a:lnTo>
                  <a:lnTo>
                    <a:pt x="4169029" y="644639"/>
                  </a:lnTo>
                  <a:lnTo>
                    <a:pt x="4189044" y="647090"/>
                  </a:lnTo>
                  <a:lnTo>
                    <a:pt x="4198988" y="648131"/>
                  </a:lnTo>
                  <a:lnTo>
                    <a:pt x="4234548" y="650709"/>
                  </a:lnTo>
                  <a:lnTo>
                    <a:pt x="4270045" y="653427"/>
                  </a:lnTo>
                  <a:lnTo>
                    <a:pt x="4305541" y="655497"/>
                  </a:lnTo>
                  <a:lnTo>
                    <a:pt x="4341076" y="656145"/>
                  </a:lnTo>
                  <a:lnTo>
                    <a:pt x="4358411" y="655929"/>
                  </a:lnTo>
                  <a:lnTo>
                    <a:pt x="4375645" y="655434"/>
                  </a:lnTo>
                  <a:lnTo>
                    <a:pt x="4392803" y="654735"/>
                  </a:lnTo>
                  <a:lnTo>
                    <a:pt x="4409935" y="653948"/>
                  </a:lnTo>
                  <a:lnTo>
                    <a:pt x="4493006" y="652564"/>
                  </a:lnTo>
                  <a:lnTo>
                    <a:pt x="4512780" y="652678"/>
                  </a:lnTo>
                  <a:lnTo>
                    <a:pt x="4532566" y="652856"/>
                  </a:lnTo>
                  <a:lnTo>
                    <a:pt x="4552112" y="652640"/>
                  </a:lnTo>
                  <a:lnTo>
                    <a:pt x="4582706" y="650976"/>
                  </a:lnTo>
                  <a:lnTo>
                    <a:pt x="4593844" y="650138"/>
                  </a:lnTo>
                  <a:lnTo>
                    <a:pt x="4605185" y="649236"/>
                  </a:lnTo>
                  <a:lnTo>
                    <a:pt x="4616882" y="648411"/>
                  </a:lnTo>
                  <a:lnTo>
                    <a:pt x="4626368" y="647649"/>
                  </a:lnTo>
                  <a:lnTo>
                    <a:pt x="4635982" y="646620"/>
                  </a:lnTo>
                  <a:lnTo>
                    <a:pt x="4645457" y="645210"/>
                  </a:lnTo>
                  <a:lnTo>
                    <a:pt x="4653724" y="643458"/>
                  </a:lnTo>
                  <a:lnTo>
                    <a:pt x="4669726" y="640257"/>
                  </a:lnTo>
                  <a:lnTo>
                    <a:pt x="4702162" y="616597"/>
                  </a:lnTo>
                  <a:lnTo>
                    <a:pt x="4703750" y="605066"/>
                  </a:lnTo>
                  <a:lnTo>
                    <a:pt x="4704054" y="602640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473096" y="1327782"/>
            <a:ext cx="41855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>
                <a:solidFill>
                  <a:srgbClr val="F7F5EF"/>
                </a:solidFill>
                <a:latin typeface="Fredoka One" panose="02000000000000000000" pitchFamily="2" charset="0"/>
              </a:rPr>
              <a:t>HISTORY</a:t>
            </a:r>
            <a:endParaRPr sz="7200" spc="100">
              <a:latin typeface="Fredoka One" panose="02000000000000000000" pitchFamily="2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2717" y="2893153"/>
            <a:ext cx="8432800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1968</a:t>
            </a:r>
            <a:endParaRPr lang="vi-VN" sz="3000" b="1" spc="100">
              <a:latin typeface="Nunito" pitchFamily="2" charset="0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vi-VN" sz="3000" spc="10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the </a:t>
            </a:r>
            <a:r>
              <a:rPr sz="30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Shakey project </a:t>
            </a:r>
            <a:r>
              <a:rPr sz="30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aimed to build a mobile robot  that has artificial intelligence to plan its actions</a:t>
            </a:r>
            <a:endParaRPr lang="vi-VN" sz="3000" spc="100">
              <a:latin typeface="Nunito" pitchFamily="2" charset="0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vi-VN" sz="3000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combine heuristic approaches like Greedy Best-  First-Search and formal approaches like </a:t>
            </a:r>
            <a:r>
              <a:rPr sz="3000" b="1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Dijkstra's Algorithm</a:t>
            </a:r>
            <a:r>
              <a:rPr sz="30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.</a:t>
            </a:r>
            <a:endParaRPr sz="3000" spc="100">
              <a:latin typeface="Nunito" pitchFamily="2" charset="0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885669" cy="10287000"/>
          </a:xfrm>
          <a:custGeom>
            <a:avLst/>
            <a:gdLst/>
            <a:ahLst/>
            <a:cxnLst/>
            <a:rect l="l" t="t" r="r" b="b"/>
            <a:pathLst>
              <a:path w="14885669" h="10287000">
                <a:moveTo>
                  <a:pt x="0" y="10287000"/>
                </a:moveTo>
                <a:lnTo>
                  <a:pt x="0" y="0"/>
                </a:lnTo>
                <a:lnTo>
                  <a:pt x="6316662" y="0"/>
                </a:lnTo>
                <a:lnTo>
                  <a:pt x="6508165" y="82153"/>
                </a:lnTo>
                <a:lnTo>
                  <a:pt x="6718329" y="176449"/>
                </a:lnTo>
                <a:lnTo>
                  <a:pt x="6934796" y="277987"/>
                </a:lnTo>
                <a:lnTo>
                  <a:pt x="7100982" y="358948"/>
                </a:lnTo>
                <a:lnTo>
                  <a:pt x="7270223" y="444071"/>
                </a:lnTo>
                <a:lnTo>
                  <a:pt x="7442307" y="533395"/>
                </a:lnTo>
                <a:lnTo>
                  <a:pt x="7617024" y="626958"/>
                </a:lnTo>
                <a:lnTo>
                  <a:pt x="7794165" y="724799"/>
                </a:lnTo>
                <a:lnTo>
                  <a:pt x="7973519" y="826956"/>
                </a:lnTo>
                <a:lnTo>
                  <a:pt x="8154874" y="933467"/>
                </a:lnTo>
                <a:lnTo>
                  <a:pt x="8338022" y="1044370"/>
                </a:lnTo>
                <a:lnTo>
                  <a:pt x="8522752" y="1159703"/>
                </a:lnTo>
                <a:lnTo>
                  <a:pt x="8708852" y="1279506"/>
                </a:lnTo>
                <a:lnTo>
                  <a:pt x="8896114" y="1403816"/>
                </a:lnTo>
                <a:lnTo>
                  <a:pt x="9021496" y="1489212"/>
                </a:lnTo>
                <a:lnTo>
                  <a:pt x="9147239" y="1576639"/>
                </a:lnTo>
                <a:lnTo>
                  <a:pt x="9273279" y="1666110"/>
                </a:lnTo>
                <a:lnTo>
                  <a:pt x="9399554" y="1757634"/>
                </a:lnTo>
                <a:lnTo>
                  <a:pt x="9526003" y="1851224"/>
                </a:lnTo>
                <a:lnTo>
                  <a:pt x="9652562" y="1946892"/>
                </a:lnTo>
                <a:lnTo>
                  <a:pt x="9779170" y="2044647"/>
                </a:lnTo>
                <a:lnTo>
                  <a:pt x="9905764" y="2144502"/>
                </a:lnTo>
                <a:lnTo>
                  <a:pt x="10032282" y="2246468"/>
                </a:lnTo>
                <a:lnTo>
                  <a:pt x="10158662" y="2350556"/>
                </a:lnTo>
                <a:lnTo>
                  <a:pt x="10284840" y="2456777"/>
                </a:lnTo>
                <a:lnTo>
                  <a:pt x="10410756" y="2565144"/>
                </a:lnTo>
                <a:lnTo>
                  <a:pt x="10536346" y="2675667"/>
                </a:lnTo>
                <a:lnTo>
                  <a:pt x="10661548" y="2788357"/>
                </a:lnTo>
                <a:lnTo>
                  <a:pt x="10786299" y="2903227"/>
                </a:lnTo>
                <a:lnTo>
                  <a:pt x="10848487" y="2961482"/>
                </a:lnTo>
                <a:lnTo>
                  <a:pt x="10910539" y="3020286"/>
                </a:lnTo>
                <a:lnTo>
                  <a:pt x="10972447" y="3079641"/>
                </a:lnTo>
                <a:lnTo>
                  <a:pt x="11034203" y="3139548"/>
                </a:lnTo>
                <a:lnTo>
                  <a:pt x="11095801" y="3200007"/>
                </a:lnTo>
                <a:lnTo>
                  <a:pt x="11157231" y="3261022"/>
                </a:lnTo>
                <a:lnTo>
                  <a:pt x="11218486" y="3322593"/>
                </a:lnTo>
                <a:lnTo>
                  <a:pt x="11279559" y="3384721"/>
                </a:lnTo>
                <a:lnTo>
                  <a:pt x="11340441" y="3447408"/>
                </a:lnTo>
                <a:lnTo>
                  <a:pt x="11401125" y="3510655"/>
                </a:lnTo>
                <a:lnTo>
                  <a:pt x="11461602" y="3574464"/>
                </a:lnTo>
                <a:lnTo>
                  <a:pt x="11521866" y="3638836"/>
                </a:lnTo>
                <a:lnTo>
                  <a:pt x="11581909" y="3703773"/>
                </a:lnTo>
                <a:lnTo>
                  <a:pt x="11641722" y="3769276"/>
                </a:lnTo>
                <a:lnTo>
                  <a:pt x="11701298" y="3835346"/>
                </a:lnTo>
                <a:lnTo>
                  <a:pt x="11760628" y="3901985"/>
                </a:lnTo>
                <a:lnTo>
                  <a:pt x="11819706" y="3969195"/>
                </a:lnTo>
                <a:lnTo>
                  <a:pt x="11878524" y="4036976"/>
                </a:lnTo>
                <a:lnTo>
                  <a:pt x="11937073" y="4105330"/>
                </a:lnTo>
                <a:lnTo>
                  <a:pt x="11995346" y="4174258"/>
                </a:lnTo>
                <a:lnTo>
                  <a:pt x="12053335" y="4243763"/>
                </a:lnTo>
                <a:lnTo>
                  <a:pt x="12111032" y="4313845"/>
                </a:lnTo>
                <a:lnTo>
                  <a:pt x="12168429" y="4384505"/>
                </a:lnTo>
                <a:lnTo>
                  <a:pt x="12225520" y="4455746"/>
                </a:lnTo>
                <a:lnTo>
                  <a:pt x="12282295" y="4527568"/>
                </a:lnTo>
                <a:lnTo>
                  <a:pt x="12338747" y="4599974"/>
                </a:lnTo>
                <a:lnTo>
                  <a:pt x="12394869" y="4672964"/>
                </a:lnTo>
                <a:lnTo>
                  <a:pt x="12450652" y="4746539"/>
                </a:lnTo>
                <a:lnTo>
                  <a:pt x="12506089" y="4820702"/>
                </a:lnTo>
                <a:lnTo>
                  <a:pt x="12561171" y="4895454"/>
                </a:lnTo>
                <a:lnTo>
                  <a:pt x="12615892" y="4970796"/>
                </a:lnTo>
                <a:lnTo>
                  <a:pt x="12670243" y="5046729"/>
                </a:lnTo>
                <a:lnTo>
                  <a:pt x="12724217" y="5123255"/>
                </a:lnTo>
                <a:lnTo>
                  <a:pt x="12777806" y="5200376"/>
                </a:lnTo>
                <a:lnTo>
                  <a:pt x="12831001" y="5278092"/>
                </a:lnTo>
                <a:lnTo>
                  <a:pt x="12883796" y="5356405"/>
                </a:lnTo>
                <a:lnTo>
                  <a:pt x="12936182" y="5435318"/>
                </a:lnTo>
                <a:lnTo>
                  <a:pt x="12988152" y="5514830"/>
                </a:lnTo>
                <a:lnTo>
                  <a:pt x="13039697" y="5594943"/>
                </a:lnTo>
                <a:lnTo>
                  <a:pt x="13090810" y="5675660"/>
                </a:lnTo>
                <a:lnTo>
                  <a:pt x="13141484" y="5756980"/>
                </a:lnTo>
                <a:lnTo>
                  <a:pt x="13191710" y="5838907"/>
                </a:lnTo>
                <a:lnTo>
                  <a:pt x="13241481" y="5921440"/>
                </a:lnTo>
                <a:lnTo>
                  <a:pt x="13290788" y="6004582"/>
                </a:lnTo>
                <a:lnTo>
                  <a:pt x="13339625" y="6088334"/>
                </a:lnTo>
                <a:lnTo>
                  <a:pt x="13387983" y="6172698"/>
                </a:lnTo>
                <a:lnTo>
                  <a:pt x="13435854" y="6257674"/>
                </a:lnTo>
                <a:lnTo>
                  <a:pt x="13483231" y="6343264"/>
                </a:lnTo>
                <a:lnTo>
                  <a:pt x="13530106" y="6429470"/>
                </a:lnTo>
                <a:lnTo>
                  <a:pt x="13576471" y="6516293"/>
                </a:lnTo>
                <a:lnTo>
                  <a:pt x="13622319" y="6603734"/>
                </a:lnTo>
                <a:lnTo>
                  <a:pt x="13667640" y="6691796"/>
                </a:lnTo>
                <a:lnTo>
                  <a:pt x="13712429" y="6780478"/>
                </a:lnTo>
                <a:lnTo>
                  <a:pt x="13756677" y="6869784"/>
                </a:lnTo>
                <a:lnTo>
                  <a:pt x="13800375" y="6959713"/>
                </a:lnTo>
                <a:lnTo>
                  <a:pt x="13843517" y="7050268"/>
                </a:lnTo>
                <a:lnTo>
                  <a:pt x="13886095" y="7141450"/>
                </a:lnTo>
                <a:lnTo>
                  <a:pt x="13928100" y="7233260"/>
                </a:lnTo>
                <a:lnTo>
                  <a:pt x="13969525" y="7325700"/>
                </a:lnTo>
                <a:lnTo>
                  <a:pt x="14010363" y="7418771"/>
                </a:lnTo>
                <a:lnTo>
                  <a:pt x="14050605" y="7512475"/>
                </a:lnTo>
                <a:lnTo>
                  <a:pt x="14090243" y="7606813"/>
                </a:lnTo>
                <a:lnTo>
                  <a:pt x="14129270" y="7701787"/>
                </a:lnTo>
                <a:lnTo>
                  <a:pt x="14167679" y="7797397"/>
                </a:lnTo>
                <a:lnTo>
                  <a:pt x="14205460" y="7893645"/>
                </a:lnTo>
                <a:lnTo>
                  <a:pt x="14242607" y="7990534"/>
                </a:lnTo>
                <a:lnTo>
                  <a:pt x="14279112" y="8088063"/>
                </a:lnTo>
                <a:lnTo>
                  <a:pt x="14314966" y="8186235"/>
                </a:lnTo>
                <a:lnTo>
                  <a:pt x="14350163" y="8285051"/>
                </a:lnTo>
                <a:lnTo>
                  <a:pt x="14384693" y="8384512"/>
                </a:lnTo>
                <a:lnTo>
                  <a:pt x="14418551" y="8484620"/>
                </a:lnTo>
                <a:lnTo>
                  <a:pt x="14451727" y="8585377"/>
                </a:lnTo>
                <a:lnTo>
                  <a:pt x="14484213" y="8686783"/>
                </a:lnTo>
                <a:lnTo>
                  <a:pt x="14516003" y="8788840"/>
                </a:lnTo>
                <a:lnTo>
                  <a:pt x="14547089" y="8891549"/>
                </a:lnTo>
                <a:lnTo>
                  <a:pt x="14577461" y="8994913"/>
                </a:lnTo>
                <a:lnTo>
                  <a:pt x="14607114" y="9098931"/>
                </a:lnTo>
                <a:lnTo>
                  <a:pt x="14636038" y="9203607"/>
                </a:lnTo>
                <a:lnTo>
                  <a:pt x="14664227" y="9308940"/>
                </a:lnTo>
                <a:lnTo>
                  <a:pt x="14691672" y="9414933"/>
                </a:lnTo>
                <a:lnTo>
                  <a:pt x="14718365" y="9521587"/>
                </a:lnTo>
                <a:lnTo>
                  <a:pt x="14744300" y="9628904"/>
                </a:lnTo>
                <a:lnTo>
                  <a:pt x="14769467" y="9736884"/>
                </a:lnTo>
                <a:lnTo>
                  <a:pt x="14793859" y="9845530"/>
                </a:lnTo>
                <a:lnTo>
                  <a:pt x="14817469" y="9954842"/>
                </a:lnTo>
                <a:lnTo>
                  <a:pt x="14840289" y="10064822"/>
                </a:lnTo>
                <a:lnTo>
                  <a:pt x="14862568" y="10174877"/>
                </a:lnTo>
                <a:lnTo>
                  <a:pt x="14885078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7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9124" y="960553"/>
            <a:ext cx="67070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>
                <a:latin typeface="Fredoka One" panose="02000000000000000000" pitchFamily="2" charset="0"/>
              </a:rPr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9124" y="2337641"/>
            <a:ext cx="8380307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Have everything you need within reach.</a:t>
            </a:r>
            <a:endParaRPr lang="vi-VN" sz="3200" b="1" spc="100">
              <a:latin typeface="Nunito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vi-VN" sz="3200" b="1" spc="10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vi-VN" sz="3200" b="1" spc="100">
              <a:solidFill>
                <a:srgbClr val="252954"/>
              </a:solidFill>
              <a:latin typeface="Nunito" pitchFamily="2" charset="0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Graph Traversal &amp; Path-findings</a:t>
            </a:r>
            <a:endParaRPr lang="vi-VN" sz="2800" spc="100">
              <a:solidFill>
                <a:srgbClr val="252954"/>
              </a:solidFill>
              <a:latin typeface="Nunito" pitchFamily="2" charset="0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Games &amp; Web-based maps</a:t>
            </a:r>
            <a:endParaRPr lang="vi-VN" sz="2800" spc="100">
              <a:latin typeface="Nunito" pitchFamily="2" charset="0"/>
              <a:cs typeface="Arial Black"/>
            </a:endParaRPr>
          </a:p>
          <a:p>
            <a:pPr marL="1384300" lvl="2" indent="-4572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800" spc="100" err="1">
                <a:solidFill>
                  <a:srgbClr val="252954"/>
                </a:solidFill>
                <a:latin typeface="Nunito" pitchFamily="2" charset="0"/>
                <a:cs typeface="Arial Black"/>
              </a:rPr>
              <a:t>Warcarft</a:t>
            </a:r>
            <a:r>
              <a:rPr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 </a:t>
            </a:r>
            <a:r>
              <a:rPr lang="vi-VN"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III</a:t>
            </a:r>
            <a:endParaRPr sz="2800" spc="100">
              <a:latin typeface="Nunito" pitchFamily="2" charset="0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8700" y="1490565"/>
            <a:ext cx="16182340" cy="7424420"/>
            <a:chOff x="1028700" y="1490565"/>
            <a:chExt cx="16182340" cy="7424420"/>
          </a:xfrm>
        </p:grpSpPr>
        <p:sp>
          <p:nvSpPr>
            <p:cNvPr id="12" name="object 12"/>
            <p:cNvSpPr/>
            <p:nvPr/>
          </p:nvSpPr>
          <p:spPr>
            <a:xfrm>
              <a:off x="13398114" y="3362911"/>
              <a:ext cx="860425" cy="789305"/>
            </a:xfrm>
            <a:custGeom>
              <a:avLst/>
              <a:gdLst/>
              <a:ahLst/>
              <a:cxnLst/>
              <a:rect l="l" t="t" r="r" b="b"/>
              <a:pathLst>
                <a:path w="860425" h="789304">
                  <a:moveTo>
                    <a:pt x="544470" y="788933"/>
                  </a:moveTo>
                  <a:lnTo>
                    <a:pt x="516966" y="748025"/>
                  </a:lnTo>
                  <a:lnTo>
                    <a:pt x="483729" y="654811"/>
                  </a:lnTo>
                  <a:lnTo>
                    <a:pt x="479807" y="663658"/>
                  </a:lnTo>
                  <a:lnTo>
                    <a:pt x="464419" y="684569"/>
                  </a:lnTo>
                  <a:lnTo>
                    <a:pt x="432135" y="709101"/>
                  </a:lnTo>
                  <a:lnTo>
                    <a:pt x="377524" y="728810"/>
                  </a:lnTo>
                  <a:lnTo>
                    <a:pt x="324963" y="737150"/>
                  </a:lnTo>
                  <a:lnTo>
                    <a:pt x="294932" y="723175"/>
                  </a:lnTo>
                  <a:lnTo>
                    <a:pt x="276174" y="671806"/>
                  </a:lnTo>
                  <a:lnTo>
                    <a:pt x="257429" y="567964"/>
                  </a:lnTo>
                  <a:lnTo>
                    <a:pt x="251128" y="581534"/>
                  </a:lnTo>
                  <a:lnTo>
                    <a:pt x="181635" y="641241"/>
                  </a:lnTo>
                  <a:lnTo>
                    <a:pt x="105719" y="654811"/>
                  </a:lnTo>
                  <a:lnTo>
                    <a:pt x="34771" y="647329"/>
                  </a:lnTo>
                  <a:lnTo>
                    <a:pt x="2206" y="594957"/>
                  </a:lnTo>
                  <a:lnTo>
                    <a:pt x="0" y="452806"/>
                  </a:lnTo>
                  <a:lnTo>
                    <a:pt x="20128" y="175985"/>
                  </a:lnTo>
                  <a:lnTo>
                    <a:pt x="174778" y="0"/>
                  </a:lnTo>
                  <a:lnTo>
                    <a:pt x="860262" y="484356"/>
                  </a:lnTo>
                  <a:lnTo>
                    <a:pt x="789461" y="591039"/>
                  </a:lnTo>
                  <a:lnTo>
                    <a:pt x="719060" y="678872"/>
                  </a:lnTo>
                  <a:lnTo>
                    <a:pt x="641417" y="749235"/>
                  </a:lnTo>
                  <a:lnTo>
                    <a:pt x="581027" y="786385"/>
                  </a:lnTo>
                  <a:lnTo>
                    <a:pt x="544470" y="788933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35317" y="7220267"/>
              <a:ext cx="2073275" cy="1483360"/>
            </a:xfrm>
            <a:custGeom>
              <a:avLst/>
              <a:gdLst/>
              <a:ahLst/>
              <a:cxnLst/>
              <a:rect l="l" t="t" r="r" b="b"/>
              <a:pathLst>
                <a:path w="2073275" h="1483359">
                  <a:moveTo>
                    <a:pt x="590892" y="109347"/>
                  </a:moveTo>
                  <a:lnTo>
                    <a:pt x="27711" y="0"/>
                  </a:lnTo>
                  <a:lnTo>
                    <a:pt x="18973" y="35991"/>
                  </a:lnTo>
                  <a:lnTo>
                    <a:pt x="12039" y="76796"/>
                  </a:lnTo>
                  <a:lnTo>
                    <a:pt x="6769" y="121996"/>
                  </a:lnTo>
                  <a:lnTo>
                    <a:pt x="3073" y="171183"/>
                  </a:lnTo>
                  <a:lnTo>
                    <a:pt x="863" y="223913"/>
                  </a:lnTo>
                  <a:lnTo>
                    <a:pt x="0" y="279793"/>
                  </a:lnTo>
                  <a:lnTo>
                    <a:pt x="406" y="338378"/>
                  </a:lnTo>
                  <a:lnTo>
                    <a:pt x="1981" y="399275"/>
                  </a:lnTo>
                  <a:lnTo>
                    <a:pt x="4597" y="462051"/>
                  </a:lnTo>
                  <a:lnTo>
                    <a:pt x="8153" y="526288"/>
                  </a:lnTo>
                  <a:lnTo>
                    <a:pt x="12573" y="591566"/>
                  </a:lnTo>
                  <a:lnTo>
                    <a:pt x="17716" y="657479"/>
                  </a:lnTo>
                  <a:lnTo>
                    <a:pt x="23495" y="723582"/>
                  </a:lnTo>
                  <a:lnTo>
                    <a:pt x="29819" y="789482"/>
                  </a:lnTo>
                  <a:lnTo>
                    <a:pt x="36550" y="854748"/>
                  </a:lnTo>
                  <a:lnTo>
                    <a:pt x="43611" y="918959"/>
                  </a:lnTo>
                  <a:lnTo>
                    <a:pt x="50901" y="981710"/>
                  </a:lnTo>
                  <a:lnTo>
                    <a:pt x="58293" y="1042568"/>
                  </a:lnTo>
                  <a:lnTo>
                    <a:pt x="72999" y="1156944"/>
                  </a:lnTo>
                  <a:lnTo>
                    <a:pt x="86906" y="1258735"/>
                  </a:lnTo>
                  <a:lnTo>
                    <a:pt x="117817" y="1473111"/>
                  </a:lnTo>
                  <a:lnTo>
                    <a:pt x="125209" y="1483042"/>
                  </a:lnTo>
                  <a:lnTo>
                    <a:pt x="176949" y="1480235"/>
                  </a:lnTo>
                  <a:lnTo>
                    <a:pt x="317398" y="1459191"/>
                  </a:lnTo>
                  <a:lnTo>
                    <a:pt x="590892" y="1414399"/>
                  </a:lnTo>
                  <a:lnTo>
                    <a:pt x="569175" y="1184135"/>
                  </a:lnTo>
                  <a:lnTo>
                    <a:pt x="561936" y="971448"/>
                  </a:lnTo>
                  <a:lnTo>
                    <a:pt x="569175" y="653961"/>
                  </a:lnTo>
                  <a:lnTo>
                    <a:pt x="590892" y="109347"/>
                  </a:lnTo>
                  <a:close/>
                </a:path>
                <a:path w="2073275" h="1483359">
                  <a:moveTo>
                    <a:pt x="2072855" y="1299413"/>
                  </a:moveTo>
                  <a:lnTo>
                    <a:pt x="1855660" y="0"/>
                  </a:lnTo>
                  <a:lnTo>
                    <a:pt x="1295666" y="107619"/>
                  </a:lnTo>
                  <a:lnTo>
                    <a:pt x="1643253" y="1414399"/>
                  </a:lnTo>
                  <a:lnTo>
                    <a:pt x="2072855" y="1299413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40474" y="3291344"/>
              <a:ext cx="2435860" cy="4189729"/>
            </a:xfrm>
            <a:custGeom>
              <a:avLst/>
              <a:gdLst/>
              <a:ahLst/>
              <a:cxnLst/>
              <a:rect l="l" t="t" r="r" b="b"/>
              <a:pathLst>
                <a:path w="2435859" h="4189729">
                  <a:moveTo>
                    <a:pt x="2267686" y="3941368"/>
                  </a:moveTo>
                  <a:lnTo>
                    <a:pt x="2137372" y="3230969"/>
                  </a:lnTo>
                  <a:lnTo>
                    <a:pt x="2058758" y="2840190"/>
                  </a:lnTo>
                  <a:lnTo>
                    <a:pt x="2000173" y="2630449"/>
                  </a:lnTo>
                  <a:lnTo>
                    <a:pt x="1929980" y="2463152"/>
                  </a:lnTo>
                  <a:lnTo>
                    <a:pt x="215798" y="2420442"/>
                  </a:lnTo>
                  <a:lnTo>
                    <a:pt x="78143" y="3118027"/>
                  </a:lnTo>
                  <a:lnTo>
                    <a:pt x="12230" y="3515233"/>
                  </a:lnTo>
                  <a:lnTo>
                    <a:pt x="0" y="3760216"/>
                  </a:lnTo>
                  <a:lnTo>
                    <a:pt x="23444" y="4001211"/>
                  </a:lnTo>
                  <a:lnTo>
                    <a:pt x="923264" y="4189184"/>
                  </a:lnTo>
                  <a:lnTo>
                    <a:pt x="1036548" y="3958463"/>
                  </a:lnTo>
                  <a:lnTo>
                    <a:pt x="1177620" y="4189184"/>
                  </a:lnTo>
                  <a:lnTo>
                    <a:pt x="1665947" y="4142028"/>
                  </a:lnTo>
                  <a:lnTo>
                    <a:pt x="1942274" y="4100499"/>
                  </a:lnTo>
                  <a:lnTo>
                    <a:pt x="2108784" y="4041356"/>
                  </a:lnTo>
                  <a:lnTo>
                    <a:pt x="2267686" y="3941368"/>
                  </a:lnTo>
                  <a:close/>
                </a:path>
                <a:path w="2435859" h="4189729">
                  <a:moveTo>
                    <a:pt x="2435593" y="296659"/>
                  </a:moveTo>
                  <a:lnTo>
                    <a:pt x="2392756" y="190627"/>
                  </a:lnTo>
                  <a:lnTo>
                    <a:pt x="2286317" y="0"/>
                  </a:lnTo>
                  <a:lnTo>
                    <a:pt x="1725561" y="454647"/>
                  </a:lnTo>
                  <a:lnTo>
                    <a:pt x="1744179" y="506882"/>
                  </a:lnTo>
                  <a:lnTo>
                    <a:pt x="1766582" y="556145"/>
                  </a:lnTo>
                  <a:lnTo>
                    <a:pt x="1797024" y="607695"/>
                  </a:lnTo>
                  <a:lnTo>
                    <a:pt x="1834972" y="651649"/>
                  </a:lnTo>
                  <a:lnTo>
                    <a:pt x="1879917" y="678141"/>
                  </a:lnTo>
                  <a:lnTo>
                    <a:pt x="1936280" y="692365"/>
                  </a:lnTo>
                  <a:lnTo>
                    <a:pt x="1968715" y="683374"/>
                  </a:lnTo>
                  <a:lnTo>
                    <a:pt x="1989505" y="638797"/>
                  </a:lnTo>
                  <a:lnTo>
                    <a:pt x="2010105" y="549935"/>
                  </a:lnTo>
                  <a:lnTo>
                    <a:pt x="2013026" y="557174"/>
                  </a:lnTo>
                  <a:lnTo>
                    <a:pt x="2030730" y="569493"/>
                  </a:lnTo>
                  <a:lnTo>
                    <a:pt x="2073008" y="585228"/>
                  </a:lnTo>
                  <a:lnTo>
                    <a:pt x="2117928" y="594677"/>
                  </a:lnTo>
                  <a:lnTo>
                    <a:pt x="2142617" y="575005"/>
                  </a:lnTo>
                  <a:lnTo>
                    <a:pt x="2148103" y="546277"/>
                  </a:lnTo>
                  <a:lnTo>
                    <a:pt x="2155837" y="505688"/>
                  </a:lnTo>
                  <a:lnTo>
                    <a:pt x="2166340" y="366166"/>
                  </a:lnTo>
                  <a:lnTo>
                    <a:pt x="2179726" y="384009"/>
                  </a:lnTo>
                  <a:lnTo>
                    <a:pt x="2217928" y="417220"/>
                  </a:lnTo>
                  <a:lnTo>
                    <a:pt x="2277986" y="435356"/>
                  </a:lnTo>
                  <a:lnTo>
                    <a:pt x="2356967" y="407962"/>
                  </a:lnTo>
                  <a:lnTo>
                    <a:pt x="2409202" y="366166"/>
                  </a:lnTo>
                  <a:lnTo>
                    <a:pt x="2421458" y="356349"/>
                  </a:lnTo>
                  <a:lnTo>
                    <a:pt x="2435593" y="296659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2376" y="1785602"/>
              <a:ext cx="2985564" cy="3804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40768" y="4152415"/>
              <a:ext cx="1913889" cy="1800860"/>
            </a:xfrm>
            <a:custGeom>
              <a:avLst/>
              <a:gdLst/>
              <a:ahLst/>
              <a:cxnLst/>
              <a:rect l="l" t="t" r="r" b="b"/>
              <a:pathLst>
                <a:path w="1913890" h="1800860">
                  <a:moveTo>
                    <a:pt x="675212" y="1800723"/>
                  </a:moveTo>
                  <a:lnTo>
                    <a:pt x="356917" y="1755595"/>
                  </a:lnTo>
                  <a:lnTo>
                    <a:pt x="0" y="1639288"/>
                  </a:lnTo>
                  <a:lnTo>
                    <a:pt x="9192" y="1251198"/>
                  </a:lnTo>
                  <a:lnTo>
                    <a:pt x="29509" y="1011876"/>
                  </a:lnTo>
                  <a:lnTo>
                    <a:pt x="76478" y="822358"/>
                  </a:lnTo>
                  <a:lnTo>
                    <a:pt x="165629" y="583683"/>
                  </a:lnTo>
                  <a:lnTo>
                    <a:pt x="722979" y="25603"/>
                  </a:lnTo>
                  <a:lnTo>
                    <a:pt x="998069" y="30041"/>
                  </a:lnTo>
                  <a:lnTo>
                    <a:pt x="1152329" y="28853"/>
                  </a:lnTo>
                  <a:lnTo>
                    <a:pt x="1242066" y="19639"/>
                  </a:lnTo>
                  <a:lnTo>
                    <a:pt x="1323587" y="0"/>
                  </a:lnTo>
                  <a:lnTo>
                    <a:pt x="1845104" y="1144957"/>
                  </a:lnTo>
                  <a:lnTo>
                    <a:pt x="1843774" y="1353079"/>
                  </a:lnTo>
                  <a:lnTo>
                    <a:pt x="1850454" y="1480304"/>
                  </a:lnTo>
                  <a:lnTo>
                    <a:pt x="1871556" y="1578700"/>
                  </a:lnTo>
                  <a:lnTo>
                    <a:pt x="1913490" y="1700333"/>
                  </a:lnTo>
                  <a:lnTo>
                    <a:pt x="1134273" y="1780394"/>
                  </a:lnTo>
                  <a:lnTo>
                    <a:pt x="675212" y="1800723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35490" y="3876568"/>
              <a:ext cx="595630" cy="487680"/>
            </a:xfrm>
            <a:custGeom>
              <a:avLst/>
              <a:gdLst/>
              <a:ahLst/>
              <a:cxnLst/>
              <a:rect l="l" t="t" r="r" b="b"/>
              <a:pathLst>
                <a:path w="595630" h="487679">
                  <a:moveTo>
                    <a:pt x="336009" y="487483"/>
                  </a:moveTo>
                  <a:lnTo>
                    <a:pt x="212605" y="466146"/>
                  </a:lnTo>
                  <a:lnTo>
                    <a:pt x="91603" y="414212"/>
                  </a:lnTo>
                  <a:lnTo>
                    <a:pt x="28969" y="342779"/>
                  </a:lnTo>
                  <a:lnTo>
                    <a:pt x="5483" y="279581"/>
                  </a:lnTo>
                  <a:lnTo>
                    <a:pt x="0" y="0"/>
                  </a:lnTo>
                  <a:lnTo>
                    <a:pt x="574542" y="33913"/>
                  </a:lnTo>
                  <a:lnTo>
                    <a:pt x="595498" y="251130"/>
                  </a:lnTo>
                  <a:lnTo>
                    <a:pt x="491559" y="400132"/>
                  </a:lnTo>
                  <a:lnTo>
                    <a:pt x="417028" y="472198"/>
                  </a:lnTo>
                  <a:lnTo>
                    <a:pt x="336009" y="487483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5093" y="8264143"/>
              <a:ext cx="2077085" cy="385445"/>
            </a:xfrm>
            <a:custGeom>
              <a:avLst/>
              <a:gdLst/>
              <a:ahLst/>
              <a:cxnLst/>
              <a:rect l="l" t="t" r="r" b="b"/>
              <a:pathLst>
                <a:path w="2077084" h="385445">
                  <a:moveTo>
                    <a:pt x="613422" y="190271"/>
                  </a:moveTo>
                  <a:lnTo>
                    <a:pt x="584911" y="123177"/>
                  </a:lnTo>
                  <a:lnTo>
                    <a:pt x="522185" y="95948"/>
                  </a:lnTo>
                  <a:lnTo>
                    <a:pt x="473379" y="90970"/>
                  </a:lnTo>
                  <a:lnTo>
                    <a:pt x="416725" y="90779"/>
                  </a:lnTo>
                  <a:lnTo>
                    <a:pt x="355066" y="94653"/>
                  </a:lnTo>
                  <a:lnTo>
                    <a:pt x="291249" y="101879"/>
                  </a:lnTo>
                  <a:lnTo>
                    <a:pt x="228092" y="111709"/>
                  </a:lnTo>
                  <a:lnTo>
                    <a:pt x="168440" y="123418"/>
                  </a:lnTo>
                  <a:lnTo>
                    <a:pt x="115150" y="136309"/>
                  </a:lnTo>
                  <a:lnTo>
                    <a:pt x="71031" y="149618"/>
                  </a:lnTo>
                  <a:lnTo>
                    <a:pt x="21717" y="174650"/>
                  </a:lnTo>
                  <a:lnTo>
                    <a:pt x="0" y="233337"/>
                  </a:lnTo>
                  <a:lnTo>
                    <a:pt x="18110" y="284099"/>
                  </a:lnTo>
                  <a:lnTo>
                    <a:pt x="60337" y="374065"/>
                  </a:lnTo>
                  <a:lnTo>
                    <a:pt x="584911" y="335457"/>
                  </a:lnTo>
                  <a:lnTo>
                    <a:pt x="594410" y="313601"/>
                  </a:lnTo>
                  <a:lnTo>
                    <a:pt x="610260" y="259473"/>
                  </a:lnTo>
                  <a:lnTo>
                    <a:pt x="613422" y="190271"/>
                  </a:lnTo>
                  <a:close/>
                </a:path>
                <a:path w="2077084" h="385445">
                  <a:moveTo>
                    <a:pt x="2076869" y="162458"/>
                  </a:moveTo>
                  <a:lnTo>
                    <a:pt x="2074037" y="77876"/>
                  </a:lnTo>
                  <a:lnTo>
                    <a:pt x="2052421" y="15913"/>
                  </a:lnTo>
                  <a:lnTo>
                    <a:pt x="1999399" y="406"/>
                  </a:lnTo>
                  <a:lnTo>
                    <a:pt x="1954479" y="0"/>
                  </a:lnTo>
                  <a:lnTo>
                    <a:pt x="1900986" y="3670"/>
                  </a:lnTo>
                  <a:lnTo>
                    <a:pt x="1841690" y="10782"/>
                  </a:lnTo>
                  <a:lnTo>
                    <a:pt x="1779371" y="20739"/>
                  </a:lnTo>
                  <a:lnTo>
                    <a:pt x="1716798" y="32893"/>
                  </a:lnTo>
                  <a:lnTo>
                    <a:pt x="1656753" y="46647"/>
                  </a:lnTo>
                  <a:lnTo>
                    <a:pt x="1602003" y="61366"/>
                  </a:lnTo>
                  <a:lnTo>
                    <a:pt x="1555330" y="76441"/>
                  </a:lnTo>
                  <a:lnTo>
                    <a:pt x="1519491" y="91249"/>
                  </a:lnTo>
                  <a:lnTo>
                    <a:pt x="1482356" y="143230"/>
                  </a:lnTo>
                  <a:lnTo>
                    <a:pt x="1489773" y="197472"/>
                  </a:lnTo>
                  <a:lnTo>
                    <a:pt x="1510868" y="257619"/>
                  </a:lnTo>
                  <a:lnTo>
                    <a:pt x="1536979" y="313359"/>
                  </a:lnTo>
                  <a:lnTo>
                    <a:pt x="1559471" y="354431"/>
                  </a:lnTo>
                  <a:lnTo>
                    <a:pt x="1691500" y="385216"/>
                  </a:lnTo>
                  <a:lnTo>
                    <a:pt x="1783905" y="379564"/>
                  </a:lnTo>
                  <a:lnTo>
                    <a:pt x="1893493" y="344068"/>
                  </a:lnTo>
                  <a:lnTo>
                    <a:pt x="2066912" y="269201"/>
                  </a:lnTo>
                  <a:lnTo>
                    <a:pt x="2071090" y="237096"/>
                  </a:lnTo>
                  <a:lnTo>
                    <a:pt x="2076869" y="162458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03517" y="8521293"/>
              <a:ext cx="2450465" cy="393700"/>
            </a:xfrm>
            <a:custGeom>
              <a:avLst/>
              <a:gdLst/>
              <a:ahLst/>
              <a:cxnLst/>
              <a:rect l="l" t="t" r="r" b="b"/>
              <a:pathLst>
                <a:path w="2450465" h="393700">
                  <a:moveTo>
                    <a:pt x="865619" y="370166"/>
                  </a:moveTo>
                  <a:lnTo>
                    <a:pt x="852805" y="70815"/>
                  </a:lnTo>
                  <a:lnTo>
                    <a:pt x="394347" y="92049"/>
                  </a:lnTo>
                  <a:lnTo>
                    <a:pt x="162242" y="146558"/>
                  </a:lnTo>
                  <a:lnTo>
                    <a:pt x="43789" y="186169"/>
                  </a:lnTo>
                  <a:lnTo>
                    <a:pt x="2032" y="230162"/>
                  </a:lnTo>
                  <a:lnTo>
                    <a:pt x="0" y="297815"/>
                  </a:lnTo>
                  <a:lnTo>
                    <a:pt x="6413" y="314934"/>
                  </a:lnTo>
                  <a:lnTo>
                    <a:pt x="47942" y="343471"/>
                  </a:lnTo>
                  <a:lnTo>
                    <a:pt x="121196" y="364947"/>
                  </a:lnTo>
                  <a:lnTo>
                    <a:pt x="167284" y="373240"/>
                  </a:lnTo>
                  <a:lnTo>
                    <a:pt x="218363" y="379996"/>
                  </a:lnTo>
                  <a:lnTo>
                    <a:pt x="273456" y="385292"/>
                  </a:lnTo>
                  <a:lnTo>
                    <a:pt x="331609" y="389229"/>
                  </a:lnTo>
                  <a:lnTo>
                    <a:pt x="391820" y="391858"/>
                  </a:lnTo>
                  <a:lnTo>
                    <a:pt x="453136" y="393280"/>
                  </a:lnTo>
                  <a:lnTo>
                    <a:pt x="514553" y="393560"/>
                  </a:lnTo>
                  <a:lnTo>
                    <a:pt x="575106" y="392772"/>
                  </a:lnTo>
                  <a:lnTo>
                    <a:pt x="633831" y="391007"/>
                  </a:lnTo>
                  <a:lnTo>
                    <a:pt x="689724" y="388340"/>
                  </a:lnTo>
                  <a:lnTo>
                    <a:pt x="741832" y="384835"/>
                  </a:lnTo>
                  <a:lnTo>
                    <a:pt x="789165" y="380593"/>
                  </a:lnTo>
                  <a:lnTo>
                    <a:pt x="830757" y="375678"/>
                  </a:lnTo>
                  <a:lnTo>
                    <a:pt x="865619" y="370166"/>
                  </a:lnTo>
                  <a:close/>
                </a:path>
                <a:path w="2450465" h="393700">
                  <a:moveTo>
                    <a:pt x="2450173" y="245071"/>
                  </a:moveTo>
                  <a:lnTo>
                    <a:pt x="2443543" y="225107"/>
                  </a:lnTo>
                  <a:lnTo>
                    <a:pt x="2432164" y="200545"/>
                  </a:lnTo>
                  <a:lnTo>
                    <a:pt x="2415959" y="172859"/>
                  </a:lnTo>
                  <a:lnTo>
                    <a:pt x="2403589" y="155702"/>
                  </a:lnTo>
                  <a:lnTo>
                    <a:pt x="2405075" y="150037"/>
                  </a:lnTo>
                  <a:lnTo>
                    <a:pt x="2386038" y="101282"/>
                  </a:lnTo>
                  <a:lnTo>
                    <a:pt x="2338489" y="12052"/>
                  </a:lnTo>
                  <a:lnTo>
                    <a:pt x="2196896" y="0"/>
                  </a:lnTo>
                  <a:lnTo>
                    <a:pt x="2141258" y="9131"/>
                  </a:lnTo>
                  <a:lnTo>
                    <a:pt x="2104275" y="16408"/>
                  </a:lnTo>
                  <a:lnTo>
                    <a:pt x="2101735" y="16421"/>
                  </a:lnTo>
                  <a:lnTo>
                    <a:pt x="2038057" y="27178"/>
                  </a:lnTo>
                  <a:lnTo>
                    <a:pt x="2024214" y="32131"/>
                  </a:lnTo>
                  <a:lnTo>
                    <a:pt x="2018512" y="33248"/>
                  </a:lnTo>
                  <a:lnTo>
                    <a:pt x="1894941" y="67424"/>
                  </a:lnTo>
                  <a:lnTo>
                    <a:pt x="1836775" y="106756"/>
                  </a:lnTo>
                  <a:lnTo>
                    <a:pt x="1834654" y="139357"/>
                  </a:lnTo>
                  <a:lnTo>
                    <a:pt x="1836750" y="166319"/>
                  </a:lnTo>
                  <a:lnTo>
                    <a:pt x="1841817" y="186918"/>
                  </a:lnTo>
                  <a:lnTo>
                    <a:pt x="1832114" y="209905"/>
                  </a:lnTo>
                  <a:lnTo>
                    <a:pt x="1821738" y="249097"/>
                  </a:lnTo>
                  <a:lnTo>
                    <a:pt x="1816874" y="281990"/>
                  </a:lnTo>
                  <a:lnTo>
                    <a:pt x="1815439" y="305498"/>
                  </a:lnTo>
                  <a:lnTo>
                    <a:pt x="1815426" y="316560"/>
                  </a:lnTo>
                  <a:lnTo>
                    <a:pt x="1826082" y="326313"/>
                  </a:lnTo>
                  <a:lnTo>
                    <a:pt x="1864753" y="347345"/>
                  </a:lnTo>
                  <a:lnTo>
                    <a:pt x="1941537" y="367296"/>
                  </a:lnTo>
                  <a:lnTo>
                    <a:pt x="2066531" y="373824"/>
                  </a:lnTo>
                  <a:lnTo>
                    <a:pt x="2133790" y="370154"/>
                  </a:lnTo>
                  <a:lnTo>
                    <a:pt x="2198903" y="363169"/>
                  </a:lnTo>
                  <a:lnTo>
                    <a:pt x="2260155" y="353148"/>
                  </a:lnTo>
                  <a:lnTo>
                    <a:pt x="2315819" y="340385"/>
                  </a:lnTo>
                  <a:lnTo>
                    <a:pt x="2364181" y="325132"/>
                  </a:lnTo>
                  <a:lnTo>
                    <a:pt x="2403525" y="307695"/>
                  </a:lnTo>
                  <a:lnTo>
                    <a:pt x="2448229" y="267385"/>
                  </a:lnTo>
                  <a:lnTo>
                    <a:pt x="2450173" y="245071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04046" y="2409515"/>
              <a:ext cx="372110" cy="890905"/>
            </a:xfrm>
            <a:custGeom>
              <a:avLst/>
              <a:gdLst/>
              <a:ahLst/>
              <a:cxnLst/>
              <a:rect l="l" t="t" r="r" b="b"/>
              <a:pathLst>
                <a:path w="372109" h="890904">
                  <a:moveTo>
                    <a:pt x="143783" y="890603"/>
                  </a:moveTo>
                  <a:lnTo>
                    <a:pt x="89869" y="880744"/>
                  </a:lnTo>
                  <a:lnTo>
                    <a:pt x="39475" y="831679"/>
                  </a:lnTo>
                  <a:lnTo>
                    <a:pt x="19831" y="785628"/>
                  </a:lnTo>
                  <a:lnTo>
                    <a:pt x="6147" y="721596"/>
                  </a:lnTo>
                  <a:lnTo>
                    <a:pt x="115" y="636857"/>
                  </a:lnTo>
                  <a:lnTo>
                    <a:pt x="0" y="447936"/>
                  </a:lnTo>
                  <a:lnTo>
                    <a:pt x="19708" y="325514"/>
                  </a:lnTo>
                  <a:lnTo>
                    <a:pt x="77011" y="216090"/>
                  </a:lnTo>
                  <a:lnTo>
                    <a:pt x="189681" y="66160"/>
                  </a:lnTo>
                  <a:lnTo>
                    <a:pt x="205310" y="40929"/>
                  </a:lnTo>
                  <a:lnTo>
                    <a:pt x="244036" y="996"/>
                  </a:lnTo>
                  <a:lnTo>
                    <a:pt x="293618" y="0"/>
                  </a:lnTo>
                  <a:lnTo>
                    <a:pt x="341816" y="91580"/>
                  </a:lnTo>
                  <a:lnTo>
                    <a:pt x="371844" y="216535"/>
                  </a:lnTo>
                  <a:lnTo>
                    <a:pt x="364849" y="312399"/>
                  </a:lnTo>
                  <a:lnTo>
                    <a:pt x="305527" y="427963"/>
                  </a:lnTo>
                  <a:lnTo>
                    <a:pt x="178574" y="612017"/>
                  </a:lnTo>
                  <a:lnTo>
                    <a:pt x="187071" y="652888"/>
                  </a:lnTo>
                  <a:lnTo>
                    <a:pt x="203151" y="743303"/>
                  </a:lnTo>
                  <a:lnTo>
                    <a:pt x="212705" y="834970"/>
                  </a:lnTo>
                  <a:lnTo>
                    <a:pt x="201621" y="879596"/>
                  </a:lnTo>
                  <a:lnTo>
                    <a:pt x="167826" y="887647"/>
                  </a:lnTo>
                  <a:lnTo>
                    <a:pt x="143783" y="890603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42205" y="4189537"/>
              <a:ext cx="1009015" cy="1240790"/>
            </a:xfrm>
            <a:custGeom>
              <a:avLst/>
              <a:gdLst/>
              <a:ahLst/>
              <a:cxnLst/>
              <a:rect l="l" t="t" r="r" b="b"/>
              <a:pathLst>
                <a:path w="1009015" h="1240789">
                  <a:moveTo>
                    <a:pt x="467317" y="1240190"/>
                  </a:moveTo>
                  <a:lnTo>
                    <a:pt x="368719" y="1225919"/>
                  </a:lnTo>
                  <a:lnTo>
                    <a:pt x="166272" y="1159784"/>
                  </a:lnTo>
                  <a:lnTo>
                    <a:pt x="0" y="1006806"/>
                  </a:lnTo>
                  <a:lnTo>
                    <a:pt x="9925" y="732003"/>
                  </a:lnTo>
                  <a:lnTo>
                    <a:pt x="134056" y="460042"/>
                  </a:lnTo>
                  <a:lnTo>
                    <a:pt x="279454" y="293138"/>
                  </a:lnTo>
                  <a:lnTo>
                    <a:pt x="539740" y="162666"/>
                  </a:lnTo>
                  <a:lnTo>
                    <a:pt x="1008532" y="0"/>
                  </a:lnTo>
                  <a:lnTo>
                    <a:pt x="798218" y="744866"/>
                  </a:lnTo>
                  <a:lnTo>
                    <a:pt x="467317" y="1240190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56136" y="4746869"/>
              <a:ext cx="1704339" cy="1737360"/>
            </a:xfrm>
            <a:custGeom>
              <a:avLst/>
              <a:gdLst/>
              <a:ahLst/>
              <a:cxnLst/>
              <a:rect l="l" t="t" r="r" b="b"/>
              <a:pathLst>
                <a:path w="1704340" h="1737360">
                  <a:moveTo>
                    <a:pt x="1461069" y="1736859"/>
                  </a:moveTo>
                  <a:lnTo>
                    <a:pt x="1325091" y="1726631"/>
                  </a:lnTo>
                  <a:lnTo>
                    <a:pt x="976705" y="1683451"/>
                  </a:lnTo>
                  <a:lnTo>
                    <a:pt x="505233" y="1588572"/>
                  </a:lnTo>
                  <a:lnTo>
                    <a:pt x="0" y="1423248"/>
                  </a:lnTo>
                  <a:lnTo>
                    <a:pt x="337925" y="0"/>
                  </a:lnTo>
                  <a:lnTo>
                    <a:pt x="886059" y="136369"/>
                  </a:lnTo>
                  <a:lnTo>
                    <a:pt x="1211077" y="204439"/>
                  </a:lnTo>
                  <a:lnTo>
                    <a:pt x="1441057" y="224563"/>
                  </a:lnTo>
                  <a:lnTo>
                    <a:pt x="1704074" y="217094"/>
                  </a:lnTo>
                  <a:lnTo>
                    <a:pt x="1461069" y="1736859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41616" y="5019936"/>
              <a:ext cx="1586865" cy="1061720"/>
            </a:xfrm>
            <a:custGeom>
              <a:avLst/>
              <a:gdLst/>
              <a:ahLst/>
              <a:cxnLst/>
              <a:rect l="l" t="t" r="r" b="b"/>
              <a:pathLst>
                <a:path w="1586865" h="1061720">
                  <a:moveTo>
                    <a:pt x="1205682" y="1061372"/>
                  </a:moveTo>
                  <a:lnTo>
                    <a:pt x="1150736" y="1045232"/>
                  </a:lnTo>
                  <a:lnTo>
                    <a:pt x="1080477" y="1012888"/>
                  </a:lnTo>
                  <a:lnTo>
                    <a:pt x="1037082" y="989305"/>
                  </a:lnTo>
                  <a:lnTo>
                    <a:pt x="991215" y="961400"/>
                  </a:lnTo>
                  <a:lnTo>
                    <a:pt x="945155" y="929636"/>
                  </a:lnTo>
                  <a:lnTo>
                    <a:pt x="901180" y="894476"/>
                  </a:lnTo>
                  <a:lnTo>
                    <a:pt x="861570" y="856382"/>
                  </a:lnTo>
                  <a:lnTo>
                    <a:pt x="828602" y="815819"/>
                  </a:lnTo>
                  <a:lnTo>
                    <a:pt x="804556" y="773249"/>
                  </a:lnTo>
                  <a:lnTo>
                    <a:pt x="427219" y="602609"/>
                  </a:lnTo>
                  <a:lnTo>
                    <a:pt x="217632" y="505857"/>
                  </a:lnTo>
                  <a:lnTo>
                    <a:pt x="100368" y="447110"/>
                  </a:lnTo>
                  <a:lnTo>
                    <a:pt x="0" y="390482"/>
                  </a:lnTo>
                  <a:lnTo>
                    <a:pt x="11104" y="343538"/>
                  </a:lnTo>
                  <a:lnTo>
                    <a:pt x="49750" y="232758"/>
                  </a:lnTo>
                  <a:lnTo>
                    <a:pt x="123940" y="103219"/>
                  </a:lnTo>
                  <a:lnTo>
                    <a:pt x="241674" y="0"/>
                  </a:lnTo>
                  <a:lnTo>
                    <a:pt x="604636" y="256104"/>
                  </a:lnTo>
                  <a:lnTo>
                    <a:pt x="811244" y="391530"/>
                  </a:lnTo>
                  <a:lnTo>
                    <a:pt x="938556" y="451329"/>
                  </a:lnTo>
                  <a:lnTo>
                    <a:pt x="1063632" y="480552"/>
                  </a:lnTo>
                  <a:lnTo>
                    <a:pt x="1115837" y="490127"/>
                  </a:lnTo>
                  <a:lnTo>
                    <a:pt x="1287894" y="519322"/>
                  </a:lnTo>
                  <a:lnTo>
                    <a:pt x="1345215" y="529770"/>
                  </a:lnTo>
                  <a:lnTo>
                    <a:pt x="1399933" y="540854"/>
                  </a:lnTo>
                  <a:lnTo>
                    <a:pt x="1450494" y="552742"/>
                  </a:lnTo>
                  <a:lnTo>
                    <a:pt x="1495345" y="565602"/>
                  </a:lnTo>
                  <a:lnTo>
                    <a:pt x="1532933" y="579601"/>
                  </a:lnTo>
                  <a:lnTo>
                    <a:pt x="1580106" y="611687"/>
                  </a:lnTo>
                  <a:lnTo>
                    <a:pt x="1586585" y="630109"/>
                  </a:lnTo>
                  <a:lnTo>
                    <a:pt x="1545623" y="672320"/>
                  </a:lnTo>
                  <a:lnTo>
                    <a:pt x="1455507" y="689922"/>
                  </a:lnTo>
                  <a:lnTo>
                    <a:pt x="1365390" y="693050"/>
                  </a:lnTo>
                  <a:lnTo>
                    <a:pt x="1324428" y="691841"/>
                  </a:lnTo>
                  <a:lnTo>
                    <a:pt x="1345632" y="747045"/>
                  </a:lnTo>
                  <a:lnTo>
                    <a:pt x="1349672" y="779958"/>
                  </a:lnTo>
                  <a:lnTo>
                    <a:pt x="1333821" y="803638"/>
                  </a:lnTo>
                  <a:lnTo>
                    <a:pt x="1295356" y="831147"/>
                  </a:lnTo>
                  <a:lnTo>
                    <a:pt x="1305661" y="879726"/>
                  </a:lnTo>
                  <a:lnTo>
                    <a:pt x="1305408" y="906304"/>
                  </a:lnTo>
                  <a:lnTo>
                    <a:pt x="1291274" y="920227"/>
                  </a:lnTo>
                  <a:lnTo>
                    <a:pt x="1259940" y="930841"/>
                  </a:lnTo>
                  <a:lnTo>
                    <a:pt x="1264069" y="972711"/>
                  </a:lnTo>
                  <a:lnTo>
                    <a:pt x="1262764" y="994374"/>
                  </a:lnTo>
                  <a:lnTo>
                    <a:pt x="1253612" y="1002767"/>
                  </a:lnTo>
                  <a:lnTo>
                    <a:pt x="1234199" y="1004826"/>
                  </a:lnTo>
                  <a:lnTo>
                    <a:pt x="1230527" y="1041773"/>
                  </a:lnTo>
                  <a:lnTo>
                    <a:pt x="1222932" y="1059114"/>
                  </a:lnTo>
                  <a:lnTo>
                    <a:pt x="1205682" y="1061372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35666" y="5459640"/>
              <a:ext cx="204086" cy="114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24533" y="5014296"/>
              <a:ext cx="449580" cy="506730"/>
            </a:xfrm>
            <a:custGeom>
              <a:avLst/>
              <a:gdLst/>
              <a:ahLst/>
              <a:cxnLst/>
              <a:rect l="l" t="t" r="r" b="b"/>
              <a:pathLst>
                <a:path w="449580" h="506729">
                  <a:moveTo>
                    <a:pt x="125233" y="506153"/>
                  </a:moveTo>
                  <a:lnTo>
                    <a:pt x="67176" y="492394"/>
                  </a:lnTo>
                  <a:lnTo>
                    <a:pt x="35117" y="456095"/>
                  </a:lnTo>
                  <a:lnTo>
                    <a:pt x="32066" y="434115"/>
                  </a:lnTo>
                  <a:lnTo>
                    <a:pt x="26526" y="429888"/>
                  </a:lnTo>
                  <a:lnTo>
                    <a:pt x="15031" y="417796"/>
                  </a:lnTo>
                  <a:lnTo>
                    <a:pt x="5266" y="398720"/>
                  </a:lnTo>
                  <a:lnTo>
                    <a:pt x="4920" y="373543"/>
                  </a:lnTo>
                  <a:lnTo>
                    <a:pt x="7929" y="362348"/>
                  </a:lnTo>
                  <a:lnTo>
                    <a:pt x="11171" y="355361"/>
                  </a:lnTo>
                  <a:lnTo>
                    <a:pt x="16660" y="349651"/>
                  </a:lnTo>
                  <a:lnTo>
                    <a:pt x="26411" y="342288"/>
                  </a:lnTo>
                  <a:lnTo>
                    <a:pt x="23854" y="340041"/>
                  </a:lnTo>
                  <a:lnTo>
                    <a:pt x="17799" y="333231"/>
                  </a:lnTo>
                  <a:lnTo>
                    <a:pt x="10670" y="321748"/>
                  </a:lnTo>
                  <a:lnTo>
                    <a:pt x="4889" y="305487"/>
                  </a:lnTo>
                  <a:lnTo>
                    <a:pt x="0" y="281155"/>
                  </a:lnTo>
                  <a:lnTo>
                    <a:pt x="1540" y="266826"/>
                  </a:lnTo>
                  <a:lnTo>
                    <a:pt x="12363" y="256902"/>
                  </a:lnTo>
                  <a:lnTo>
                    <a:pt x="35322" y="245786"/>
                  </a:lnTo>
                  <a:lnTo>
                    <a:pt x="31217" y="242956"/>
                  </a:lnTo>
                  <a:lnTo>
                    <a:pt x="22685" y="232675"/>
                  </a:lnTo>
                  <a:lnTo>
                    <a:pt x="15396" y="212261"/>
                  </a:lnTo>
                  <a:lnTo>
                    <a:pt x="15023" y="179028"/>
                  </a:lnTo>
                  <a:lnTo>
                    <a:pt x="19184" y="157226"/>
                  </a:lnTo>
                  <a:lnTo>
                    <a:pt x="31174" y="143533"/>
                  </a:lnTo>
                  <a:lnTo>
                    <a:pt x="60534" y="132166"/>
                  </a:lnTo>
                  <a:lnTo>
                    <a:pt x="116808" y="117342"/>
                  </a:lnTo>
                  <a:lnTo>
                    <a:pt x="127573" y="45192"/>
                  </a:lnTo>
                  <a:lnTo>
                    <a:pt x="155582" y="9554"/>
                  </a:lnTo>
                  <a:lnTo>
                    <a:pt x="222816" y="0"/>
                  </a:lnTo>
                  <a:lnTo>
                    <a:pt x="351252" y="6098"/>
                  </a:lnTo>
                  <a:lnTo>
                    <a:pt x="390503" y="53432"/>
                  </a:lnTo>
                  <a:lnTo>
                    <a:pt x="421483" y="111805"/>
                  </a:lnTo>
                  <a:lnTo>
                    <a:pt x="443957" y="192609"/>
                  </a:lnTo>
                  <a:lnTo>
                    <a:pt x="449148" y="243039"/>
                  </a:lnTo>
                  <a:lnTo>
                    <a:pt x="448139" y="289427"/>
                  </a:lnTo>
                  <a:lnTo>
                    <a:pt x="440344" y="331783"/>
                  </a:lnTo>
                  <a:lnTo>
                    <a:pt x="425181" y="370120"/>
                  </a:lnTo>
                  <a:lnTo>
                    <a:pt x="402065" y="404448"/>
                  </a:lnTo>
                  <a:lnTo>
                    <a:pt x="370412" y="434779"/>
                  </a:lnTo>
                  <a:lnTo>
                    <a:pt x="329639" y="461124"/>
                  </a:lnTo>
                  <a:lnTo>
                    <a:pt x="275425" y="484611"/>
                  </a:lnTo>
                  <a:lnTo>
                    <a:pt x="221172" y="499101"/>
                  </a:lnTo>
                  <a:lnTo>
                    <a:pt x="170052" y="505861"/>
                  </a:lnTo>
                  <a:lnTo>
                    <a:pt x="125233" y="506153"/>
                  </a:lnTo>
                  <a:close/>
                </a:path>
              </a:pathLst>
            </a:custGeom>
            <a:solidFill>
              <a:srgbClr val="AC7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27939" y="1495868"/>
              <a:ext cx="2614295" cy="7163434"/>
            </a:xfrm>
            <a:custGeom>
              <a:avLst/>
              <a:gdLst/>
              <a:ahLst/>
              <a:cxnLst/>
              <a:rect l="l" t="t" r="r" b="b"/>
              <a:pathLst>
                <a:path w="2614294" h="7163434">
                  <a:moveTo>
                    <a:pt x="889469" y="3483940"/>
                  </a:moveTo>
                  <a:lnTo>
                    <a:pt x="853948" y="3448215"/>
                  </a:lnTo>
                  <a:lnTo>
                    <a:pt x="818692" y="3416516"/>
                  </a:lnTo>
                  <a:lnTo>
                    <a:pt x="790727" y="3390989"/>
                  </a:lnTo>
                  <a:lnTo>
                    <a:pt x="710412" y="3321367"/>
                  </a:lnTo>
                  <a:lnTo>
                    <a:pt x="660654" y="3279267"/>
                  </a:lnTo>
                  <a:lnTo>
                    <a:pt x="644410" y="3266008"/>
                  </a:lnTo>
                  <a:lnTo>
                    <a:pt x="628891" y="3252965"/>
                  </a:lnTo>
                  <a:lnTo>
                    <a:pt x="573506" y="3208413"/>
                  </a:lnTo>
                  <a:lnTo>
                    <a:pt x="523621" y="3170999"/>
                  </a:lnTo>
                  <a:lnTo>
                    <a:pt x="519201" y="3170631"/>
                  </a:lnTo>
                  <a:lnTo>
                    <a:pt x="510628" y="3175647"/>
                  </a:lnTo>
                  <a:lnTo>
                    <a:pt x="508977" y="3181972"/>
                  </a:lnTo>
                  <a:lnTo>
                    <a:pt x="515810" y="3193643"/>
                  </a:lnTo>
                  <a:lnTo>
                    <a:pt x="546531" y="3235439"/>
                  </a:lnTo>
                  <a:lnTo>
                    <a:pt x="574167" y="3268434"/>
                  </a:lnTo>
                  <a:lnTo>
                    <a:pt x="600976" y="3297656"/>
                  </a:lnTo>
                  <a:lnTo>
                    <a:pt x="639381" y="3335375"/>
                  </a:lnTo>
                  <a:lnTo>
                    <a:pt x="672719" y="3365258"/>
                  </a:lnTo>
                  <a:lnTo>
                    <a:pt x="715873" y="3400679"/>
                  </a:lnTo>
                  <a:lnTo>
                    <a:pt x="750697" y="3425736"/>
                  </a:lnTo>
                  <a:lnTo>
                    <a:pt x="783577" y="3447986"/>
                  </a:lnTo>
                  <a:lnTo>
                    <a:pt x="806716" y="3461791"/>
                  </a:lnTo>
                  <a:lnTo>
                    <a:pt x="829906" y="3474948"/>
                  </a:lnTo>
                  <a:lnTo>
                    <a:pt x="844638" y="3482924"/>
                  </a:lnTo>
                  <a:lnTo>
                    <a:pt x="857211" y="3488918"/>
                  </a:lnTo>
                  <a:lnTo>
                    <a:pt x="877557" y="3497719"/>
                  </a:lnTo>
                  <a:lnTo>
                    <a:pt x="881888" y="3497122"/>
                  </a:lnTo>
                  <a:lnTo>
                    <a:pt x="889165" y="3490468"/>
                  </a:lnTo>
                  <a:lnTo>
                    <a:pt x="889469" y="3483940"/>
                  </a:lnTo>
                  <a:close/>
                </a:path>
                <a:path w="2614294" h="7163434">
                  <a:moveTo>
                    <a:pt x="2468854" y="7096023"/>
                  </a:moveTo>
                  <a:lnTo>
                    <a:pt x="2429472" y="7071246"/>
                  </a:lnTo>
                  <a:lnTo>
                    <a:pt x="2396350" y="7058215"/>
                  </a:lnTo>
                  <a:lnTo>
                    <a:pt x="2388692" y="7055434"/>
                  </a:lnTo>
                  <a:lnTo>
                    <a:pt x="2345194" y="7045299"/>
                  </a:lnTo>
                  <a:lnTo>
                    <a:pt x="2305977" y="7041655"/>
                  </a:lnTo>
                  <a:lnTo>
                    <a:pt x="2295804" y="7041515"/>
                  </a:lnTo>
                  <a:lnTo>
                    <a:pt x="2285555" y="7042112"/>
                  </a:lnTo>
                  <a:lnTo>
                    <a:pt x="2275205" y="7042531"/>
                  </a:lnTo>
                  <a:lnTo>
                    <a:pt x="2234082" y="7048500"/>
                  </a:lnTo>
                  <a:lnTo>
                    <a:pt x="2194826" y="7059841"/>
                  </a:lnTo>
                  <a:lnTo>
                    <a:pt x="2159355" y="7075538"/>
                  </a:lnTo>
                  <a:lnTo>
                    <a:pt x="2122347" y="7098398"/>
                  </a:lnTo>
                  <a:lnTo>
                    <a:pt x="2086533" y="7129462"/>
                  </a:lnTo>
                  <a:lnTo>
                    <a:pt x="2066175" y="7154088"/>
                  </a:lnTo>
                  <a:lnTo>
                    <a:pt x="2066264" y="7157618"/>
                  </a:lnTo>
                  <a:lnTo>
                    <a:pt x="2068385" y="7160057"/>
                  </a:lnTo>
                  <a:lnTo>
                    <a:pt x="2070887" y="7162876"/>
                  </a:lnTo>
                  <a:lnTo>
                    <a:pt x="2075192" y="7163143"/>
                  </a:lnTo>
                  <a:lnTo>
                    <a:pt x="2079320" y="7159511"/>
                  </a:lnTo>
                  <a:lnTo>
                    <a:pt x="2092159" y="7150405"/>
                  </a:lnTo>
                  <a:lnTo>
                    <a:pt x="2131352" y="7126389"/>
                  </a:lnTo>
                  <a:lnTo>
                    <a:pt x="2151392" y="7116229"/>
                  </a:lnTo>
                  <a:lnTo>
                    <a:pt x="2158530" y="7112736"/>
                  </a:lnTo>
                  <a:lnTo>
                    <a:pt x="2198090" y="7097369"/>
                  </a:lnTo>
                  <a:lnTo>
                    <a:pt x="2224036" y="7089991"/>
                  </a:lnTo>
                  <a:lnTo>
                    <a:pt x="2232888" y="7087629"/>
                  </a:lnTo>
                  <a:lnTo>
                    <a:pt x="2278405" y="7080618"/>
                  </a:lnTo>
                  <a:lnTo>
                    <a:pt x="2287587" y="7080034"/>
                  </a:lnTo>
                  <a:lnTo>
                    <a:pt x="2296693" y="7079259"/>
                  </a:lnTo>
                  <a:lnTo>
                    <a:pt x="2366111" y="7082637"/>
                  </a:lnTo>
                  <a:lnTo>
                    <a:pt x="2389047" y="7086511"/>
                  </a:lnTo>
                  <a:lnTo>
                    <a:pt x="2396210" y="7087768"/>
                  </a:lnTo>
                  <a:lnTo>
                    <a:pt x="2403094" y="7089064"/>
                  </a:lnTo>
                  <a:lnTo>
                    <a:pt x="2409698" y="7090219"/>
                  </a:lnTo>
                  <a:lnTo>
                    <a:pt x="2415933" y="7091489"/>
                  </a:lnTo>
                  <a:lnTo>
                    <a:pt x="2441397" y="7098284"/>
                  </a:lnTo>
                  <a:lnTo>
                    <a:pt x="2462428" y="7103237"/>
                  </a:lnTo>
                  <a:lnTo>
                    <a:pt x="2465527" y="7101980"/>
                  </a:lnTo>
                  <a:lnTo>
                    <a:pt x="2467013" y="7099274"/>
                  </a:lnTo>
                  <a:lnTo>
                    <a:pt x="2468854" y="7096023"/>
                  </a:lnTo>
                  <a:close/>
                </a:path>
                <a:path w="2614294" h="7163434">
                  <a:moveTo>
                    <a:pt x="2613812" y="1138821"/>
                  </a:moveTo>
                  <a:lnTo>
                    <a:pt x="2612529" y="1094613"/>
                  </a:lnTo>
                  <a:lnTo>
                    <a:pt x="2608084" y="1049451"/>
                  </a:lnTo>
                  <a:lnTo>
                    <a:pt x="2600591" y="1003592"/>
                  </a:lnTo>
                  <a:lnTo>
                    <a:pt x="2590165" y="957313"/>
                  </a:lnTo>
                  <a:lnTo>
                    <a:pt x="2576906" y="910844"/>
                  </a:lnTo>
                  <a:lnTo>
                    <a:pt x="2560904" y="864463"/>
                  </a:lnTo>
                  <a:lnTo>
                    <a:pt x="2542286" y="818413"/>
                  </a:lnTo>
                  <a:lnTo>
                    <a:pt x="2521153" y="772960"/>
                  </a:lnTo>
                  <a:lnTo>
                    <a:pt x="2497594" y="728345"/>
                  </a:lnTo>
                  <a:lnTo>
                    <a:pt x="2471737" y="684834"/>
                  </a:lnTo>
                  <a:lnTo>
                    <a:pt x="2443670" y="642683"/>
                  </a:lnTo>
                  <a:lnTo>
                    <a:pt x="2413508" y="602157"/>
                  </a:lnTo>
                  <a:lnTo>
                    <a:pt x="2381351" y="563499"/>
                  </a:lnTo>
                  <a:lnTo>
                    <a:pt x="2347315" y="526961"/>
                  </a:lnTo>
                  <a:lnTo>
                    <a:pt x="2311501" y="492823"/>
                  </a:lnTo>
                  <a:lnTo>
                    <a:pt x="2273998" y="461314"/>
                  </a:lnTo>
                  <a:lnTo>
                    <a:pt x="2234933" y="432714"/>
                  </a:lnTo>
                  <a:lnTo>
                    <a:pt x="2194407" y="407250"/>
                  </a:lnTo>
                  <a:lnTo>
                    <a:pt x="2152523" y="385216"/>
                  </a:lnTo>
                  <a:lnTo>
                    <a:pt x="2109381" y="366839"/>
                  </a:lnTo>
                  <a:lnTo>
                    <a:pt x="2065083" y="352386"/>
                  </a:lnTo>
                  <a:lnTo>
                    <a:pt x="2182380" y="356920"/>
                  </a:lnTo>
                  <a:lnTo>
                    <a:pt x="2243112" y="351904"/>
                  </a:lnTo>
                  <a:lnTo>
                    <a:pt x="2266721" y="331470"/>
                  </a:lnTo>
                  <a:lnTo>
                    <a:pt x="2272677" y="289737"/>
                  </a:lnTo>
                  <a:lnTo>
                    <a:pt x="2228697" y="259168"/>
                  </a:lnTo>
                  <a:lnTo>
                    <a:pt x="2127250" y="262572"/>
                  </a:lnTo>
                  <a:lnTo>
                    <a:pt x="2024900" y="279552"/>
                  </a:lnTo>
                  <a:lnTo>
                    <a:pt x="1978202" y="289737"/>
                  </a:lnTo>
                  <a:lnTo>
                    <a:pt x="2008505" y="188976"/>
                  </a:lnTo>
                  <a:lnTo>
                    <a:pt x="2014423" y="135280"/>
                  </a:lnTo>
                  <a:lnTo>
                    <a:pt x="1992210" y="110553"/>
                  </a:lnTo>
                  <a:lnTo>
                    <a:pt x="1938096" y="96672"/>
                  </a:lnTo>
                  <a:lnTo>
                    <a:pt x="1882394" y="112661"/>
                  </a:lnTo>
                  <a:lnTo>
                    <a:pt x="1852510" y="166636"/>
                  </a:lnTo>
                  <a:lnTo>
                    <a:pt x="1840445" y="224231"/>
                  </a:lnTo>
                  <a:lnTo>
                    <a:pt x="1838210" y="251066"/>
                  </a:lnTo>
                  <a:lnTo>
                    <a:pt x="1523580" y="74942"/>
                  </a:lnTo>
                  <a:lnTo>
                    <a:pt x="1305039" y="0"/>
                  </a:lnTo>
                  <a:lnTo>
                    <a:pt x="1080287" y="11607"/>
                  </a:lnTo>
                  <a:lnTo>
                    <a:pt x="747026" y="95173"/>
                  </a:lnTo>
                  <a:lnTo>
                    <a:pt x="681075" y="116255"/>
                  </a:lnTo>
                  <a:lnTo>
                    <a:pt x="615670" y="143471"/>
                  </a:lnTo>
                  <a:lnTo>
                    <a:pt x="551256" y="176644"/>
                  </a:lnTo>
                  <a:lnTo>
                    <a:pt x="488264" y="215607"/>
                  </a:lnTo>
                  <a:lnTo>
                    <a:pt x="427139" y="260197"/>
                  </a:lnTo>
                  <a:lnTo>
                    <a:pt x="397408" y="284543"/>
                  </a:lnTo>
                  <a:lnTo>
                    <a:pt x="368325" y="310248"/>
                  </a:lnTo>
                  <a:lnTo>
                    <a:pt x="339915" y="337261"/>
                  </a:lnTo>
                  <a:lnTo>
                    <a:pt x="312254" y="365582"/>
                  </a:lnTo>
                  <a:lnTo>
                    <a:pt x="285394" y="395185"/>
                  </a:lnTo>
                  <a:lnTo>
                    <a:pt x="259384" y="426059"/>
                  </a:lnTo>
                  <a:lnTo>
                    <a:pt x="234289" y="458165"/>
                  </a:lnTo>
                  <a:lnTo>
                    <a:pt x="210146" y="491490"/>
                  </a:lnTo>
                  <a:lnTo>
                    <a:pt x="187032" y="526021"/>
                  </a:lnTo>
                  <a:lnTo>
                    <a:pt x="164985" y="561721"/>
                  </a:lnTo>
                  <a:lnTo>
                    <a:pt x="144068" y="598576"/>
                  </a:lnTo>
                  <a:lnTo>
                    <a:pt x="124333" y="636574"/>
                  </a:lnTo>
                  <a:lnTo>
                    <a:pt x="105841" y="675690"/>
                  </a:lnTo>
                  <a:lnTo>
                    <a:pt x="88646" y="715899"/>
                  </a:lnTo>
                  <a:lnTo>
                    <a:pt x="72796" y="757186"/>
                  </a:lnTo>
                  <a:lnTo>
                    <a:pt x="58356" y="799515"/>
                  </a:lnTo>
                  <a:lnTo>
                    <a:pt x="45377" y="842886"/>
                  </a:lnTo>
                  <a:lnTo>
                    <a:pt x="33909" y="887272"/>
                  </a:lnTo>
                  <a:lnTo>
                    <a:pt x="24003" y="932649"/>
                  </a:lnTo>
                  <a:lnTo>
                    <a:pt x="15735" y="978992"/>
                  </a:lnTo>
                  <a:lnTo>
                    <a:pt x="9144" y="1026287"/>
                  </a:lnTo>
                  <a:lnTo>
                    <a:pt x="4279" y="1074508"/>
                  </a:lnTo>
                  <a:lnTo>
                    <a:pt x="1219" y="1123632"/>
                  </a:lnTo>
                  <a:lnTo>
                    <a:pt x="0" y="1173657"/>
                  </a:lnTo>
                  <a:lnTo>
                    <a:pt x="685" y="1224534"/>
                  </a:lnTo>
                  <a:lnTo>
                    <a:pt x="3314" y="1276273"/>
                  </a:lnTo>
                  <a:lnTo>
                    <a:pt x="7962" y="1328826"/>
                  </a:lnTo>
                  <a:lnTo>
                    <a:pt x="14681" y="1382179"/>
                  </a:lnTo>
                  <a:lnTo>
                    <a:pt x="23520" y="1436331"/>
                  </a:lnTo>
                  <a:lnTo>
                    <a:pt x="34531" y="1491234"/>
                  </a:lnTo>
                  <a:lnTo>
                    <a:pt x="47777" y="1546885"/>
                  </a:lnTo>
                  <a:lnTo>
                    <a:pt x="63309" y="1603260"/>
                  </a:lnTo>
                  <a:lnTo>
                    <a:pt x="81191" y="1660334"/>
                  </a:lnTo>
                  <a:lnTo>
                    <a:pt x="101460" y="1718081"/>
                  </a:lnTo>
                  <a:lnTo>
                    <a:pt x="124180" y="1776488"/>
                  </a:lnTo>
                  <a:lnTo>
                    <a:pt x="385165" y="1193863"/>
                  </a:lnTo>
                  <a:lnTo>
                    <a:pt x="409308" y="1236662"/>
                  </a:lnTo>
                  <a:lnTo>
                    <a:pt x="433438" y="1254226"/>
                  </a:lnTo>
                  <a:lnTo>
                    <a:pt x="472059" y="1249565"/>
                  </a:lnTo>
                  <a:lnTo>
                    <a:pt x="539648" y="1225638"/>
                  </a:lnTo>
                  <a:lnTo>
                    <a:pt x="615784" y="1175664"/>
                  </a:lnTo>
                  <a:lnTo>
                    <a:pt x="670318" y="1108036"/>
                  </a:lnTo>
                  <a:lnTo>
                    <a:pt x="703135" y="1048562"/>
                  </a:lnTo>
                  <a:lnTo>
                    <a:pt x="714095" y="1023010"/>
                  </a:lnTo>
                  <a:lnTo>
                    <a:pt x="750684" y="1121841"/>
                  </a:lnTo>
                  <a:lnTo>
                    <a:pt x="783539" y="1166037"/>
                  </a:lnTo>
                  <a:lnTo>
                    <a:pt x="831265" y="1165745"/>
                  </a:lnTo>
                  <a:lnTo>
                    <a:pt x="912482" y="1131074"/>
                  </a:lnTo>
                  <a:lnTo>
                    <a:pt x="1026706" y="1056005"/>
                  </a:lnTo>
                  <a:lnTo>
                    <a:pt x="1142606" y="953897"/>
                  </a:lnTo>
                  <a:lnTo>
                    <a:pt x="1232471" y="863904"/>
                  </a:lnTo>
                  <a:lnTo>
                    <a:pt x="1268577" y="825195"/>
                  </a:lnTo>
                  <a:lnTo>
                    <a:pt x="1240967" y="953579"/>
                  </a:lnTo>
                  <a:lnTo>
                    <a:pt x="1244117" y="1019987"/>
                  </a:lnTo>
                  <a:lnTo>
                    <a:pt x="1289164" y="1045692"/>
                  </a:lnTo>
                  <a:lnTo>
                    <a:pt x="1387208" y="1051953"/>
                  </a:lnTo>
                  <a:lnTo>
                    <a:pt x="1532089" y="1004239"/>
                  </a:lnTo>
                  <a:lnTo>
                    <a:pt x="1684070" y="894549"/>
                  </a:lnTo>
                  <a:lnTo>
                    <a:pt x="1804009" y="783958"/>
                  </a:lnTo>
                  <a:lnTo>
                    <a:pt x="1852688" y="733526"/>
                  </a:lnTo>
                  <a:lnTo>
                    <a:pt x="1938756" y="959916"/>
                  </a:lnTo>
                  <a:lnTo>
                    <a:pt x="1998116" y="1079093"/>
                  </a:lnTo>
                  <a:lnTo>
                    <a:pt x="2058390" y="1130427"/>
                  </a:lnTo>
                  <a:lnTo>
                    <a:pt x="2147176" y="1153274"/>
                  </a:lnTo>
                  <a:lnTo>
                    <a:pt x="2205926" y="1343469"/>
                  </a:lnTo>
                  <a:lnTo>
                    <a:pt x="2255177" y="1438605"/>
                  </a:lnTo>
                  <a:lnTo>
                    <a:pt x="2321636" y="1467269"/>
                  </a:lnTo>
                  <a:lnTo>
                    <a:pt x="2431986" y="1458010"/>
                  </a:lnTo>
                  <a:lnTo>
                    <a:pt x="2408263" y="1569059"/>
                  </a:lnTo>
                  <a:lnTo>
                    <a:pt x="2405380" y="1625587"/>
                  </a:lnTo>
                  <a:lnTo>
                    <a:pt x="2427859" y="1645170"/>
                  </a:lnTo>
                  <a:lnTo>
                    <a:pt x="2480221" y="1645386"/>
                  </a:lnTo>
                  <a:lnTo>
                    <a:pt x="2502077" y="1639760"/>
                  </a:lnTo>
                  <a:lnTo>
                    <a:pt x="2539504" y="1603603"/>
                  </a:lnTo>
                  <a:lnTo>
                    <a:pt x="2568867" y="1537906"/>
                  </a:lnTo>
                  <a:lnTo>
                    <a:pt x="2580640" y="1495361"/>
                  </a:lnTo>
                  <a:lnTo>
                    <a:pt x="2590546" y="1447076"/>
                  </a:lnTo>
                  <a:lnTo>
                    <a:pt x="2598648" y="1393609"/>
                  </a:lnTo>
                  <a:lnTo>
                    <a:pt x="2604960" y="1335493"/>
                  </a:lnTo>
                  <a:lnTo>
                    <a:pt x="2609570" y="1273289"/>
                  </a:lnTo>
                  <a:lnTo>
                    <a:pt x="2612504" y="1207554"/>
                  </a:lnTo>
                  <a:lnTo>
                    <a:pt x="2613812" y="1138821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12432" y="8638034"/>
              <a:ext cx="212397" cy="132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47862" y="2486942"/>
              <a:ext cx="181515" cy="880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29284" y="2601672"/>
              <a:ext cx="181518" cy="88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06352" y="1490572"/>
              <a:ext cx="981710" cy="1071880"/>
            </a:xfrm>
            <a:custGeom>
              <a:avLst/>
              <a:gdLst/>
              <a:ahLst/>
              <a:cxnLst/>
              <a:rect l="l" t="t" r="r" b="b"/>
              <a:pathLst>
                <a:path w="981709" h="1071880">
                  <a:moveTo>
                    <a:pt x="363816" y="877887"/>
                  </a:moveTo>
                  <a:lnTo>
                    <a:pt x="363448" y="863752"/>
                  </a:lnTo>
                  <a:lnTo>
                    <a:pt x="356247" y="852068"/>
                  </a:lnTo>
                  <a:lnTo>
                    <a:pt x="319468" y="813930"/>
                  </a:lnTo>
                  <a:lnTo>
                    <a:pt x="291096" y="770369"/>
                  </a:lnTo>
                  <a:lnTo>
                    <a:pt x="271792" y="722528"/>
                  </a:lnTo>
                  <a:lnTo>
                    <a:pt x="262216" y="671487"/>
                  </a:lnTo>
                  <a:lnTo>
                    <a:pt x="263042" y="618363"/>
                  </a:lnTo>
                  <a:lnTo>
                    <a:pt x="257873" y="597331"/>
                  </a:lnTo>
                  <a:lnTo>
                    <a:pt x="241947" y="586740"/>
                  </a:lnTo>
                  <a:lnTo>
                    <a:pt x="223418" y="588886"/>
                  </a:lnTo>
                  <a:lnTo>
                    <a:pt x="210451" y="606044"/>
                  </a:lnTo>
                  <a:lnTo>
                    <a:pt x="193306" y="648652"/>
                  </a:lnTo>
                  <a:lnTo>
                    <a:pt x="169100" y="686231"/>
                  </a:lnTo>
                  <a:lnTo>
                    <a:pt x="138684" y="718248"/>
                  </a:lnTo>
                  <a:lnTo>
                    <a:pt x="102895" y="744181"/>
                  </a:lnTo>
                  <a:lnTo>
                    <a:pt x="62560" y="763511"/>
                  </a:lnTo>
                  <a:lnTo>
                    <a:pt x="18516" y="775703"/>
                  </a:lnTo>
                  <a:lnTo>
                    <a:pt x="5041" y="783856"/>
                  </a:lnTo>
                  <a:lnTo>
                    <a:pt x="0" y="798309"/>
                  </a:lnTo>
                  <a:lnTo>
                    <a:pt x="2959" y="813828"/>
                  </a:lnTo>
                  <a:lnTo>
                    <a:pt x="13474" y="825182"/>
                  </a:lnTo>
                  <a:lnTo>
                    <a:pt x="41617" y="843534"/>
                  </a:lnTo>
                  <a:lnTo>
                    <a:pt x="65557" y="865555"/>
                  </a:lnTo>
                  <a:lnTo>
                    <a:pt x="103428" y="919657"/>
                  </a:lnTo>
                  <a:lnTo>
                    <a:pt x="117881" y="978916"/>
                  </a:lnTo>
                  <a:lnTo>
                    <a:pt x="119227" y="1008888"/>
                  </a:lnTo>
                  <a:lnTo>
                    <a:pt x="115874" y="1039888"/>
                  </a:lnTo>
                  <a:lnTo>
                    <a:pt x="119964" y="1060919"/>
                  </a:lnTo>
                  <a:lnTo>
                    <a:pt x="136004" y="1071283"/>
                  </a:lnTo>
                  <a:lnTo>
                    <a:pt x="155117" y="1069022"/>
                  </a:lnTo>
                  <a:lnTo>
                    <a:pt x="168465" y="1052195"/>
                  </a:lnTo>
                  <a:lnTo>
                    <a:pt x="188341" y="1005370"/>
                  </a:lnTo>
                  <a:lnTo>
                    <a:pt x="217182" y="965822"/>
                  </a:lnTo>
                  <a:lnTo>
                    <a:pt x="253796" y="934212"/>
                  </a:lnTo>
                  <a:lnTo>
                    <a:pt x="297014" y="911161"/>
                  </a:lnTo>
                  <a:lnTo>
                    <a:pt x="345655" y="897331"/>
                  </a:lnTo>
                  <a:lnTo>
                    <a:pt x="357771" y="890422"/>
                  </a:lnTo>
                  <a:lnTo>
                    <a:pt x="363816" y="877887"/>
                  </a:lnTo>
                  <a:close/>
                </a:path>
                <a:path w="981709" h="1071880">
                  <a:moveTo>
                    <a:pt x="458698" y="208749"/>
                  </a:moveTo>
                  <a:lnTo>
                    <a:pt x="458330" y="194576"/>
                  </a:lnTo>
                  <a:lnTo>
                    <a:pt x="451154" y="182778"/>
                  </a:lnTo>
                  <a:lnTo>
                    <a:pt x="422262" y="151333"/>
                  </a:lnTo>
                  <a:lnTo>
                    <a:pt x="401777" y="114757"/>
                  </a:lnTo>
                  <a:lnTo>
                    <a:pt x="390753" y="74409"/>
                  </a:lnTo>
                  <a:lnTo>
                    <a:pt x="390258" y="31623"/>
                  </a:lnTo>
                  <a:lnTo>
                    <a:pt x="385089" y="10591"/>
                  </a:lnTo>
                  <a:lnTo>
                    <a:pt x="369163" y="0"/>
                  </a:lnTo>
                  <a:lnTo>
                    <a:pt x="350647" y="2146"/>
                  </a:lnTo>
                  <a:lnTo>
                    <a:pt x="337667" y="19304"/>
                  </a:lnTo>
                  <a:lnTo>
                    <a:pt x="319151" y="59563"/>
                  </a:lnTo>
                  <a:lnTo>
                    <a:pt x="290830" y="91884"/>
                  </a:lnTo>
                  <a:lnTo>
                    <a:pt x="254673" y="115265"/>
                  </a:lnTo>
                  <a:lnTo>
                    <a:pt x="212610" y="128739"/>
                  </a:lnTo>
                  <a:lnTo>
                    <a:pt x="199136" y="136880"/>
                  </a:lnTo>
                  <a:lnTo>
                    <a:pt x="194094" y="151333"/>
                  </a:lnTo>
                  <a:lnTo>
                    <a:pt x="197053" y="166865"/>
                  </a:lnTo>
                  <a:lnTo>
                    <a:pt x="207556" y="178219"/>
                  </a:lnTo>
                  <a:lnTo>
                    <a:pt x="225564" y="189915"/>
                  </a:lnTo>
                  <a:lnTo>
                    <a:pt x="240830" y="203936"/>
                  </a:lnTo>
                  <a:lnTo>
                    <a:pt x="264934" y="238480"/>
                  </a:lnTo>
                  <a:lnTo>
                    <a:pt x="274218" y="276263"/>
                  </a:lnTo>
                  <a:lnTo>
                    <a:pt x="275120" y="295363"/>
                  </a:lnTo>
                  <a:lnTo>
                    <a:pt x="272923" y="315112"/>
                  </a:lnTo>
                  <a:lnTo>
                    <a:pt x="277025" y="336143"/>
                  </a:lnTo>
                  <a:lnTo>
                    <a:pt x="293065" y="346506"/>
                  </a:lnTo>
                  <a:lnTo>
                    <a:pt x="312178" y="344258"/>
                  </a:lnTo>
                  <a:lnTo>
                    <a:pt x="325513" y="327431"/>
                  </a:lnTo>
                  <a:lnTo>
                    <a:pt x="342684" y="290271"/>
                  </a:lnTo>
                  <a:lnTo>
                    <a:pt x="368630" y="260934"/>
                  </a:lnTo>
                  <a:lnTo>
                    <a:pt x="401764" y="239991"/>
                  </a:lnTo>
                  <a:lnTo>
                    <a:pt x="440563" y="228041"/>
                  </a:lnTo>
                  <a:lnTo>
                    <a:pt x="452653" y="221259"/>
                  </a:lnTo>
                  <a:lnTo>
                    <a:pt x="458698" y="208749"/>
                  </a:lnTo>
                  <a:close/>
                </a:path>
                <a:path w="981709" h="1071880">
                  <a:moveTo>
                    <a:pt x="981189" y="623697"/>
                  </a:moveTo>
                  <a:lnTo>
                    <a:pt x="980706" y="604824"/>
                  </a:lnTo>
                  <a:lnTo>
                    <a:pt x="971181" y="589153"/>
                  </a:lnTo>
                  <a:lnTo>
                    <a:pt x="934504" y="553072"/>
                  </a:lnTo>
                  <a:lnTo>
                    <a:pt x="903516" y="513054"/>
                  </a:lnTo>
                  <a:lnTo>
                    <a:pt x="878522" y="469633"/>
                  </a:lnTo>
                  <a:lnTo>
                    <a:pt x="859878" y="423354"/>
                  </a:lnTo>
                  <a:lnTo>
                    <a:pt x="847902" y="374764"/>
                  </a:lnTo>
                  <a:lnTo>
                    <a:pt x="842911" y="324396"/>
                  </a:lnTo>
                  <a:lnTo>
                    <a:pt x="845235" y="272796"/>
                  </a:lnTo>
                  <a:lnTo>
                    <a:pt x="838377" y="244716"/>
                  </a:lnTo>
                  <a:lnTo>
                    <a:pt x="817194" y="230593"/>
                  </a:lnTo>
                  <a:lnTo>
                    <a:pt x="792505" y="233476"/>
                  </a:lnTo>
                  <a:lnTo>
                    <a:pt x="775106" y="256374"/>
                  </a:lnTo>
                  <a:lnTo>
                    <a:pt x="754773" y="308495"/>
                  </a:lnTo>
                  <a:lnTo>
                    <a:pt x="726668" y="355206"/>
                  </a:lnTo>
                  <a:lnTo>
                    <a:pt x="691565" y="395960"/>
                  </a:lnTo>
                  <a:lnTo>
                    <a:pt x="650290" y="430263"/>
                  </a:lnTo>
                  <a:lnTo>
                    <a:pt x="601281" y="458597"/>
                  </a:lnTo>
                  <a:lnTo>
                    <a:pt x="544969" y="479399"/>
                  </a:lnTo>
                  <a:lnTo>
                    <a:pt x="515188" y="486219"/>
                  </a:lnTo>
                  <a:lnTo>
                    <a:pt x="497217" y="497103"/>
                  </a:lnTo>
                  <a:lnTo>
                    <a:pt x="490550" y="516343"/>
                  </a:lnTo>
                  <a:lnTo>
                    <a:pt x="494550" y="537019"/>
                  </a:lnTo>
                  <a:lnTo>
                    <a:pt x="508533" y="552221"/>
                  </a:lnTo>
                  <a:lnTo>
                    <a:pt x="546709" y="576986"/>
                  </a:lnTo>
                  <a:lnTo>
                    <a:pt x="579158" y="606717"/>
                  </a:lnTo>
                  <a:lnTo>
                    <a:pt x="606704" y="641096"/>
                  </a:lnTo>
                  <a:lnTo>
                    <a:pt x="630212" y="679780"/>
                  </a:lnTo>
                  <a:lnTo>
                    <a:pt x="642404" y="720077"/>
                  </a:lnTo>
                  <a:lnTo>
                    <a:pt x="649808" y="760171"/>
                  </a:lnTo>
                  <a:lnTo>
                    <a:pt x="651611" y="800849"/>
                  </a:lnTo>
                  <a:lnTo>
                    <a:pt x="647039" y="842924"/>
                  </a:lnTo>
                  <a:lnTo>
                    <a:pt x="652462" y="870978"/>
                  </a:lnTo>
                  <a:lnTo>
                    <a:pt x="673862" y="884834"/>
                  </a:lnTo>
                  <a:lnTo>
                    <a:pt x="699376" y="881837"/>
                  </a:lnTo>
                  <a:lnTo>
                    <a:pt x="717156" y="859332"/>
                  </a:lnTo>
                  <a:lnTo>
                    <a:pt x="735114" y="813092"/>
                  </a:lnTo>
                  <a:lnTo>
                    <a:pt x="759485" y="771753"/>
                  </a:lnTo>
                  <a:lnTo>
                    <a:pt x="789673" y="735647"/>
                  </a:lnTo>
                  <a:lnTo>
                    <a:pt x="825106" y="705078"/>
                  </a:lnTo>
                  <a:lnTo>
                    <a:pt x="865187" y="680326"/>
                  </a:lnTo>
                  <a:lnTo>
                    <a:pt x="909370" y="661720"/>
                  </a:lnTo>
                  <a:lnTo>
                    <a:pt x="957033" y="649566"/>
                  </a:lnTo>
                  <a:lnTo>
                    <a:pt x="973137" y="640397"/>
                  </a:lnTo>
                  <a:lnTo>
                    <a:pt x="981189" y="623697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781097" y="1525956"/>
              <a:ext cx="838835" cy="943610"/>
            </a:xfrm>
            <a:custGeom>
              <a:avLst/>
              <a:gdLst/>
              <a:ahLst/>
              <a:cxnLst/>
              <a:rect l="l" t="t" r="r" b="b"/>
              <a:pathLst>
                <a:path w="838834" h="943610">
                  <a:moveTo>
                    <a:pt x="582887" y="448519"/>
                  </a:moveTo>
                  <a:lnTo>
                    <a:pt x="632309" y="421170"/>
                  </a:lnTo>
                  <a:lnTo>
                    <a:pt x="667210" y="388155"/>
                  </a:lnTo>
                  <a:lnTo>
                    <a:pt x="696312" y="349955"/>
                  </a:lnTo>
                  <a:lnTo>
                    <a:pt x="720106" y="307745"/>
                  </a:lnTo>
                  <a:lnTo>
                    <a:pt x="739088" y="262701"/>
                  </a:lnTo>
                  <a:lnTo>
                    <a:pt x="738503" y="254996"/>
                  </a:lnTo>
                  <a:lnTo>
                    <a:pt x="732500" y="251110"/>
                  </a:lnTo>
                  <a:lnTo>
                    <a:pt x="724820" y="251856"/>
                  </a:lnTo>
                  <a:lnTo>
                    <a:pt x="719206" y="258047"/>
                  </a:lnTo>
                  <a:lnTo>
                    <a:pt x="701408" y="300093"/>
                  </a:lnTo>
                  <a:lnTo>
                    <a:pt x="679018" y="339377"/>
                  </a:lnTo>
                  <a:lnTo>
                    <a:pt x="651637" y="374878"/>
                  </a:lnTo>
                  <a:lnTo>
                    <a:pt x="618864" y="405571"/>
                  </a:lnTo>
                  <a:lnTo>
                    <a:pt x="580303" y="430435"/>
                  </a:lnTo>
                  <a:lnTo>
                    <a:pt x="575394" y="436547"/>
                  </a:lnTo>
                  <a:lnTo>
                    <a:pt x="576951" y="443667"/>
                  </a:lnTo>
                  <a:lnTo>
                    <a:pt x="582887" y="448519"/>
                  </a:lnTo>
                  <a:close/>
                </a:path>
                <a:path w="838834" h="943610">
                  <a:moveTo>
                    <a:pt x="518022" y="480703"/>
                  </a:moveTo>
                  <a:lnTo>
                    <a:pt x="523375" y="479029"/>
                  </a:lnTo>
                  <a:lnTo>
                    <a:pt x="531379" y="476625"/>
                  </a:lnTo>
                  <a:lnTo>
                    <a:pt x="538942" y="473217"/>
                  </a:lnTo>
                  <a:lnTo>
                    <a:pt x="551089" y="466603"/>
                  </a:lnTo>
                  <a:lnTo>
                    <a:pt x="552261" y="459672"/>
                  </a:lnTo>
                  <a:lnTo>
                    <a:pt x="546527" y="450449"/>
                  </a:lnTo>
                  <a:lnTo>
                    <a:pt x="540278" y="449211"/>
                  </a:lnTo>
                  <a:lnTo>
                    <a:pt x="535366" y="451889"/>
                  </a:lnTo>
                  <a:lnTo>
                    <a:pt x="529400" y="455221"/>
                  </a:lnTo>
                  <a:lnTo>
                    <a:pt x="523947" y="457322"/>
                  </a:lnTo>
                  <a:lnTo>
                    <a:pt x="517375" y="459386"/>
                  </a:lnTo>
                  <a:lnTo>
                    <a:pt x="512072" y="460846"/>
                  </a:lnTo>
                  <a:lnTo>
                    <a:pt x="509076" y="466900"/>
                  </a:lnTo>
                  <a:lnTo>
                    <a:pt x="510542" y="472197"/>
                  </a:lnTo>
                  <a:lnTo>
                    <a:pt x="512222" y="477544"/>
                  </a:lnTo>
                  <a:lnTo>
                    <a:pt x="518022" y="480703"/>
                  </a:lnTo>
                  <a:close/>
                </a:path>
                <a:path w="838834" h="943610">
                  <a:moveTo>
                    <a:pt x="686444" y="675255"/>
                  </a:moveTo>
                  <a:lnTo>
                    <a:pt x="693386" y="671727"/>
                  </a:lnTo>
                  <a:lnTo>
                    <a:pt x="722323" y="642505"/>
                  </a:lnTo>
                  <a:lnTo>
                    <a:pt x="755279" y="619143"/>
                  </a:lnTo>
                  <a:lnTo>
                    <a:pt x="791834" y="601901"/>
                  </a:lnTo>
                  <a:lnTo>
                    <a:pt x="831566" y="591040"/>
                  </a:lnTo>
                  <a:lnTo>
                    <a:pt x="837917" y="586637"/>
                  </a:lnTo>
                  <a:lnTo>
                    <a:pt x="838285" y="579440"/>
                  </a:lnTo>
                  <a:lnTo>
                    <a:pt x="833793" y="573132"/>
                  </a:lnTo>
                  <a:lnTo>
                    <a:pt x="825567" y="571396"/>
                  </a:lnTo>
                  <a:lnTo>
                    <a:pt x="783409" y="583044"/>
                  </a:lnTo>
                  <a:lnTo>
                    <a:pt x="744392" y="601592"/>
                  </a:lnTo>
                  <a:lnTo>
                    <a:pt x="709230" y="626615"/>
                  </a:lnTo>
                  <a:lnTo>
                    <a:pt x="678633" y="657689"/>
                  </a:lnTo>
                  <a:lnTo>
                    <a:pt x="676315" y="665545"/>
                  </a:lnTo>
                  <a:lnTo>
                    <a:pt x="679836" y="672297"/>
                  </a:lnTo>
                  <a:lnTo>
                    <a:pt x="686444" y="675255"/>
                  </a:lnTo>
                  <a:close/>
                </a:path>
                <a:path w="838834" h="943610">
                  <a:moveTo>
                    <a:pt x="652356" y="725619"/>
                  </a:moveTo>
                  <a:lnTo>
                    <a:pt x="672830" y="695961"/>
                  </a:lnTo>
                  <a:lnTo>
                    <a:pt x="671727" y="690074"/>
                  </a:lnTo>
                  <a:lnTo>
                    <a:pt x="662116" y="684896"/>
                  </a:lnTo>
                  <a:lnTo>
                    <a:pt x="654789" y="686333"/>
                  </a:lnTo>
                  <a:lnTo>
                    <a:pt x="652684" y="691470"/>
                  </a:lnTo>
                  <a:lnTo>
                    <a:pt x="650116" y="697624"/>
                  </a:lnTo>
                  <a:lnTo>
                    <a:pt x="646742" y="703364"/>
                  </a:lnTo>
                  <a:lnTo>
                    <a:pt x="642941" y="709004"/>
                  </a:lnTo>
                  <a:lnTo>
                    <a:pt x="639868" y="713464"/>
                  </a:lnTo>
                  <a:lnTo>
                    <a:pt x="642744" y="720442"/>
                  </a:lnTo>
                  <a:lnTo>
                    <a:pt x="652356" y="725619"/>
                  </a:lnTo>
                  <a:close/>
                </a:path>
                <a:path w="838834" h="943610">
                  <a:moveTo>
                    <a:pt x="56193" y="753933"/>
                  </a:moveTo>
                  <a:lnTo>
                    <a:pt x="95026" y="734213"/>
                  </a:lnTo>
                  <a:lnTo>
                    <a:pt x="121314" y="706193"/>
                  </a:lnTo>
                  <a:lnTo>
                    <a:pt x="142671" y="673769"/>
                  </a:lnTo>
                  <a:lnTo>
                    <a:pt x="159042" y="632394"/>
                  </a:lnTo>
                  <a:lnTo>
                    <a:pt x="153811" y="626744"/>
                  </a:lnTo>
                  <a:lnTo>
                    <a:pt x="146673" y="625628"/>
                  </a:lnTo>
                  <a:lnTo>
                    <a:pt x="141001" y="630894"/>
                  </a:lnTo>
                  <a:lnTo>
                    <a:pt x="126827" y="660148"/>
                  </a:lnTo>
                  <a:lnTo>
                    <a:pt x="108120" y="690072"/>
                  </a:lnTo>
                  <a:lnTo>
                    <a:pt x="85082" y="716280"/>
                  </a:lnTo>
                  <a:lnTo>
                    <a:pt x="57916" y="734387"/>
                  </a:lnTo>
                  <a:lnTo>
                    <a:pt x="52069" y="740428"/>
                  </a:lnTo>
                  <a:lnTo>
                    <a:pt x="51870" y="748171"/>
                  </a:lnTo>
                  <a:lnTo>
                    <a:pt x="56193" y="753933"/>
                  </a:lnTo>
                  <a:close/>
                </a:path>
                <a:path w="838834" h="943610">
                  <a:moveTo>
                    <a:pt x="8717" y="773082"/>
                  </a:moveTo>
                  <a:lnTo>
                    <a:pt x="14184" y="771885"/>
                  </a:lnTo>
                  <a:lnTo>
                    <a:pt x="17263" y="771255"/>
                  </a:lnTo>
                  <a:lnTo>
                    <a:pt x="20392" y="770411"/>
                  </a:lnTo>
                  <a:lnTo>
                    <a:pt x="23471" y="769781"/>
                  </a:lnTo>
                  <a:lnTo>
                    <a:pt x="28938" y="768584"/>
                  </a:lnTo>
                  <a:lnTo>
                    <a:pt x="31870" y="761840"/>
                  </a:lnTo>
                  <a:lnTo>
                    <a:pt x="30304" y="756970"/>
                  </a:lnTo>
                  <a:lnTo>
                    <a:pt x="28460" y="751359"/>
                  </a:lnTo>
                  <a:lnTo>
                    <a:pt x="22938" y="748940"/>
                  </a:lnTo>
                  <a:lnTo>
                    <a:pt x="17472" y="750137"/>
                  </a:lnTo>
                  <a:lnTo>
                    <a:pt x="14393" y="750768"/>
                  </a:lnTo>
                  <a:lnTo>
                    <a:pt x="11263" y="751611"/>
                  </a:lnTo>
                  <a:lnTo>
                    <a:pt x="8184" y="752241"/>
                  </a:lnTo>
                  <a:lnTo>
                    <a:pt x="2931" y="753488"/>
                  </a:lnTo>
                  <a:lnTo>
                    <a:pt x="0" y="760233"/>
                  </a:lnTo>
                  <a:lnTo>
                    <a:pt x="1352" y="765053"/>
                  </a:lnTo>
                  <a:lnTo>
                    <a:pt x="3195" y="770663"/>
                  </a:lnTo>
                  <a:lnTo>
                    <a:pt x="8717" y="773082"/>
                  </a:lnTo>
                  <a:close/>
                </a:path>
                <a:path w="838834" h="943610">
                  <a:moveTo>
                    <a:pt x="134915" y="901261"/>
                  </a:moveTo>
                  <a:lnTo>
                    <a:pt x="141899" y="897710"/>
                  </a:lnTo>
                  <a:lnTo>
                    <a:pt x="160294" y="878779"/>
                  </a:lnTo>
                  <a:lnTo>
                    <a:pt x="181231" y="863714"/>
                  </a:lnTo>
                  <a:lnTo>
                    <a:pt x="204494" y="852613"/>
                  </a:lnTo>
                  <a:lnTo>
                    <a:pt x="229872" y="845576"/>
                  </a:lnTo>
                  <a:lnTo>
                    <a:pt x="236215" y="841076"/>
                  </a:lnTo>
                  <a:lnTo>
                    <a:pt x="236529" y="833877"/>
                  </a:lnTo>
                  <a:lnTo>
                    <a:pt x="232016" y="827617"/>
                  </a:lnTo>
                  <a:lnTo>
                    <a:pt x="223873" y="825932"/>
                  </a:lnTo>
                  <a:lnTo>
                    <a:pt x="196059" y="833786"/>
                  </a:lnTo>
                  <a:lnTo>
                    <a:pt x="170299" y="846236"/>
                  </a:lnTo>
                  <a:lnTo>
                    <a:pt x="147089" y="862958"/>
                  </a:lnTo>
                  <a:lnTo>
                    <a:pt x="126931" y="883623"/>
                  </a:lnTo>
                  <a:lnTo>
                    <a:pt x="124625" y="891576"/>
                  </a:lnTo>
                  <a:lnTo>
                    <a:pt x="128222" y="898336"/>
                  </a:lnTo>
                  <a:lnTo>
                    <a:pt x="134915" y="901261"/>
                  </a:lnTo>
                  <a:close/>
                </a:path>
                <a:path w="838834" h="943610">
                  <a:moveTo>
                    <a:pt x="92861" y="943424"/>
                  </a:moveTo>
                  <a:lnTo>
                    <a:pt x="99169" y="941523"/>
                  </a:lnTo>
                  <a:lnTo>
                    <a:pt x="101865" y="936750"/>
                  </a:lnTo>
                  <a:lnTo>
                    <a:pt x="103470" y="933748"/>
                  </a:lnTo>
                  <a:lnTo>
                    <a:pt x="105025" y="930960"/>
                  </a:lnTo>
                  <a:lnTo>
                    <a:pt x="106629" y="927958"/>
                  </a:lnTo>
                  <a:lnTo>
                    <a:pt x="109112" y="923135"/>
                  </a:lnTo>
                  <a:lnTo>
                    <a:pt x="107204" y="916834"/>
                  </a:lnTo>
                  <a:lnTo>
                    <a:pt x="102423" y="914138"/>
                  </a:lnTo>
                  <a:lnTo>
                    <a:pt x="97593" y="911656"/>
                  </a:lnTo>
                  <a:lnTo>
                    <a:pt x="91285" y="913557"/>
                  </a:lnTo>
                  <a:lnTo>
                    <a:pt x="87034" y="921118"/>
                  </a:lnTo>
                  <a:lnTo>
                    <a:pt x="83824" y="927122"/>
                  </a:lnTo>
                  <a:lnTo>
                    <a:pt x="81342" y="931945"/>
                  </a:lnTo>
                  <a:lnTo>
                    <a:pt x="83249" y="938246"/>
                  </a:lnTo>
                  <a:lnTo>
                    <a:pt x="88030" y="940942"/>
                  </a:lnTo>
                  <a:lnTo>
                    <a:pt x="92861" y="943424"/>
                  </a:lnTo>
                  <a:close/>
                </a:path>
                <a:path w="838834" h="943610">
                  <a:moveTo>
                    <a:pt x="262420" y="224038"/>
                  </a:moveTo>
                  <a:lnTo>
                    <a:pt x="269708" y="220811"/>
                  </a:lnTo>
                  <a:lnTo>
                    <a:pt x="283341" y="205233"/>
                  </a:lnTo>
                  <a:lnTo>
                    <a:pt x="298875" y="188938"/>
                  </a:lnTo>
                  <a:lnTo>
                    <a:pt x="316445" y="175865"/>
                  </a:lnTo>
                  <a:lnTo>
                    <a:pt x="336187" y="169949"/>
                  </a:lnTo>
                  <a:lnTo>
                    <a:pt x="343486" y="166433"/>
                  </a:lnTo>
                  <a:lnTo>
                    <a:pt x="345682" y="159253"/>
                  </a:lnTo>
                  <a:lnTo>
                    <a:pt x="342919" y="152304"/>
                  </a:lnTo>
                  <a:lnTo>
                    <a:pt x="335341" y="149485"/>
                  </a:lnTo>
                  <a:lnTo>
                    <a:pt x="311131" y="155899"/>
                  </a:lnTo>
                  <a:lnTo>
                    <a:pt x="290084" y="170020"/>
                  </a:lnTo>
                  <a:lnTo>
                    <a:pt x="271516" y="188183"/>
                  </a:lnTo>
                  <a:lnTo>
                    <a:pt x="254741" y="206724"/>
                  </a:lnTo>
                  <a:lnTo>
                    <a:pt x="252130" y="214353"/>
                  </a:lnTo>
                  <a:lnTo>
                    <a:pt x="255626" y="221005"/>
                  </a:lnTo>
                  <a:lnTo>
                    <a:pt x="262420" y="224038"/>
                  </a:lnTo>
                  <a:close/>
                </a:path>
                <a:path w="838834" h="943610">
                  <a:moveTo>
                    <a:pt x="244301" y="255169"/>
                  </a:moveTo>
                  <a:lnTo>
                    <a:pt x="249990" y="251097"/>
                  </a:lnTo>
                  <a:lnTo>
                    <a:pt x="253788" y="234873"/>
                  </a:lnTo>
                  <a:lnTo>
                    <a:pt x="250248" y="229766"/>
                  </a:lnTo>
                  <a:lnTo>
                    <a:pt x="244790" y="228038"/>
                  </a:lnTo>
                  <a:lnTo>
                    <a:pt x="239282" y="226523"/>
                  </a:lnTo>
                  <a:lnTo>
                    <a:pt x="233593" y="230595"/>
                  </a:lnTo>
                  <a:lnTo>
                    <a:pt x="229794" y="246819"/>
                  </a:lnTo>
                  <a:lnTo>
                    <a:pt x="233498" y="252190"/>
                  </a:lnTo>
                  <a:lnTo>
                    <a:pt x="244301" y="255169"/>
                  </a:lnTo>
                  <a:close/>
                </a:path>
                <a:path w="838834" h="943610">
                  <a:moveTo>
                    <a:pt x="200355" y="116193"/>
                  </a:moveTo>
                  <a:lnTo>
                    <a:pt x="238796" y="97486"/>
                  </a:lnTo>
                  <a:lnTo>
                    <a:pt x="282837" y="44699"/>
                  </a:lnTo>
                  <a:lnTo>
                    <a:pt x="295632" y="11839"/>
                  </a:lnTo>
                  <a:lnTo>
                    <a:pt x="294543" y="3985"/>
                  </a:lnTo>
                  <a:lnTo>
                    <a:pt x="288342" y="0"/>
                  </a:lnTo>
                  <a:lnTo>
                    <a:pt x="280815" y="770"/>
                  </a:lnTo>
                  <a:lnTo>
                    <a:pt x="275751" y="7185"/>
                  </a:lnTo>
                  <a:lnTo>
                    <a:pt x="264305" y="36328"/>
                  </a:lnTo>
                  <a:lnTo>
                    <a:pt x="247182" y="61546"/>
                  </a:lnTo>
                  <a:lnTo>
                    <a:pt x="224910" y="82392"/>
                  </a:lnTo>
                  <a:lnTo>
                    <a:pt x="198016" y="98420"/>
                  </a:lnTo>
                  <a:lnTo>
                    <a:pt x="193009" y="104256"/>
                  </a:lnTo>
                  <a:lnTo>
                    <a:pt x="194472" y="111269"/>
                  </a:lnTo>
                  <a:lnTo>
                    <a:pt x="200355" y="116193"/>
                  </a:lnTo>
                  <a:close/>
                </a:path>
                <a:path w="838834" h="943610">
                  <a:moveTo>
                    <a:pt x="156128" y="124190"/>
                  </a:moveTo>
                  <a:lnTo>
                    <a:pt x="166275" y="126116"/>
                  </a:lnTo>
                  <a:lnTo>
                    <a:pt x="170587" y="125999"/>
                  </a:lnTo>
                  <a:lnTo>
                    <a:pt x="175576" y="124916"/>
                  </a:lnTo>
                  <a:lnTo>
                    <a:pt x="180993" y="123932"/>
                  </a:lnTo>
                  <a:lnTo>
                    <a:pt x="183711" y="117138"/>
                  </a:lnTo>
                  <a:lnTo>
                    <a:pt x="182409" y="112104"/>
                  </a:lnTo>
                  <a:lnTo>
                    <a:pt x="180566" y="106494"/>
                  </a:lnTo>
                  <a:lnTo>
                    <a:pt x="175044" y="104075"/>
                  </a:lnTo>
                  <a:lnTo>
                    <a:pt x="169577" y="105272"/>
                  </a:lnTo>
                  <a:lnTo>
                    <a:pt x="169107" y="105162"/>
                  </a:lnTo>
                  <a:lnTo>
                    <a:pt x="167980" y="105349"/>
                  </a:lnTo>
                  <a:lnTo>
                    <a:pt x="167767" y="105299"/>
                  </a:lnTo>
                  <a:lnTo>
                    <a:pt x="167503" y="105462"/>
                  </a:lnTo>
                  <a:lnTo>
                    <a:pt x="166006" y="105112"/>
                  </a:lnTo>
                  <a:lnTo>
                    <a:pt x="160398" y="104024"/>
                  </a:lnTo>
                  <a:lnTo>
                    <a:pt x="155123" y="107292"/>
                  </a:lnTo>
                  <a:lnTo>
                    <a:pt x="152146" y="118079"/>
                  </a:lnTo>
                  <a:lnTo>
                    <a:pt x="156128" y="124190"/>
                  </a:lnTo>
                  <a:close/>
                </a:path>
                <a:path w="838834" h="943610">
                  <a:moveTo>
                    <a:pt x="169107" y="105162"/>
                  </a:moveTo>
                  <a:lnTo>
                    <a:pt x="169577" y="105272"/>
                  </a:lnTo>
                  <a:lnTo>
                    <a:pt x="170796" y="104882"/>
                  </a:lnTo>
                  <a:lnTo>
                    <a:pt x="169107" y="10516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80969" y="3224351"/>
              <a:ext cx="829944" cy="977900"/>
            </a:xfrm>
            <a:custGeom>
              <a:avLst/>
              <a:gdLst/>
              <a:ahLst/>
              <a:cxnLst/>
              <a:rect l="l" t="t" r="r" b="b"/>
              <a:pathLst>
                <a:path w="829944" h="977900">
                  <a:moveTo>
                    <a:pt x="229958" y="182092"/>
                  </a:moveTo>
                  <a:lnTo>
                    <a:pt x="227926" y="169684"/>
                  </a:lnTo>
                  <a:lnTo>
                    <a:pt x="220306" y="159346"/>
                  </a:lnTo>
                  <a:lnTo>
                    <a:pt x="208927" y="154292"/>
                  </a:lnTo>
                  <a:lnTo>
                    <a:pt x="171399" y="145884"/>
                  </a:lnTo>
                  <a:lnTo>
                    <a:pt x="137388" y="129324"/>
                  </a:lnTo>
                  <a:lnTo>
                    <a:pt x="108369" y="105067"/>
                  </a:lnTo>
                  <a:lnTo>
                    <a:pt x="85826" y="73558"/>
                  </a:lnTo>
                  <a:lnTo>
                    <a:pt x="71120" y="60617"/>
                  </a:lnTo>
                  <a:lnTo>
                    <a:pt x="53936" y="60985"/>
                  </a:lnTo>
                  <a:lnTo>
                    <a:pt x="41440" y="72161"/>
                  </a:lnTo>
                  <a:lnTo>
                    <a:pt x="40805" y="91617"/>
                  </a:lnTo>
                  <a:lnTo>
                    <a:pt x="48069" y="131089"/>
                  </a:lnTo>
                  <a:lnTo>
                    <a:pt x="44030" y="169722"/>
                  </a:lnTo>
                  <a:lnTo>
                    <a:pt x="29591" y="205790"/>
                  </a:lnTo>
                  <a:lnTo>
                    <a:pt x="5676" y="237540"/>
                  </a:lnTo>
                  <a:lnTo>
                    <a:pt x="0" y="250571"/>
                  </a:lnTo>
                  <a:lnTo>
                    <a:pt x="3797" y="263906"/>
                  </a:lnTo>
                  <a:lnTo>
                    <a:pt x="14008" y="273900"/>
                  </a:lnTo>
                  <a:lnTo>
                    <a:pt x="27622" y="276898"/>
                  </a:lnTo>
                  <a:lnTo>
                    <a:pt x="46913" y="276263"/>
                  </a:lnTo>
                  <a:lnTo>
                    <a:pt x="65392" y="278777"/>
                  </a:lnTo>
                  <a:lnTo>
                    <a:pt x="115049" y="303072"/>
                  </a:lnTo>
                  <a:lnTo>
                    <a:pt x="146608" y="344728"/>
                  </a:lnTo>
                  <a:lnTo>
                    <a:pt x="160515" y="358228"/>
                  </a:lnTo>
                  <a:lnTo>
                    <a:pt x="177673" y="357632"/>
                  </a:lnTo>
                  <a:lnTo>
                    <a:pt x="190550" y="346062"/>
                  </a:lnTo>
                  <a:lnTo>
                    <a:pt x="191617" y="326669"/>
                  </a:lnTo>
                  <a:lnTo>
                    <a:pt x="184975" y="290207"/>
                  </a:lnTo>
                  <a:lnTo>
                    <a:pt x="188810" y="255003"/>
                  </a:lnTo>
                  <a:lnTo>
                    <a:pt x="202298" y="222313"/>
                  </a:lnTo>
                  <a:lnTo>
                    <a:pt x="224599" y="193370"/>
                  </a:lnTo>
                  <a:lnTo>
                    <a:pt x="229958" y="182092"/>
                  </a:lnTo>
                  <a:close/>
                </a:path>
                <a:path w="829944" h="977900">
                  <a:moveTo>
                    <a:pt x="507187" y="728014"/>
                  </a:moveTo>
                  <a:lnTo>
                    <a:pt x="505129" y="715568"/>
                  </a:lnTo>
                  <a:lnTo>
                    <a:pt x="497522" y="705269"/>
                  </a:lnTo>
                  <a:lnTo>
                    <a:pt x="486181" y="700316"/>
                  </a:lnTo>
                  <a:lnTo>
                    <a:pt x="439394" y="691019"/>
                  </a:lnTo>
                  <a:lnTo>
                    <a:pt x="395973" y="673354"/>
                  </a:lnTo>
                  <a:lnTo>
                    <a:pt x="356984" y="647814"/>
                  </a:lnTo>
                  <a:lnTo>
                    <a:pt x="323494" y="614870"/>
                  </a:lnTo>
                  <a:lnTo>
                    <a:pt x="296557" y="575005"/>
                  </a:lnTo>
                  <a:lnTo>
                    <a:pt x="281851" y="562063"/>
                  </a:lnTo>
                  <a:lnTo>
                    <a:pt x="264668" y="562432"/>
                  </a:lnTo>
                  <a:lnTo>
                    <a:pt x="252171" y="573608"/>
                  </a:lnTo>
                  <a:lnTo>
                    <a:pt x="251536" y="593064"/>
                  </a:lnTo>
                  <a:lnTo>
                    <a:pt x="261988" y="641680"/>
                  </a:lnTo>
                  <a:lnTo>
                    <a:pt x="261315" y="689940"/>
                  </a:lnTo>
                  <a:lnTo>
                    <a:pt x="250113" y="736409"/>
                  </a:lnTo>
                  <a:lnTo>
                    <a:pt x="228981" y="779665"/>
                  </a:lnTo>
                  <a:lnTo>
                    <a:pt x="198513" y="818299"/>
                  </a:lnTo>
                  <a:lnTo>
                    <a:pt x="192836" y="831316"/>
                  </a:lnTo>
                  <a:lnTo>
                    <a:pt x="196621" y="844651"/>
                  </a:lnTo>
                  <a:lnTo>
                    <a:pt x="206844" y="854646"/>
                  </a:lnTo>
                  <a:lnTo>
                    <a:pt x="220459" y="857643"/>
                  </a:lnTo>
                  <a:lnTo>
                    <a:pt x="250647" y="856716"/>
                  </a:lnTo>
                  <a:lnTo>
                    <a:pt x="279641" y="860679"/>
                  </a:lnTo>
                  <a:lnTo>
                    <a:pt x="335508" y="881265"/>
                  </a:lnTo>
                  <a:lnTo>
                    <a:pt x="376847" y="917778"/>
                  </a:lnTo>
                  <a:lnTo>
                    <a:pt x="406971" y="964095"/>
                  </a:lnTo>
                  <a:lnTo>
                    <a:pt x="420890" y="977595"/>
                  </a:lnTo>
                  <a:lnTo>
                    <a:pt x="438035" y="976998"/>
                  </a:lnTo>
                  <a:lnTo>
                    <a:pt x="450913" y="965428"/>
                  </a:lnTo>
                  <a:lnTo>
                    <a:pt x="451993" y="946035"/>
                  </a:lnTo>
                  <a:lnTo>
                    <a:pt x="442315" y="900988"/>
                  </a:lnTo>
                  <a:lnTo>
                    <a:pt x="443001" y="856703"/>
                  </a:lnTo>
                  <a:lnTo>
                    <a:pt x="453517" y="814298"/>
                  </a:lnTo>
                  <a:lnTo>
                    <a:pt x="473303" y="774827"/>
                  </a:lnTo>
                  <a:lnTo>
                    <a:pt x="501865" y="739406"/>
                  </a:lnTo>
                  <a:lnTo>
                    <a:pt x="507187" y="728014"/>
                  </a:lnTo>
                  <a:close/>
                </a:path>
                <a:path w="829944" h="977900">
                  <a:moveTo>
                    <a:pt x="829589" y="224091"/>
                  </a:moveTo>
                  <a:lnTo>
                    <a:pt x="826846" y="207518"/>
                  </a:lnTo>
                  <a:lnTo>
                    <a:pt x="816711" y="193763"/>
                  </a:lnTo>
                  <a:lnTo>
                    <a:pt x="801585" y="187058"/>
                  </a:lnTo>
                  <a:lnTo>
                    <a:pt x="755942" y="179235"/>
                  </a:lnTo>
                  <a:lnTo>
                    <a:pt x="712419" y="165544"/>
                  </a:lnTo>
                  <a:lnTo>
                    <a:pt x="671563" y="146227"/>
                  </a:lnTo>
                  <a:lnTo>
                    <a:pt x="633869" y="121513"/>
                  </a:lnTo>
                  <a:lnTo>
                    <a:pt x="599884" y="91630"/>
                  </a:lnTo>
                  <a:lnTo>
                    <a:pt x="570103" y="56819"/>
                  </a:lnTo>
                  <a:lnTo>
                    <a:pt x="545058" y="17297"/>
                  </a:lnTo>
                  <a:lnTo>
                    <a:pt x="525462" y="0"/>
                  </a:lnTo>
                  <a:lnTo>
                    <a:pt x="502589" y="469"/>
                  </a:lnTo>
                  <a:lnTo>
                    <a:pt x="485940" y="15379"/>
                  </a:lnTo>
                  <a:lnTo>
                    <a:pt x="485038" y="41376"/>
                  </a:lnTo>
                  <a:lnTo>
                    <a:pt x="497116" y="90589"/>
                  </a:lnTo>
                  <a:lnTo>
                    <a:pt x="500684" y="139814"/>
                  </a:lnTo>
                  <a:lnTo>
                    <a:pt x="496036" y="188239"/>
                  </a:lnTo>
                  <a:lnTo>
                    <a:pt x="483501" y="235051"/>
                  </a:lnTo>
                  <a:lnTo>
                    <a:pt x="462191" y="281432"/>
                  </a:lnTo>
                  <a:lnTo>
                    <a:pt x="431609" y="326009"/>
                  </a:lnTo>
                  <a:lnTo>
                    <a:pt x="413270" y="346468"/>
                  </a:lnTo>
                  <a:lnTo>
                    <a:pt x="405701" y="363842"/>
                  </a:lnTo>
                  <a:lnTo>
                    <a:pt x="410781" y="381584"/>
                  </a:lnTo>
                  <a:lnTo>
                    <a:pt x="424446" y="394868"/>
                  </a:lnTo>
                  <a:lnTo>
                    <a:pt x="442595" y="398919"/>
                  </a:lnTo>
                  <a:lnTo>
                    <a:pt x="483476" y="397560"/>
                  </a:lnTo>
                  <a:lnTo>
                    <a:pt x="522719" y="402856"/>
                  </a:lnTo>
                  <a:lnTo>
                    <a:pt x="560781" y="414134"/>
                  </a:lnTo>
                  <a:lnTo>
                    <a:pt x="598106" y="430695"/>
                  </a:lnTo>
                  <a:lnTo>
                    <a:pt x="654177" y="480250"/>
                  </a:lnTo>
                  <a:lnTo>
                    <a:pt x="695032" y="543128"/>
                  </a:lnTo>
                  <a:lnTo>
                    <a:pt x="713574" y="561149"/>
                  </a:lnTo>
                  <a:lnTo>
                    <a:pt x="736473" y="560374"/>
                  </a:lnTo>
                  <a:lnTo>
                    <a:pt x="753668" y="544944"/>
                  </a:lnTo>
                  <a:lnTo>
                    <a:pt x="755053" y="519049"/>
                  </a:lnTo>
                  <a:lnTo>
                    <a:pt x="743191" y="468160"/>
                  </a:lnTo>
                  <a:lnTo>
                    <a:pt x="741133" y="417868"/>
                  </a:lnTo>
                  <a:lnTo>
                    <a:pt x="748474" y="368985"/>
                  </a:lnTo>
                  <a:lnTo>
                    <a:pt x="764755" y="322364"/>
                  </a:lnTo>
                  <a:lnTo>
                    <a:pt x="789584" y="278828"/>
                  </a:lnTo>
                  <a:lnTo>
                    <a:pt x="822515" y="239229"/>
                  </a:lnTo>
                  <a:lnTo>
                    <a:pt x="829589" y="224091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406552" y="3271256"/>
              <a:ext cx="750570" cy="846455"/>
            </a:xfrm>
            <a:custGeom>
              <a:avLst/>
              <a:gdLst/>
              <a:ahLst/>
              <a:cxnLst/>
              <a:rect l="l" t="t" r="r" b="b"/>
              <a:pathLst>
                <a:path w="750569" h="846454">
                  <a:moveTo>
                    <a:pt x="491120" y="224175"/>
                  </a:moveTo>
                  <a:lnTo>
                    <a:pt x="496805" y="219406"/>
                  </a:lnTo>
                  <a:lnTo>
                    <a:pt x="516080" y="167779"/>
                  </a:lnTo>
                  <a:lnTo>
                    <a:pt x="523361" y="114102"/>
                  </a:lnTo>
                  <a:lnTo>
                    <a:pt x="520544" y="59579"/>
                  </a:lnTo>
                  <a:lnTo>
                    <a:pt x="509527" y="5418"/>
                  </a:lnTo>
                  <a:lnTo>
                    <a:pt x="505103" y="0"/>
                  </a:lnTo>
                  <a:lnTo>
                    <a:pt x="498678" y="219"/>
                  </a:lnTo>
                  <a:lnTo>
                    <a:pt x="493424" y="4745"/>
                  </a:lnTo>
                  <a:lnTo>
                    <a:pt x="492509" y="12245"/>
                  </a:lnTo>
                  <a:lnTo>
                    <a:pt x="502696" y="62847"/>
                  </a:lnTo>
                  <a:lnTo>
                    <a:pt x="505053" y="113741"/>
                  </a:lnTo>
                  <a:lnTo>
                    <a:pt x="497973" y="163847"/>
                  </a:lnTo>
                  <a:lnTo>
                    <a:pt x="479847" y="212084"/>
                  </a:lnTo>
                  <a:lnTo>
                    <a:pt x="479410" y="219161"/>
                  </a:lnTo>
                  <a:lnTo>
                    <a:pt x="484245" y="223642"/>
                  </a:lnTo>
                  <a:lnTo>
                    <a:pt x="491120" y="224175"/>
                  </a:lnTo>
                  <a:close/>
                </a:path>
                <a:path w="750569" h="846454">
                  <a:moveTo>
                    <a:pt x="460158" y="281621"/>
                  </a:moveTo>
                  <a:lnTo>
                    <a:pt x="463222" y="277609"/>
                  </a:lnTo>
                  <a:lnTo>
                    <a:pt x="467856" y="271684"/>
                  </a:lnTo>
                  <a:lnTo>
                    <a:pt x="471644" y="265242"/>
                  </a:lnTo>
                  <a:lnTo>
                    <a:pt x="477138" y="254049"/>
                  </a:lnTo>
                  <a:lnTo>
                    <a:pt x="474405" y="248296"/>
                  </a:lnTo>
                  <a:lnTo>
                    <a:pt x="465413" y="244413"/>
                  </a:lnTo>
                  <a:lnTo>
                    <a:pt x="460180" y="246727"/>
                  </a:lnTo>
                  <a:lnTo>
                    <a:pt x="457961" y="251255"/>
                  </a:lnTo>
                  <a:lnTo>
                    <a:pt x="455305" y="256815"/>
                  </a:lnTo>
                  <a:lnTo>
                    <a:pt x="452389" y="261195"/>
                  </a:lnTo>
                  <a:lnTo>
                    <a:pt x="448631" y="266127"/>
                  </a:lnTo>
                  <a:lnTo>
                    <a:pt x="445493" y="269954"/>
                  </a:lnTo>
                  <a:lnTo>
                    <a:pt x="446431" y="275999"/>
                  </a:lnTo>
                  <a:lnTo>
                    <a:pt x="450254" y="279173"/>
                  </a:lnTo>
                  <a:lnTo>
                    <a:pt x="454260" y="282275"/>
                  </a:lnTo>
                  <a:lnTo>
                    <a:pt x="460158" y="281621"/>
                  </a:lnTo>
                  <a:close/>
                </a:path>
                <a:path w="750569" h="846454">
                  <a:moveTo>
                    <a:pt x="684736" y="338962"/>
                  </a:moveTo>
                  <a:lnTo>
                    <a:pt x="688006" y="332751"/>
                  </a:lnTo>
                  <a:lnTo>
                    <a:pt x="694113" y="296088"/>
                  </a:lnTo>
                  <a:lnTo>
                    <a:pt x="706210" y="261697"/>
                  </a:lnTo>
                  <a:lnTo>
                    <a:pt x="724123" y="229988"/>
                  </a:lnTo>
                  <a:lnTo>
                    <a:pt x="747678" y="201373"/>
                  </a:lnTo>
                  <a:lnTo>
                    <a:pt x="750061" y="194819"/>
                  </a:lnTo>
                  <a:lnTo>
                    <a:pt x="746599" y="189286"/>
                  </a:lnTo>
                  <a:lnTo>
                    <a:pt x="740030" y="186925"/>
                  </a:lnTo>
                  <a:lnTo>
                    <a:pt x="733087" y="189891"/>
                  </a:lnTo>
                  <a:lnTo>
                    <a:pt x="708158" y="220345"/>
                  </a:lnTo>
                  <a:lnTo>
                    <a:pt x="689114" y="254296"/>
                  </a:lnTo>
                  <a:lnTo>
                    <a:pt x="676257" y="291062"/>
                  </a:lnTo>
                  <a:lnTo>
                    <a:pt x="669891" y="329959"/>
                  </a:lnTo>
                  <a:lnTo>
                    <a:pt x="672261" y="336991"/>
                  </a:lnTo>
                  <a:lnTo>
                    <a:pt x="678348" y="340184"/>
                  </a:lnTo>
                  <a:lnTo>
                    <a:pt x="684736" y="338962"/>
                  </a:lnTo>
                  <a:close/>
                </a:path>
                <a:path w="750569" h="846454">
                  <a:moveTo>
                    <a:pt x="685806" y="393988"/>
                  </a:moveTo>
                  <a:lnTo>
                    <a:pt x="688392" y="389312"/>
                  </a:lnTo>
                  <a:lnTo>
                    <a:pt x="688525" y="384122"/>
                  </a:lnTo>
                  <a:lnTo>
                    <a:pt x="688645" y="378295"/>
                  </a:lnTo>
                  <a:lnTo>
                    <a:pt x="687891" y="372177"/>
                  </a:lnTo>
                  <a:lnTo>
                    <a:pt x="686587" y="366280"/>
                  </a:lnTo>
                  <a:lnTo>
                    <a:pt x="685470" y="361377"/>
                  </a:lnTo>
                  <a:lnTo>
                    <a:pt x="681608" y="357576"/>
                  </a:lnTo>
                  <a:lnTo>
                    <a:pt x="671863" y="358703"/>
                  </a:lnTo>
                  <a:lnTo>
                    <a:pt x="667226" y="363560"/>
                  </a:lnTo>
                  <a:lnTo>
                    <a:pt x="668343" y="368462"/>
                  </a:lnTo>
                  <a:lnTo>
                    <a:pt x="669647" y="374360"/>
                  </a:lnTo>
                  <a:lnTo>
                    <a:pt x="670145" y="380367"/>
                  </a:lnTo>
                  <a:lnTo>
                    <a:pt x="670277" y="386520"/>
                  </a:lnTo>
                  <a:lnTo>
                    <a:pt x="670331" y="391421"/>
                  </a:lnTo>
                  <a:lnTo>
                    <a:pt x="676062" y="395115"/>
                  </a:lnTo>
                  <a:lnTo>
                    <a:pt x="685806" y="393988"/>
                  </a:lnTo>
                  <a:close/>
                </a:path>
                <a:path w="750569" h="846454">
                  <a:moveTo>
                    <a:pt x="262566" y="723356"/>
                  </a:moveTo>
                  <a:lnTo>
                    <a:pt x="268288" y="719435"/>
                  </a:lnTo>
                  <a:lnTo>
                    <a:pt x="280867" y="688629"/>
                  </a:lnTo>
                  <a:lnTo>
                    <a:pt x="285652" y="654228"/>
                  </a:lnTo>
                  <a:lnTo>
                    <a:pt x="284530" y="619107"/>
                  </a:lnTo>
                  <a:lnTo>
                    <a:pt x="279393" y="586139"/>
                  </a:lnTo>
                  <a:lnTo>
                    <a:pt x="275106" y="579920"/>
                  </a:lnTo>
                  <a:lnTo>
                    <a:pt x="268334" y="578430"/>
                  </a:lnTo>
                  <a:lnTo>
                    <a:pt x="262512" y="581294"/>
                  </a:lnTo>
                  <a:lnTo>
                    <a:pt x="261076" y="588137"/>
                  </a:lnTo>
                  <a:lnTo>
                    <a:pt x="265830" y="617189"/>
                  </a:lnTo>
                  <a:lnTo>
                    <a:pt x="267602" y="649083"/>
                  </a:lnTo>
                  <a:lnTo>
                    <a:pt x="264266" y="680458"/>
                  </a:lnTo>
                  <a:lnTo>
                    <a:pt x="253698" y="707952"/>
                  </a:lnTo>
                  <a:lnTo>
                    <a:pt x="252534" y="715462"/>
                  </a:lnTo>
                  <a:lnTo>
                    <a:pt x="256402" y="721314"/>
                  </a:lnTo>
                  <a:lnTo>
                    <a:pt x="262566" y="723356"/>
                  </a:lnTo>
                  <a:close/>
                </a:path>
                <a:path w="750569" h="846454">
                  <a:moveTo>
                    <a:pt x="237619" y="762129"/>
                  </a:moveTo>
                  <a:lnTo>
                    <a:pt x="241014" y="758413"/>
                  </a:lnTo>
                  <a:lnTo>
                    <a:pt x="242949" y="756353"/>
                  </a:lnTo>
                  <a:lnTo>
                    <a:pt x="244810" y="754108"/>
                  </a:lnTo>
                  <a:lnTo>
                    <a:pt x="246745" y="752048"/>
                  </a:lnTo>
                  <a:lnTo>
                    <a:pt x="250140" y="748331"/>
                  </a:lnTo>
                  <a:lnTo>
                    <a:pt x="248798" y="741807"/>
                  </a:lnTo>
                  <a:lnTo>
                    <a:pt x="245123" y="739001"/>
                  </a:lnTo>
                  <a:lnTo>
                    <a:pt x="240860" y="735789"/>
                  </a:lnTo>
                  <a:lnTo>
                    <a:pt x="235550" y="736849"/>
                  </a:lnTo>
                  <a:lnTo>
                    <a:pt x="232154" y="740565"/>
                  </a:lnTo>
                  <a:lnTo>
                    <a:pt x="230219" y="742626"/>
                  </a:lnTo>
                  <a:lnTo>
                    <a:pt x="228358" y="744871"/>
                  </a:lnTo>
                  <a:lnTo>
                    <a:pt x="226423" y="746931"/>
                  </a:lnTo>
                  <a:lnTo>
                    <a:pt x="223211" y="750574"/>
                  </a:lnTo>
                  <a:lnTo>
                    <a:pt x="224554" y="757098"/>
                  </a:lnTo>
                  <a:lnTo>
                    <a:pt x="228046" y="759977"/>
                  </a:lnTo>
                  <a:lnTo>
                    <a:pt x="232309" y="763190"/>
                  </a:lnTo>
                  <a:lnTo>
                    <a:pt x="237619" y="762129"/>
                  </a:lnTo>
                  <a:close/>
                </a:path>
                <a:path w="750569" h="846454">
                  <a:moveTo>
                    <a:pt x="396771" y="792029"/>
                  </a:moveTo>
                  <a:lnTo>
                    <a:pt x="400060" y="785780"/>
                  </a:lnTo>
                  <a:lnTo>
                    <a:pt x="403758" y="762209"/>
                  </a:lnTo>
                  <a:lnTo>
                    <a:pt x="411327" y="740195"/>
                  </a:lnTo>
                  <a:lnTo>
                    <a:pt x="422661" y="719921"/>
                  </a:lnTo>
                  <a:lnTo>
                    <a:pt x="437654" y="701570"/>
                  </a:lnTo>
                  <a:lnTo>
                    <a:pt x="439980" y="694948"/>
                  </a:lnTo>
                  <a:lnTo>
                    <a:pt x="436479" y="689440"/>
                  </a:lnTo>
                  <a:lnTo>
                    <a:pt x="429918" y="687127"/>
                  </a:lnTo>
                  <a:lnTo>
                    <a:pt x="423063" y="690087"/>
                  </a:lnTo>
                  <a:lnTo>
                    <a:pt x="406704" y="710304"/>
                  </a:lnTo>
                  <a:lnTo>
                    <a:pt x="394236" y="732873"/>
                  </a:lnTo>
                  <a:lnTo>
                    <a:pt x="385856" y="757292"/>
                  </a:lnTo>
                  <a:lnTo>
                    <a:pt x="381762" y="783062"/>
                  </a:lnTo>
                  <a:lnTo>
                    <a:pt x="384191" y="790160"/>
                  </a:lnTo>
                  <a:lnTo>
                    <a:pt x="390338" y="793319"/>
                  </a:lnTo>
                  <a:lnTo>
                    <a:pt x="396771" y="792029"/>
                  </a:lnTo>
                  <a:close/>
                </a:path>
                <a:path w="750569" h="846454">
                  <a:moveTo>
                    <a:pt x="387738" y="845085"/>
                  </a:moveTo>
                  <a:lnTo>
                    <a:pt x="391386" y="840411"/>
                  </a:lnTo>
                  <a:lnTo>
                    <a:pt x="390892" y="835473"/>
                  </a:lnTo>
                  <a:lnTo>
                    <a:pt x="390514" y="832414"/>
                  </a:lnTo>
                  <a:lnTo>
                    <a:pt x="390211" y="829540"/>
                  </a:lnTo>
                  <a:lnTo>
                    <a:pt x="389834" y="826481"/>
                  </a:lnTo>
                  <a:lnTo>
                    <a:pt x="389156" y="821616"/>
                  </a:lnTo>
                  <a:lnTo>
                    <a:pt x="384489" y="817924"/>
                  </a:lnTo>
                  <a:lnTo>
                    <a:pt x="379580" y="818395"/>
                  </a:lnTo>
                  <a:lnTo>
                    <a:pt x="374744" y="819051"/>
                  </a:lnTo>
                  <a:lnTo>
                    <a:pt x="371096" y="823725"/>
                  </a:lnTo>
                  <a:lnTo>
                    <a:pt x="371893" y="831538"/>
                  </a:lnTo>
                  <a:lnTo>
                    <a:pt x="372648" y="837655"/>
                  </a:lnTo>
                  <a:lnTo>
                    <a:pt x="373325" y="842520"/>
                  </a:lnTo>
                  <a:lnTo>
                    <a:pt x="377993" y="846212"/>
                  </a:lnTo>
                  <a:lnTo>
                    <a:pt x="382902" y="845741"/>
                  </a:lnTo>
                  <a:lnTo>
                    <a:pt x="387738" y="845085"/>
                  </a:lnTo>
                  <a:close/>
                </a:path>
                <a:path w="750569" h="846454">
                  <a:moveTo>
                    <a:pt x="139340" y="223251"/>
                  </a:moveTo>
                  <a:lnTo>
                    <a:pt x="143021" y="217086"/>
                  </a:lnTo>
                  <a:lnTo>
                    <a:pt x="144959" y="198468"/>
                  </a:lnTo>
                  <a:lnTo>
                    <a:pt x="147922" y="178335"/>
                  </a:lnTo>
                  <a:lnTo>
                    <a:pt x="154051" y="159541"/>
                  </a:lnTo>
                  <a:lnTo>
                    <a:pt x="165486" y="144938"/>
                  </a:lnTo>
                  <a:lnTo>
                    <a:pt x="169025" y="138552"/>
                  </a:lnTo>
                  <a:lnTo>
                    <a:pt x="166915" y="132085"/>
                  </a:lnTo>
                  <a:lnTo>
                    <a:pt x="161283" y="128355"/>
                  </a:lnTo>
                  <a:lnTo>
                    <a:pt x="154255" y="130181"/>
                  </a:lnTo>
                  <a:lnTo>
                    <a:pt x="139796" y="147466"/>
                  </a:lnTo>
                  <a:lnTo>
                    <a:pt x="131657" y="168836"/>
                  </a:lnTo>
                  <a:lnTo>
                    <a:pt x="127434" y="191925"/>
                  </a:lnTo>
                  <a:lnTo>
                    <a:pt x="124723" y="214368"/>
                  </a:lnTo>
                  <a:lnTo>
                    <a:pt x="126761" y="221383"/>
                  </a:lnTo>
                  <a:lnTo>
                    <a:pt x="132777" y="224514"/>
                  </a:lnTo>
                  <a:lnTo>
                    <a:pt x="139340" y="223251"/>
                  </a:lnTo>
                  <a:close/>
                </a:path>
                <a:path w="750569" h="846454">
                  <a:moveTo>
                    <a:pt x="142170" y="255738"/>
                  </a:moveTo>
                  <a:lnTo>
                    <a:pt x="144237" y="249772"/>
                  </a:lnTo>
                  <a:lnTo>
                    <a:pt x="138617" y="235761"/>
                  </a:lnTo>
                  <a:lnTo>
                    <a:pt x="133369" y="233800"/>
                  </a:lnTo>
                  <a:lnTo>
                    <a:pt x="128463" y="235340"/>
                  </a:lnTo>
                  <a:lnTo>
                    <a:pt x="123632" y="237064"/>
                  </a:lnTo>
                  <a:lnTo>
                    <a:pt x="121564" y="243030"/>
                  </a:lnTo>
                  <a:lnTo>
                    <a:pt x="127185" y="257041"/>
                  </a:lnTo>
                  <a:lnTo>
                    <a:pt x="132690" y="259113"/>
                  </a:lnTo>
                  <a:lnTo>
                    <a:pt x="142170" y="255738"/>
                  </a:lnTo>
                  <a:close/>
                </a:path>
                <a:path w="750569" h="846454">
                  <a:moveTo>
                    <a:pt x="37840" y="175280"/>
                  </a:moveTo>
                  <a:lnTo>
                    <a:pt x="43682" y="170688"/>
                  </a:lnTo>
                  <a:lnTo>
                    <a:pt x="56379" y="141507"/>
                  </a:lnTo>
                  <a:lnTo>
                    <a:pt x="62260" y="110827"/>
                  </a:lnTo>
                  <a:lnTo>
                    <a:pt x="61364" y="79535"/>
                  </a:lnTo>
                  <a:lnTo>
                    <a:pt x="53727" y="48519"/>
                  </a:lnTo>
                  <a:lnTo>
                    <a:pt x="48855" y="43250"/>
                  </a:lnTo>
                  <a:lnTo>
                    <a:pt x="42234" y="43499"/>
                  </a:lnTo>
                  <a:lnTo>
                    <a:pt x="37104" y="47965"/>
                  </a:lnTo>
                  <a:lnTo>
                    <a:pt x="36710" y="55346"/>
                  </a:lnTo>
                  <a:lnTo>
                    <a:pt x="43411" y="82905"/>
                  </a:lnTo>
                  <a:lnTo>
                    <a:pt x="43907" y="110485"/>
                  </a:lnTo>
                  <a:lnTo>
                    <a:pt x="38354" y="137483"/>
                  </a:lnTo>
                  <a:lnTo>
                    <a:pt x="26907" y="163293"/>
                  </a:lnTo>
                  <a:lnTo>
                    <a:pt x="26256" y="170216"/>
                  </a:lnTo>
                  <a:lnTo>
                    <a:pt x="30965" y="174667"/>
                  </a:lnTo>
                  <a:lnTo>
                    <a:pt x="37840" y="175280"/>
                  </a:lnTo>
                  <a:close/>
                </a:path>
                <a:path w="750569" h="846454">
                  <a:moveTo>
                    <a:pt x="9498" y="204092"/>
                  </a:moveTo>
                  <a:lnTo>
                    <a:pt x="17950" y="200273"/>
                  </a:lnTo>
                  <a:lnTo>
                    <a:pt x="21057" y="197957"/>
                  </a:lnTo>
                  <a:lnTo>
                    <a:pt x="24160" y="194572"/>
                  </a:lnTo>
                  <a:lnTo>
                    <a:pt x="27629" y="191040"/>
                  </a:lnTo>
                  <a:lnTo>
                    <a:pt x="26104" y="184589"/>
                  </a:lnTo>
                  <a:lnTo>
                    <a:pt x="22538" y="181525"/>
                  </a:lnTo>
                  <a:lnTo>
                    <a:pt x="18275" y="178313"/>
                  </a:lnTo>
                  <a:lnTo>
                    <a:pt x="12965" y="179373"/>
                  </a:lnTo>
                  <a:lnTo>
                    <a:pt x="9570" y="183090"/>
                  </a:lnTo>
                  <a:lnTo>
                    <a:pt x="9167" y="183251"/>
                  </a:lnTo>
                  <a:lnTo>
                    <a:pt x="8437" y="183972"/>
                  </a:lnTo>
                  <a:lnTo>
                    <a:pt x="8254" y="184046"/>
                  </a:lnTo>
                  <a:lnTo>
                    <a:pt x="8145" y="184303"/>
                  </a:lnTo>
                  <a:lnTo>
                    <a:pt x="6864" y="184817"/>
                  </a:lnTo>
                  <a:lnTo>
                    <a:pt x="2180" y="186910"/>
                  </a:lnTo>
                  <a:lnTo>
                    <a:pt x="0" y="192065"/>
                  </a:lnTo>
                  <a:lnTo>
                    <a:pt x="3405" y="201614"/>
                  </a:lnTo>
                  <a:lnTo>
                    <a:pt x="9498" y="204092"/>
                  </a:lnTo>
                  <a:close/>
                </a:path>
                <a:path w="750569" h="846454">
                  <a:moveTo>
                    <a:pt x="9167" y="183251"/>
                  </a:moveTo>
                  <a:lnTo>
                    <a:pt x="9570" y="183090"/>
                  </a:lnTo>
                  <a:lnTo>
                    <a:pt x="10263" y="182170"/>
                  </a:lnTo>
                  <a:lnTo>
                    <a:pt x="9167" y="183251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85755" y="4774813"/>
              <a:ext cx="1770308" cy="1770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8700" y="6422608"/>
              <a:ext cx="3724259" cy="18573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27750" y="6593923"/>
            <a:ext cx="6031230" cy="1378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2D Grid having several obstacles and we  start from the source red cell to reach  towards a goal green cell</a:t>
            </a:r>
            <a:endParaRPr sz="2600" spc="100">
              <a:latin typeface="Nunito" pitchFamily="2" charset="0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30983"/>
            <a:ext cx="18287999" cy="9256016"/>
            <a:chOff x="0" y="1030983"/>
            <a:chExt cx="18287999" cy="9256016"/>
          </a:xfrm>
        </p:grpSpPr>
        <p:sp>
          <p:nvSpPr>
            <p:cNvPr id="4" name="object 4"/>
            <p:cNvSpPr/>
            <p:nvPr/>
          </p:nvSpPr>
          <p:spPr>
            <a:xfrm>
              <a:off x="3635166" y="1030983"/>
              <a:ext cx="10962354" cy="6402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06000"/>
              <a:ext cx="18287999" cy="6180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91925" y="2083909"/>
            <a:ext cx="8850630" cy="307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1995"/>
              </a:lnSpc>
              <a:spcBef>
                <a:spcPts val="130"/>
              </a:spcBef>
            </a:pPr>
            <a:r>
              <a:rPr sz="10000" spc="10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What</a:t>
            </a:r>
            <a:r>
              <a:rPr sz="10000" spc="-994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 </a:t>
            </a:r>
            <a:r>
              <a:rPr sz="10000" spc="-25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is</a:t>
            </a:r>
            <a:endParaRPr sz="10000">
              <a:latin typeface="Fredoka One" panose="02000000000000000000" pitchFamily="2" charset="0"/>
              <a:cs typeface="Verdana"/>
            </a:endParaRPr>
          </a:p>
          <a:p>
            <a:pPr algn="ctr">
              <a:lnSpc>
                <a:spcPts val="11995"/>
              </a:lnSpc>
            </a:pPr>
            <a:r>
              <a:rPr sz="10000" spc="-240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A*</a:t>
            </a:r>
            <a:r>
              <a:rPr sz="10000" spc="-1035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 </a:t>
            </a:r>
            <a:r>
              <a:rPr sz="10000" spc="-15">
                <a:solidFill>
                  <a:srgbClr val="53A272"/>
                </a:solidFill>
                <a:latin typeface="Fredoka One" panose="02000000000000000000" pitchFamily="2" charset="0"/>
                <a:cs typeface="Verdana"/>
              </a:rPr>
              <a:t>Algorithm?</a:t>
            </a:r>
            <a:endParaRPr sz="10000">
              <a:latin typeface="Fredoka One" panose="02000000000000000000" pitchFamily="2" charset="0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5448300"/>
            <a:ext cx="7857366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vi-VN" sz="2900" b="1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19127216 – Đặng Hoàn Mỹ</a:t>
            </a:r>
            <a:endParaRPr sz="2900" b="1" spc="100">
              <a:latin typeface="Nunito" pitchFamily="2" charset="0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710" y="1531414"/>
            <a:ext cx="916940" cy="1065530"/>
            <a:chOff x="2343710" y="1531414"/>
            <a:chExt cx="916940" cy="1065530"/>
          </a:xfrm>
        </p:grpSpPr>
        <p:sp>
          <p:nvSpPr>
            <p:cNvPr id="9" name="object 9"/>
            <p:cNvSpPr/>
            <p:nvPr/>
          </p:nvSpPr>
          <p:spPr>
            <a:xfrm>
              <a:off x="2343708" y="1531416"/>
              <a:ext cx="916940" cy="1065530"/>
            </a:xfrm>
            <a:custGeom>
              <a:avLst/>
              <a:gdLst/>
              <a:ahLst/>
              <a:cxnLst/>
              <a:rect l="l" t="t" r="r" b="b"/>
              <a:pathLst>
                <a:path w="916939" h="1065530">
                  <a:moveTo>
                    <a:pt x="264883" y="162318"/>
                  </a:moveTo>
                  <a:lnTo>
                    <a:pt x="264833" y="148437"/>
                  </a:lnTo>
                  <a:lnTo>
                    <a:pt x="258292" y="135851"/>
                  </a:lnTo>
                  <a:lnTo>
                    <a:pt x="246684" y="128384"/>
                  </a:lnTo>
                  <a:lnTo>
                    <a:pt x="206933" y="112776"/>
                  </a:lnTo>
                  <a:lnTo>
                    <a:pt x="172491" y="88874"/>
                  </a:lnTo>
                  <a:lnTo>
                    <a:pt x="144894" y="57429"/>
                  </a:lnTo>
                  <a:lnTo>
                    <a:pt x="125704" y="19189"/>
                  </a:lnTo>
                  <a:lnTo>
                    <a:pt x="111848" y="2540"/>
                  </a:lnTo>
                  <a:lnTo>
                    <a:pt x="92887" y="0"/>
                  </a:lnTo>
                  <a:lnTo>
                    <a:pt x="77177" y="10045"/>
                  </a:lnTo>
                  <a:lnTo>
                    <a:pt x="73037" y="31165"/>
                  </a:lnTo>
                  <a:lnTo>
                    <a:pt x="74015" y="75476"/>
                  </a:lnTo>
                  <a:lnTo>
                    <a:pt x="62712" y="116916"/>
                  </a:lnTo>
                  <a:lnTo>
                    <a:pt x="40449" y="153784"/>
                  </a:lnTo>
                  <a:lnTo>
                    <a:pt x="8534" y="184327"/>
                  </a:lnTo>
                  <a:lnTo>
                    <a:pt x="0" y="197548"/>
                  </a:lnTo>
                  <a:lnTo>
                    <a:pt x="1803" y="212750"/>
                  </a:lnTo>
                  <a:lnTo>
                    <a:pt x="11264" y="225412"/>
                  </a:lnTo>
                  <a:lnTo>
                    <a:pt x="25679" y="231013"/>
                  </a:lnTo>
                  <a:lnTo>
                    <a:pt x="47002" y="233629"/>
                  </a:lnTo>
                  <a:lnTo>
                    <a:pt x="66865" y="239560"/>
                  </a:lnTo>
                  <a:lnTo>
                    <a:pt x="103670" y="260057"/>
                  </a:lnTo>
                  <a:lnTo>
                    <a:pt x="128562" y="289941"/>
                  </a:lnTo>
                  <a:lnTo>
                    <a:pt x="144424" y="325437"/>
                  </a:lnTo>
                  <a:lnTo>
                    <a:pt x="157327" y="342544"/>
                  </a:lnTo>
                  <a:lnTo>
                    <a:pt x="176288" y="344843"/>
                  </a:lnTo>
                  <a:lnTo>
                    <a:pt x="192481" y="334429"/>
                  </a:lnTo>
                  <a:lnTo>
                    <a:pt x="197104" y="313461"/>
                  </a:lnTo>
                  <a:lnTo>
                    <a:pt x="196265" y="272542"/>
                  </a:lnTo>
                  <a:lnTo>
                    <a:pt x="206717" y="234797"/>
                  </a:lnTo>
                  <a:lnTo>
                    <a:pt x="227342" y="201460"/>
                  </a:lnTo>
                  <a:lnTo>
                    <a:pt x="256984" y="173710"/>
                  </a:lnTo>
                  <a:lnTo>
                    <a:pt x="264883" y="162318"/>
                  </a:lnTo>
                  <a:close/>
                </a:path>
                <a:path w="916939" h="1065530">
                  <a:moveTo>
                    <a:pt x="472770" y="805421"/>
                  </a:moveTo>
                  <a:lnTo>
                    <a:pt x="472706" y="791489"/>
                  </a:lnTo>
                  <a:lnTo>
                    <a:pt x="466178" y="778954"/>
                  </a:lnTo>
                  <a:lnTo>
                    <a:pt x="454596" y="771613"/>
                  </a:lnTo>
                  <a:lnTo>
                    <a:pt x="404812" y="753427"/>
                  </a:lnTo>
                  <a:lnTo>
                    <a:pt x="360222" y="726719"/>
                  </a:lnTo>
                  <a:lnTo>
                    <a:pt x="321906" y="692162"/>
                  </a:lnTo>
                  <a:lnTo>
                    <a:pt x="290944" y="650468"/>
                  </a:lnTo>
                  <a:lnTo>
                    <a:pt x="268401" y="602361"/>
                  </a:lnTo>
                  <a:lnTo>
                    <a:pt x="254533" y="585724"/>
                  </a:lnTo>
                  <a:lnTo>
                    <a:pt x="235585" y="583171"/>
                  </a:lnTo>
                  <a:lnTo>
                    <a:pt x="219862" y="593217"/>
                  </a:lnTo>
                  <a:lnTo>
                    <a:pt x="215722" y="614337"/>
                  </a:lnTo>
                  <a:lnTo>
                    <a:pt x="218973" y="660146"/>
                  </a:lnTo>
                  <a:lnTo>
                    <a:pt x="213677" y="704519"/>
                  </a:lnTo>
                  <a:lnTo>
                    <a:pt x="200367" y="746633"/>
                  </a:lnTo>
                  <a:lnTo>
                    <a:pt x="179552" y="785622"/>
                  </a:lnTo>
                  <a:lnTo>
                    <a:pt x="151752" y="820674"/>
                  </a:lnTo>
                  <a:lnTo>
                    <a:pt x="117500" y="850925"/>
                  </a:lnTo>
                  <a:lnTo>
                    <a:pt x="108953" y="864158"/>
                  </a:lnTo>
                  <a:lnTo>
                    <a:pt x="110769" y="879360"/>
                  </a:lnTo>
                  <a:lnTo>
                    <a:pt x="120218" y="892022"/>
                  </a:lnTo>
                  <a:lnTo>
                    <a:pt x="134645" y="897623"/>
                  </a:lnTo>
                  <a:lnTo>
                    <a:pt x="167995" y="901776"/>
                  </a:lnTo>
                  <a:lnTo>
                    <a:pt x="199161" y="911098"/>
                  </a:lnTo>
                  <a:lnTo>
                    <a:pt x="256908" y="943127"/>
                  </a:lnTo>
                  <a:lnTo>
                    <a:pt x="295871" y="990066"/>
                  </a:lnTo>
                  <a:lnTo>
                    <a:pt x="320776" y="1045756"/>
                  </a:lnTo>
                  <a:lnTo>
                    <a:pt x="333667" y="1062863"/>
                  </a:lnTo>
                  <a:lnTo>
                    <a:pt x="352628" y="1065149"/>
                  </a:lnTo>
                  <a:lnTo>
                    <a:pt x="368833" y="1054747"/>
                  </a:lnTo>
                  <a:lnTo>
                    <a:pt x="373443" y="1033780"/>
                  </a:lnTo>
                  <a:lnTo>
                    <a:pt x="370801" y="982967"/>
                  </a:lnTo>
                  <a:lnTo>
                    <a:pt x="379412" y="934796"/>
                  </a:lnTo>
                  <a:lnTo>
                    <a:pt x="398475" y="890320"/>
                  </a:lnTo>
                  <a:lnTo>
                    <a:pt x="427240" y="850671"/>
                  </a:lnTo>
                  <a:lnTo>
                    <a:pt x="464896" y="816927"/>
                  </a:lnTo>
                  <a:lnTo>
                    <a:pt x="472770" y="805421"/>
                  </a:lnTo>
                  <a:close/>
                </a:path>
                <a:path w="916939" h="1065530">
                  <a:moveTo>
                    <a:pt x="916457" y="311061"/>
                  </a:moveTo>
                  <a:lnTo>
                    <a:pt x="916381" y="292506"/>
                  </a:lnTo>
                  <a:lnTo>
                    <a:pt x="907681" y="275755"/>
                  </a:lnTo>
                  <a:lnTo>
                    <a:pt x="892251" y="265849"/>
                  </a:lnTo>
                  <a:lnTo>
                    <a:pt x="843470" y="249478"/>
                  </a:lnTo>
                  <a:lnTo>
                    <a:pt x="798068" y="227088"/>
                  </a:lnTo>
                  <a:lnTo>
                    <a:pt x="756577" y="198996"/>
                  </a:lnTo>
                  <a:lnTo>
                    <a:pt x="719543" y="165569"/>
                  </a:lnTo>
                  <a:lnTo>
                    <a:pt x="687476" y="127139"/>
                  </a:lnTo>
                  <a:lnTo>
                    <a:pt x="660920" y="84048"/>
                  </a:lnTo>
                  <a:lnTo>
                    <a:pt x="640410" y="36652"/>
                  </a:lnTo>
                  <a:lnTo>
                    <a:pt x="621944" y="14414"/>
                  </a:lnTo>
                  <a:lnTo>
                    <a:pt x="596722" y="10998"/>
                  </a:lnTo>
                  <a:lnTo>
                    <a:pt x="575779" y="24396"/>
                  </a:lnTo>
                  <a:lnTo>
                    <a:pt x="570179" y="52616"/>
                  </a:lnTo>
                  <a:lnTo>
                    <a:pt x="574725" y="108369"/>
                  </a:lnTo>
                  <a:lnTo>
                    <a:pt x="569912" y="162674"/>
                  </a:lnTo>
                  <a:lnTo>
                    <a:pt x="556221" y="214693"/>
                  </a:lnTo>
                  <a:lnTo>
                    <a:pt x="534136" y="263601"/>
                  </a:lnTo>
                  <a:lnTo>
                    <a:pt x="502500" y="310553"/>
                  </a:lnTo>
                  <a:lnTo>
                    <a:pt x="460984" y="353923"/>
                  </a:lnTo>
                  <a:lnTo>
                    <a:pt x="437197" y="373100"/>
                  </a:lnTo>
                  <a:lnTo>
                    <a:pt x="425805" y="390753"/>
                  </a:lnTo>
                  <a:lnTo>
                    <a:pt x="428244" y="410972"/>
                  </a:lnTo>
                  <a:lnTo>
                    <a:pt x="440893" y="427812"/>
                  </a:lnTo>
                  <a:lnTo>
                    <a:pt x="460133" y="435343"/>
                  </a:lnTo>
                  <a:lnTo>
                    <a:pt x="505294" y="440880"/>
                  </a:lnTo>
                  <a:lnTo>
                    <a:pt x="547497" y="453390"/>
                  </a:lnTo>
                  <a:lnTo>
                    <a:pt x="587324" y="472224"/>
                  </a:lnTo>
                  <a:lnTo>
                    <a:pt x="625411" y="496697"/>
                  </a:lnTo>
                  <a:lnTo>
                    <a:pt x="654024" y="527583"/>
                  </a:lnTo>
                  <a:lnTo>
                    <a:pt x="678243" y="560374"/>
                  </a:lnTo>
                  <a:lnTo>
                    <a:pt x="697699" y="596150"/>
                  </a:lnTo>
                  <a:lnTo>
                    <a:pt x="712012" y="635977"/>
                  </a:lnTo>
                  <a:lnTo>
                    <a:pt x="729183" y="658825"/>
                  </a:lnTo>
                  <a:lnTo>
                    <a:pt x="754494" y="661898"/>
                  </a:lnTo>
                  <a:lnTo>
                    <a:pt x="776122" y="648030"/>
                  </a:lnTo>
                  <a:lnTo>
                    <a:pt x="782243" y="620014"/>
                  </a:lnTo>
                  <a:lnTo>
                    <a:pt x="778129" y="570572"/>
                  </a:lnTo>
                  <a:lnTo>
                    <a:pt x="781926" y="522744"/>
                  </a:lnTo>
                  <a:lnTo>
                    <a:pt x="793254" y="477062"/>
                  </a:lnTo>
                  <a:lnTo>
                    <a:pt x="811707" y="434047"/>
                  </a:lnTo>
                  <a:lnTo>
                    <a:pt x="836904" y="394246"/>
                  </a:lnTo>
                  <a:lnTo>
                    <a:pt x="868464" y="358165"/>
                  </a:lnTo>
                  <a:lnTo>
                    <a:pt x="906005" y="326351"/>
                  </a:lnTo>
                  <a:lnTo>
                    <a:pt x="916457" y="311061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3878" y="1565895"/>
              <a:ext cx="824230" cy="934085"/>
            </a:xfrm>
            <a:custGeom>
              <a:avLst/>
              <a:gdLst/>
              <a:ahLst/>
              <a:cxnLst/>
              <a:rect l="l" t="t" r="r" b="b"/>
              <a:pathLst>
                <a:path w="824230" h="934085">
                  <a:moveTo>
                    <a:pt x="534076" y="274131"/>
                  </a:moveTo>
                  <a:lnTo>
                    <a:pt x="566526" y="227894"/>
                  </a:lnTo>
                  <a:lnTo>
                    <a:pt x="583438" y="182924"/>
                  </a:lnTo>
                  <a:lnTo>
                    <a:pt x="592865" y="135835"/>
                  </a:lnTo>
                  <a:lnTo>
                    <a:pt x="595764" y="87467"/>
                  </a:lnTo>
                  <a:lnTo>
                    <a:pt x="593094" y="38660"/>
                  </a:lnTo>
                  <a:lnTo>
                    <a:pt x="589192" y="31991"/>
                  </a:lnTo>
                  <a:lnTo>
                    <a:pt x="582092" y="31128"/>
                  </a:lnTo>
                  <a:lnTo>
                    <a:pt x="575515" y="35163"/>
                  </a:lnTo>
                  <a:lnTo>
                    <a:pt x="573180" y="43187"/>
                  </a:lnTo>
                  <a:lnTo>
                    <a:pt x="575601" y="88781"/>
                  </a:lnTo>
                  <a:lnTo>
                    <a:pt x="572683" y="133904"/>
                  </a:lnTo>
                  <a:lnTo>
                    <a:pt x="563620" y="177813"/>
                  </a:lnTo>
                  <a:lnTo>
                    <a:pt x="547605" y="219762"/>
                  </a:lnTo>
                  <a:lnTo>
                    <a:pt x="523829" y="259007"/>
                  </a:lnTo>
                  <a:lnTo>
                    <a:pt x="522094" y="266653"/>
                  </a:lnTo>
                  <a:lnTo>
                    <a:pt x="526614" y="272371"/>
                  </a:lnTo>
                  <a:lnTo>
                    <a:pt x="534076" y="274131"/>
                  </a:lnTo>
                  <a:close/>
                </a:path>
                <a:path w="824230" h="934085">
                  <a:moveTo>
                    <a:pt x="489861" y="331482"/>
                  </a:moveTo>
                  <a:lnTo>
                    <a:pt x="493940" y="327632"/>
                  </a:lnTo>
                  <a:lnTo>
                    <a:pt x="500083" y="321964"/>
                  </a:lnTo>
                  <a:lnTo>
                    <a:pt x="505389" y="315586"/>
                  </a:lnTo>
                  <a:lnTo>
                    <a:pt x="513412" y="304320"/>
                  </a:lnTo>
                  <a:lnTo>
                    <a:pt x="511428" y="297576"/>
                  </a:lnTo>
                  <a:lnTo>
                    <a:pt x="502233" y="291796"/>
                  </a:lnTo>
                  <a:lnTo>
                    <a:pt x="496072" y="293422"/>
                  </a:lnTo>
                  <a:lnTo>
                    <a:pt x="492830" y="297981"/>
                  </a:lnTo>
                  <a:lnTo>
                    <a:pt x="488926" y="303590"/>
                  </a:lnTo>
                  <a:lnTo>
                    <a:pt x="484944" y="307868"/>
                  </a:lnTo>
                  <a:lnTo>
                    <a:pt x="479940" y="312603"/>
                  </a:lnTo>
                  <a:lnTo>
                    <a:pt x="475812" y="316239"/>
                  </a:lnTo>
                  <a:lnTo>
                    <a:pt x="475771" y="322993"/>
                  </a:lnTo>
                  <a:lnTo>
                    <a:pt x="479410" y="327113"/>
                  </a:lnTo>
                  <a:lnTo>
                    <a:pt x="483263" y="331183"/>
                  </a:lnTo>
                  <a:lnTo>
                    <a:pt x="489861" y="331482"/>
                  </a:lnTo>
                  <a:close/>
                </a:path>
                <a:path w="824230" h="934085">
                  <a:moveTo>
                    <a:pt x="726517" y="432577"/>
                  </a:moveTo>
                  <a:lnTo>
                    <a:pt x="731213" y="426363"/>
                  </a:lnTo>
                  <a:lnTo>
                    <a:pt x="744426" y="387417"/>
                  </a:lnTo>
                  <a:lnTo>
                    <a:pt x="763818" y="351978"/>
                  </a:lnTo>
                  <a:lnTo>
                    <a:pt x="789128" y="320463"/>
                  </a:lnTo>
                  <a:lnTo>
                    <a:pt x="820090" y="293292"/>
                  </a:lnTo>
                  <a:lnTo>
                    <a:pt x="823871" y="286551"/>
                  </a:lnTo>
                  <a:lnTo>
                    <a:pt x="821048" y="279921"/>
                  </a:lnTo>
                  <a:lnTo>
                    <a:pt x="814246" y="276219"/>
                  </a:lnTo>
                  <a:lnTo>
                    <a:pt x="806090" y="278262"/>
                  </a:lnTo>
                  <a:lnTo>
                    <a:pt x="773292" y="307204"/>
                  </a:lnTo>
                  <a:lnTo>
                    <a:pt x="746341" y="340971"/>
                  </a:lnTo>
                  <a:lnTo>
                    <a:pt x="725692" y="378870"/>
                  </a:lnTo>
                  <a:lnTo>
                    <a:pt x="711799" y="420209"/>
                  </a:lnTo>
                  <a:lnTo>
                    <a:pt x="713157" y="428286"/>
                  </a:lnTo>
                  <a:lnTo>
                    <a:pt x="719281" y="432813"/>
                  </a:lnTo>
                  <a:lnTo>
                    <a:pt x="726517" y="432577"/>
                  </a:lnTo>
                  <a:close/>
                </a:path>
                <a:path w="824230" h="934085">
                  <a:moveTo>
                    <a:pt x="717937" y="492785"/>
                  </a:moveTo>
                  <a:lnTo>
                    <a:pt x="721608" y="488129"/>
                  </a:lnTo>
                  <a:lnTo>
                    <a:pt x="722675" y="482490"/>
                  </a:lnTo>
                  <a:lnTo>
                    <a:pt x="723840" y="476154"/>
                  </a:lnTo>
                  <a:lnTo>
                    <a:pt x="724095" y="469351"/>
                  </a:lnTo>
                  <a:lnTo>
                    <a:pt x="723708" y="462694"/>
                  </a:lnTo>
                  <a:lnTo>
                    <a:pt x="723350" y="457155"/>
                  </a:lnTo>
                  <a:lnTo>
                    <a:pt x="719779" y="452345"/>
                  </a:lnTo>
                  <a:lnTo>
                    <a:pt x="708870" y="451902"/>
                  </a:lnTo>
                  <a:lnTo>
                    <a:pt x="702912" y="456404"/>
                  </a:lnTo>
                  <a:lnTo>
                    <a:pt x="703271" y="461944"/>
                  </a:lnTo>
                  <a:lnTo>
                    <a:pt x="703658" y="468601"/>
                  </a:lnTo>
                  <a:lnTo>
                    <a:pt x="703140" y="475239"/>
                  </a:lnTo>
                  <a:lnTo>
                    <a:pt x="702194" y="481974"/>
                  </a:lnTo>
                  <a:lnTo>
                    <a:pt x="701384" y="487330"/>
                  </a:lnTo>
                  <a:lnTo>
                    <a:pt x="707028" y="492342"/>
                  </a:lnTo>
                  <a:lnTo>
                    <a:pt x="717937" y="492785"/>
                  </a:lnTo>
                  <a:close/>
                </a:path>
                <a:path w="824230" h="934085">
                  <a:moveTo>
                    <a:pt x="194372" y="779434"/>
                  </a:moveTo>
                  <a:lnTo>
                    <a:pt x="220644" y="744693"/>
                  </a:lnTo>
                  <a:lnTo>
                    <a:pt x="232001" y="707989"/>
                  </a:lnTo>
                  <a:lnTo>
                    <a:pt x="236996" y="669485"/>
                  </a:lnTo>
                  <a:lnTo>
                    <a:pt x="237196" y="632640"/>
                  </a:lnTo>
                  <a:lnTo>
                    <a:pt x="233587" y="625120"/>
                  </a:lnTo>
                  <a:lnTo>
                    <a:pt x="226408" y="622332"/>
                  </a:lnTo>
                  <a:lnTo>
                    <a:pt x="219502" y="624457"/>
                  </a:lnTo>
                  <a:lnTo>
                    <a:pt x="216710" y="631676"/>
                  </a:lnTo>
                  <a:lnTo>
                    <a:pt x="216784" y="664183"/>
                  </a:lnTo>
                  <a:lnTo>
                    <a:pt x="213076" y="699278"/>
                  </a:lnTo>
                  <a:lnTo>
                    <a:pt x="203847" y="732931"/>
                  </a:lnTo>
                  <a:lnTo>
                    <a:pt x="187356" y="761109"/>
                  </a:lnTo>
                  <a:lnTo>
                    <a:pt x="184747" y="769101"/>
                  </a:lnTo>
                  <a:lnTo>
                    <a:pt x="187960" y="776149"/>
                  </a:lnTo>
                  <a:lnTo>
                    <a:pt x="194372" y="779434"/>
                  </a:lnTo>
                  <a:close/>
                </a:path>
                <a:path w="824230" h="934085">
                  <a:moveTo>
                    <a:pt x="160079" y="817449"/>
                  </a:moveTo>
                  <a:lnTo>
                    <a:pt x="164469" y="813978"/>
                  </a:lnTo>
                  <a:lnTo>
                    <a:pt x="166961" y="812062"/>
                  </a:lnTo>
                  <a:lnTo>
                    <a:pt x="169405" y="809933"/>
                  </a:lnTo>
                  <a:lnTo>
                    <a:pt x="171897" y="808017"/>
                  </a:lnTo>
                  <a:lnTo>
                    <a:pt x="176287" y="804546"/>
                  </a:lnTo>
                  <a:lnTo>
                    <a:pt x="175968" y="797199"/>
                  </a:lnTo>
                  <a:lnTo>
                    <a:pt x="172427" y="793507"/>
                  </a:lnTo>
                  <a:lnTo>
                    <a:pt x="168311" y="789271"/>
                  </a:lnTo>
                  <a:lnTo>
                    <a:pt x="162287" y="789517"/>
                  </a:lnTo>
                  <a:lnTo>
                    <a:pt x="157897" y="792988"/>
                  </a:lnTo>
                  <a:lnTo>
                    <a:pt x="155405" y="794903"/>
                  </a:lnTo>
                  <a:lnTo>
                    <a:pt x="152961" y="797033"/>
                  </a:lnTo>
                  <a:lnTo>
                    <a:pt x="150469" y="798948"/>
                  </a:lnTo>
                  <a:lnTo>
                    <a:pt x="146293" y="802371"/>
                  </a:lnTo>
                  <a:lnTo>
                    <a:pt x="146612" y="809718"/>
                  </a:lnTo>
                  <a:lnTo>
                    <a:pt x="149939" y="813458"/>
                  </a:lnTo>
                  <a:lnTo>
                    <a:pt x="154055" y="817694"/>
                  </a:lnTo>
                  <a:lnTo>
                    <a:pt x="160079" y="817449"/>
                  </a:lnTo>
                  <a:close/>
                </a:path>
                <a:path w="824230" h="934085">
                  <a:moveTo>
                    <a:pt x="329695" y="877380"/>
                  </a:moveTo>
                  <a:lnTo>
                    <a:pt x="334417" y="871128"/>
                  </a:lnTo>
                  <a:lnTo>
                    <a:pt x="342661" y="846050"/>
                  </a:lnTo>
                  <a:lnTo>
                    <a:pt x="354883" y="823335"/>
                  </a:lnTo>
                  <a:lnTo>
                    <a:pt x="370935" y="803164"/>
                  </a:lnTo>
                  <a:lnTo>
                    <a:pt x="390667" y="785719"/>
                  </a:lnTo>
                  <a:lnTo>
                    <a:pt x="394397" y="778896"/>
                  </a:lnTo>
                  <a:lnTo>
                    <a:pt x="391526" y="772287"/>
                  </a:lnTo>
                  <a:lnTo>
                    <a:pt x="384725" y="768637"/>
                  </a:lnTo>
                  <a:lnTo>
                    <a:pt x="376667" y="770690"/>
                  </a:lnTo>
                  <a:lnTo>
                    <a:pt x="355102" y="789936"/>
                  </a:lnTo>
                  <a:lnTo>
                    <a:pt x="337397" y="812414"/>
                  </a:lnTo>
                  <a:lnTo>
                    <a:pt x="323858" y="837614"/>
                  </a:lnTo>
                  <a:lnTo>
                    <a:pt x="314789" y="865022"/>
                  </a:lnTo>
                  <a:lnTo>
                    <a:pt x="316200" y="873182"/>
                  </a:lnTo>
                  <a:lnTo>
                    <a:pt x="322396" y="877683"/>
                  </a:lnTo>
                  <a:lnTo>
                    <a:pt x="329695" y="877380"/>
                  </a:lnTo>
                  <a:close/>
                </a:path>
                <a:path w="824230" h="934085">
                  <a:moveTo>
                    <a:pt x="310359" y="933706"/>
                  </a:moveTo>
                  <a:lnTo>
                    <a:pt x="315198" y="929233"/>
                  </a:lnTo>
                  <a:lnTo>
                    <a:pt x="315530" y="923762"/>
                  </a:lnTo>
                  <a:lnTo>
                    <a:pt x="315658" y="920360"/>
                  </a:lnTo>
                  <a:lnTo>
                    <a:pt x="315834" y="917172"/>
                  </a:lnTo>
                  <a:lnTo>
                    <a:pt x="315961" y="913771"/>
                  </a:lnTo>
                  <a:lnTo>
                    <a:pt x="316080" y="908348"/>
                  </a:lnTo>
                  <a:lnTo>
                    <a:pt x="311604" y="903519"/>
                  </a:lnTo>
                  <a:lnTo>
                    <a:pt x="306125" y="903191"/>
                  </a:lnTo>
                  <a:lnTo>
                    <a:pt x="300695" y="903076"/>
                  </a:lnTo>
                  <a:lnTo>
                    <a:pt x="295856" y="907548"/>
                  </a:lnTo>
                  <a:lnTo>
                    <a:pt x="295348" y="916208"/>
                  </a:lnTo>
                  <a:lnTo>
                    <a:pt x="295093" y="923011"/>
                  </a:lnTo>
                  <a:lnTo>
                    <a:pt x="294974" y="928434"/>
                  </a:lnTo>
                  <a:lnTo>
                    <a:pt x="299449" y="933263"/>
                  </a:lnTo>
                  <a:lnTo>
                    <a:pt x="304929" y="933591"/>
                  </a:lnTo>
                  <a:lnTo>
                    <a:pt x="310359" y="933706"/>
                  </a:lnTo>
                  <a:close/>
                </a:path>
                <a:path w="824230" h="934085">
                  <a:moveTo>
                    <a:pt x="147614" y="212748"/>
                  </a:moveTo>
                  <a:lnTo>
                    <a:pt x="152752" y="206655"/>
                  </a:lnTo>
                  <a:lnTo>
                    <a:pt x="158183" y="186678"/>
                  </a:lnTo>
                  <a:lnTo>
                    <a:pt x="165009" y="165225"/>
                  </a:lnTo>
                  <a:lnTo>
                    <a:pt x="175077" y="145774"/>
                  </a:lnTo>
                  <a:lnTo>
                    <a:pt x="190235" y="131807"/>
                  </a:lnTo>
                  <a:lnTo>
                    <a:pt x="195256" y="125449"/>
                  </a:lnTo>
                  <a:lnTo>
                    <a:pt x="194084" y="118032"/>
                  </a:lnTo>
                  <a:lnTo>
                    <a:pt x="188555" y="112997"/>
                  </a:lnTo>
                  <a:lnTo>
                    <a:pt x="180508" y="113783"/>
                  </a:lnTo>
                  <a:lnTo>
                    <a:pt x="161552" y="130156"/>
                  </a:lnTo>
                  <a:lnTo>
                    <a:pt x="148817" y="152070"/>
                  </a:lnTo>
                  <a:lnTo>
                    <a:pt x="140082" y="176533"/>
                  </a:lnTo>
                  <a:lnTo>
                    <a:pt x="133124" y="200549"/>
                  </a:lnTo>
                  <a:lnTo>
                    <a:pt x="134119" y="208550"/>
                  </a:lnTo>
                  <a:lnTo>
                    <a:pt x="140176" y="212998"/>
                  </a:lnTo>
                  <a:lnTo>
                    <a:pt x="147614" y="212748"/>
                  </a:lnTo>
                  <a:close/>
                </a:path>
                <a:path w="824230" h="934085">
                  <a:moveTo>
                    <a:pt x="144963" y="248671"/>
                  </a:moveTo>
                  <a:lnTo>
                    <a:pt x="148293" y="242518"/>
                  </a:lnTo>
                  <a:lnTo>
                    <a:pt x="144600" y="226270"/>
                  </a:lnTo>
                  <a:lnTo>
                    <a:pt x="139180" y="223230"/>
                  </a:lnTo>
                  <a:lnTo>
                    <a:pt x="133516" y="224068"/>
                  </a:lnTo>
                  <a:lnTo>
                    <a:pt x="127900" y="225120"/>
                  </a:lnTo>
                  <a:lnTo>
                    <a:pt x="124569" y="231273"/>
                  </a:lnTo>
                  <a:lnTo>
                    <a:pt x="128263" y="247521"/>
                  </a:lnTo>
                  <a:lnTo>
                    <a:pt x="133945" y="250726"/>
                  </a:lnTo>
                  <a:lnTo>
                    <a:pt x="144963" y="248671"/>
                  </a:lnTo>
                  <a:close/>
                </a:path>
                <a:path w="824230" h="934085">
                  <a:moveTo>
                    <a:pt x="44565" y="142998"/>
                  </a:moveTo>
                  <a:lnTo>
                    <a:pt x="51800" y="138992"/>
                  </a:lnTo>
                  <a:lnTo>
                    <a:pt x="70928" y="109339"/>
                  </a:lnTo>
                  <a:lnTo>
                    <a:pt x="82832" y="76881"/>
                  </a:lnTo>
                  <a:lnTo>
                    <a:pt x="87395" y="42592"/>
                  </a:lnTo>
                  <a:lnTo>
                    <a:pt x="84502" y="7448"/>
                  </a:lnTo>
                  <a:lnTo>
                    <a:pt x="80081" y="865"/>
                  </a:lnTo>
                  <a:lnTo>
                    <a:pt x="72759" y="0"/>
                  </a:lnTo>
                  <a:lnTo>
                    <a:pt x="66330" y="3990"/>
                  </a:lnTo>
                  <a:lnTo>
                    <a:pt x="64588" y="11975"/>
                  </a:lnTo>
                  <a:lnTo>
                    <a:pt x="67066" y="43187"/>
                  </a:lnTo>
                  <a:lnTo>
                    <a:pt x="62721" y="73358"/>
                  </a:lnTo>
                  <a:lnTo>
                    <a:pt x="51831" y="101855"/>
                  </a:lnTo>
                  <a:lnTo>
                    <a:pt x="34674" y="128046"/>
                  </a:lnTo>
                  <a:lnTo>
                    <a:pt x="32731" y="135486"/>
                  </a:lnTo>
                  <a:lnTo>
                    <a:pt x="37118" y="141149"/>
                  </a:lnTo>
                  <a:lnTo>
                    <a:pt x="44565" y="142998"/>
                  </a:lnTo>
                  <a:close/>
                </a:path>
                <a:path w="824230" h="934085">
                  <a:moveTo>
                    <a:pt x="8306" y="169564"/>
                  </a:moveTo>
                  <a:lnTo>
                    <a:pt x="18273" y="166849"/>
                  </a:lnTo>
                  <a:lnTo>
                    <a:pt x="22099" y="164855"/>
                  </a:lnTo>
                  <a:lnTo>
                    <a:pt x="26109" y="161695"/>
                  </a:lnTo>
                  <a:lnTo>
                    <a:pt x="30548" y="158437"/>
                  </a:lnTo>
                  <a:lnTo>
                    <a:pt x="30015" y="151139"/>
                  </a:lnTo>
                  <a:lnTo>
                    <a:pt x="26639" y="147185"/>
                  </a:lnTo>
                  <a:lnTo>
                    <a:pt x="22524" y="142949"/>
                  </a:lnTo>
                  <a:lnTo>
                    <a:pt x="16499" y="143194"/>
                  </a:lnTo>
                  <a:lnTo>
                    <a:pt x="12109" y="146665"/>
                  </a:lnTo>
                  <a:lnTo>
                    <a:pt x="11638" y="146772"/>
                  </a:lnTo>
                  <a:lnTo>
                    <a:pt x="10707" y="147434"/>
                  </a:lnTo>
                  <a:lnTo>
                    <a:pt x="10493" y="147482"/>
                  </a:lnTo>
                  <a:lnTo>
                    <a:pt x="10328" y="147745"/>
                  </a:lnTo>
                  <a:lnTo>
                    <a:pt x="8829" y="148085"/>
                  </a:lnTo>
                  <a:lnTo>
                    <a:pt x="3310" y="149565"/>
                  </a:lnTo>
                  <a:lnTo>
                    <a:pt x="0" y="154814"/>
                  </a:lnTo>
                  <a:lnTo>
                    <a:pt x="2050" y="165815"/>
                  </a:lnTo>
                  <a:lnTo>
                    <a:pt x="8306" y="169564"/>
                  </a:lnTo>
                  <a:close/>
                </a:path>
                <a:path w="824230" h="934085">
                  <a:moveTo>
                    <a:pt x="11638" y="146772"/>
                  </a:moveTo>
                  <a:lnTo>
                    <a:pt x="12109" y="146665"/>
                  </a:lnTo>
                  <a:lnTo>
                    <a:pt x="13034" y="145781"/>
                  </a:lnTo>
                  <a:lnTo>
                    <a:pt x="11638" y="146772"/>
                  </a:lnTo>
                  <a:close/>
                </a:path>
              </a:pathLst>
            </a:custGeom>
            <a:solidFill>
              <a:srgbClr val="A1C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35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82" y="637038"/>
            <a:ext cx="44594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9600" spc="100">
                <a:latin typeface="Fredoka One" panose="02000000000000000000" pitchFamily="2" charset="0"/>
              </a:rPr>
              <a:t>Terms</a:t>
            </a:r>
            <a:endParaRPr sz="9600" spc="100">
              <a:latin typeface="Fredoka One" panose="020000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200" y="3113627"/>
            <a:ext cx="12001500" cy="7201534"/>
            <a:chOff x="6286533" y="3085704"/>
            <a:chExt cx="12001500" cy="7201534"/>
          </a:xfrm>
        </p:grpSpPr>
        <p:sp>
          <p:nvSpPr>
            <p:cNvPr id="5" name="object 5"/>
            <p:cNvSpPr/>
            <p:nvPr/>
          </p:nvSpPr>
          <p:spPr>
            <a:xfrm>
              <a:off x="6286533" y="3620261"/>
              <a:ext cx="12001466" cy="6666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4297" y="7350670"/>
              <a:ext cx="4144010" cy="820419"/>
            </a:xfrm>
            <a:custGeom>
              <a:avLst/>
              <a:gdLst/>
              <a:ahLst/>
              <a:cxnLst/>
              <a:rect l="l" t="t" r="r" b="b"/>
              <a:pathLst>
                <a:path w="4144009" h="820420">
                  <a:moveTo>
                    <a:pt x="2973946" y="819962"/>
                  </a:moveTo>
                  <a:lnTo>
                    <a:pt x="2847543" y="506526"/>
                  </a:lnTo>
                  <a:lnTo>
                    <a:pt x="1283982" y="506526"/>
                  </a:lnTo>
                  <a:lnTo>
                    <a:pt x="1190358" y="819962"/>
                  </a:lnTo>
                  <a:lnTo>
                    <a:pt x="2973946" y="819962"/>
                  </a:lnTo>
                  <a:close/>
                </a:path>
                <a:path w="4144009" h="820420">
                  <a:moveTo>
                    <a:pt x="4143400" y="312915"/>
                  </a:moveTo>
                  <a:lnTo>
                    <a:pt x="4059021" y="216344"/>
                  </a:lnTo>
                  <a:lnTo>
                    <a:pt x="3986555" y="135521"/>
                  </a:lnTo>
                  <a:lnTo>
                    <a:pt x="3923271" y="68440"/>
                  </a:lnTo>
                  <a:lnTo>
                    <a:pt x="3881386" y="28892"/>
                  </a:lnTo>
                  <a:lnTo>
                    <a:pt x="3845001" y="8572"/>
                  </a:lnTo>
                  <a:lnTo>
                    <a:pt x="3793934" y="1079"/>
                  </a:lnTo>
                  <a:lnTo>
                    <a:pt x="3708031" y="0"/>
                  </a:lnTo>
                  <a:lnTo>
                    <a:pt x="410908" y="0"/>
                  </a:lnTo>
                  <a:lnTo>
                    <a:pt x="325996" y="838"/>
                  </a:lnTo>
                  <a:lnTo>
                    <a:pt x="281889" y="6718"/>
                  </a:lnTo>
                  <a:lnTo>
                    <a:pt x="264388" y="22682"/>
                  </a:lnTo>
                  <a:lnTo>
                    <a:pt x="259270" y="53759"/>
                  </a:lnTo>
                  <a:lnTo>
                    <a:pt x="0" y="332447"/>
                  </a:lnTo>
                  <a:lnTo>
                    <a:pt x="4143400" y="312915"/>
                  </a:lnTo>
                  <a:close/>
                </a:path>
              </a:pathLst>
            </a:custGeom>
            <a:solidFill>
              <a:srgbClr val="252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16217" y="5504792"/>
              <a:ext cx="263358" cy="446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30860" y="6075284"/>
              <a:ext cx="350520" cy="250190"/>
            </a:xfrm>
            <a:custGeom>
              <a:avLst/>
              <a:gdLst/>
              <a:ahLst/>
              <a:cxnLst/>
              <a:rect l="l" t="t" r="r" b="b"/>
              <a:pathLst>
                <a:path w="350519" h="250189">
                  <a:moveTo>
                    <a:pt x="312362" y="249959"/>
                  </a:moveTo>
                  <a:lnTo>
                    <a:pt x="37858" y="249959"/>
                  </a:lnTo>
                  <a:lnTo>
                    <a:pt x="23118" y="246763"/>
                  </a:lnTo>
                  <a:lnTo>
                    <a:pt x="11085" y="238048"/>
                  </a:lnTo>
                  <a:lnTo>
                    <a:pt x="2974" y="225124"/>
                  </a:lnTo>
                  <a:lnTo>
                    <a:pt x="0" y="209298"/>
                  </a:lnTo>
                  <a:lnTo>
                    <a:pt x="0" y="40646"/>
                  </a:lnTo>
                  <a:lnTo>
                    <a:pt x="2974" y="24817"/>
                  </a:lnTo>
                  <a:lnTo>
                    <a:pt x="11085" y="11898"/>
                  </a:lnTo>
                  <a:lnTo>
                    <a:pt x="23118" y="3191"/>
                  </a:lnTo>
                  <a:lnTo>
                    <a:pt x="37858" y="0"/>
                  </a:lnTo>
                  <a:lnTo>
                    <a:pt x="312362" y="0"/>
                  </a:lnTo>
                  <a:lnTo>
                    <a:pt x="327104" y="3191"/>
                  </a:lnTo>
                  <a:lnTo>
                    <a:pt x="339142" y="11898"/>
                  </a:lnTo>
                  <a:lnTo>
                    <a:pt x="347259" y="24817"/>
                  </a:lnTo>
                  <a:lnTo>
                    <a:pt x="350235" y="40646"/>
                  </a:lnTo>
                  <a:lnTo>
                    <a:pt x="350235" y="209298"/>
                  </a:lnTo>
                  <a:lnTo>
                    <a:pt x="347259" y="225118"/>
                  </a:lnTo>
                  <a:lnTo>
                    <a:pt x="339142" y="238043"/>
                  </a:lnTo>
                  <a:lnTo>
                    <a:pt x="327104" y="246761"/>
                  </a:lnTo>
                  <a:lnTo>
                    <a:pt x="312362" y="249959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2248" y="6106447"/>
              <a:ext cx="156038" cy="165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74390" y="6909424"/>
              <a:ext cx="2342515" cy="177165"/>
            </a:xfrm>
            <a:custGeom>
              <a:avLst/>
              <a:gdLst/>
              <a:ahLst/>
              <a:cxnLst/>
              <a:rect l="l" t="t" r="r" b="b"/>
              <a:pathLst>
                <a:path w="2342515" h="177165">
                  <a:moveTo>
                    <a:pt x="2342363" y="176895"/>
                  </a:moveTo>
                  <a:lnTo>
                    <a:pt x="0" y="176895"/>
                  </a:lnTo>
                  <a:lnTo>
                    <a:pt x="0" y="0"/>
                  </a:lnTo>
                  <a:lnTo>
                    <a:pt x="2342363" y="0"/>
                  </a:lnTo>
                  <a:lnTo>
                    <a:pt x="2342363" y="1768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8561" y="8112988"/>
              <a:ext cx="6775450" cy="135890"/>
            </a:xfrm>
            <a:custGeom>
              <a:avLst/>
              <a:gdLst/>
              <a:ahLst/>
              <a:cxnLst/>
              <a:rect l="l" t="t" r="r" b="b"/>
              <a:pathLst>
                <a:path w="6775450" h="135890">
                  <a:moveTo>
                    <a:pt x="2747264" y="111493"/>
                  </a:moveTo>
                  <a:lnTo>
                    <a:pt x="2621877" y="105587"/>
                  </a:lnTo>
                  <a:lnTo>
                    <a:pt x="2372525" y="101409"/>
                  </a:lnTo>
                  <a:lnTo>
                    <a:pt x="1974481" y="97256"/>
                  </a:lnTo>
                  <a:lnTo>
                    <a:pt x="1362811" y="95072"/>
                  </a:lnTo>
                  <a:lnTo>
                    <a:pt x="808951" y="96939"/>
                  </a:lnTo>
                  <a:lnTo>
                    <a:pt x="415836" y="100850"/>
                  </a:lnTo>
                  <a:lnTo>
                    <a:pt x="368795" y="100558"/>
                  </a:lnTo>
                  <a:lnTo>
                    <a:pt x="323964" y="99377"/>
                  </a:lnTo>
                  <a:lnTo>
                    <a:pt x="281470" y="97193"/>
                  </a:lnTo>
                  <a:lnTo>
                    <a:pt x="241465" y="93827"/>
                  </a:lnTo>
                  <a:lnTo>
                    <a:pt x="169786" y="83121"/>
                  </a:lnTo>
                  <a:lnTo>
                    <a:pt x="110451" y="68148"/>
                  </a:lnTo>
                  <a:lnTo>
                    <a:pt x="64884" y="50393"/>
                  </a:lnTo>
                  <a:lnTo>
                    <a:pt x="26619" y="26644"/>
                  </a:lnTo>
                  <a:lnTo>
                    <a:pt x="12585" y="9804"/>
                  </a:lnTo>
                  <a:lnTo>
                    <a:pt x="8775" y="8305"/>
                  </a:lnTo>
                  <a:lnTo>
                    <a:pt x="1778" y="11074"/>
                  </a:lnTo>
                  <a:lnTo>
                    <a:pt x="0" y="15163"/>
                  </a:lnTo>
                  <a:lnTo>
                    <a:pt x="1866" y="19862"/>
                  </a:lnTo>
                  <a:lnTo>
                    <a:pt x="38925" y="55092"/>
                  </a:lnTo>
                  <a:lnTo>
                    <a:pt x="78828" y="76327"/>
                  </a:lnTo>
                  <a:lnTo>
                    <a:pt x="133172" y="95567"/>
                  </a:lnTo>
                  <a:lnTo>
                    <a:pt x="200469" y="111290"/>
                  </a:lnTo>
                  <a:lnTo>
                    <a:pt x="238518" y="117436"/>
                  </a:lnTo>
                  <a:lnTo>
                    <a:pt x="279260" y="122288"/>
                  </a:lnTo>
                  <a:lnTo>
                    <a:pt x="322503" y="125933"/>
                  </a:lnTo>
                  <a:lnTo>
                    <a:pt x="368084" y="128371"/>
                  </a:lnTo>
                  <a:lnTo>
                    <a:pt x="415836" y="129628"/>
                  </a:lnTo>
                  <a:lnTo>
                    <a:pt x="808951" y="133515"/>
                  </a:lnTo>
                  <a:lnTo>
                    <a:pt x="1362811" y="135382"/>
                  </a:lnTo>
                  <a:lnTo>
                    <a:pt x="1974481" y="133223"/>
                  </a:lnTo>
                  <a:lnTo>
                    <a:pt x="2372525" y="129057"/>
                  </a:lnTo>
                  <a:lnTo>
                    <a:pt x="2621877" y="124879"/>
                  </a:lnTo>
                  <a:lnTo>
                    <a:pt x="2744012" y="122224"/>
                  </a:lnTo>
                  <a:lnTo>
                    <a:pt x="2747086" y="119176"/>
                  </a:lnTo>
                  <a:lnTo>
                    <a:pt x="2747264" y="111493"/>
                  </a:lnTo>
                  <a:close/>
                </a:path>
                <a:path w="6775450" h="135890">
                  <a:moveTo>
                    <a:pt x="6774828" y="7239"/>
                  </a:moveTo>
                  <a:lnTo>
                    <a:pt x="6773431" y="3403"/>
                  </a:lnTo>
                  <a:lnTo>
                    <a:pt x="6766738" y="0"/>
                  </a:lnTo>
                  <a:lnTo>
                    <a:pt x="6762509" y="1333"/>
                  </a:lnTo>
                  <a:lnTo>
                    <a:pt x="6760337" y="5549"/>
                  </a:lnTo>
                  <a:lnTo>
                    <a:pt x="6753758" y="13589"/>
                  </a:lnTo>
                  <a:lnTo>
                    <a:pt x="6710070" y="42227"/>
                  </a:lnTo>
                  <a:lnTo>
                    <a:pt x="6664490" y="59956"/>
                  </a:lnTo>
                  <a:lnTo>
                    <a:pt x="6605168" y="74942"/>
                  </a:lnTo>
                  <a:lnTo>
                    <a:pt x="6533502" y="85661"/>
                  </a:lnTo>
                  <a:lnTo>
                    <a:pt x="6493484" y="89014"/>
                  </a:lnTo>
                  <a:lnTo>
                    <a:pt x="6450990" y="91211"/>
                  </a:lnTo>
                  <a:lnTo>
                    <a:pt x="6406147" y="92379"/>
                  </a:lnTo>
                  <a:lnTo>
                    <a:pt x="6359118" y="92684"/>
                  </a:lnTo>
                  <a:lnTo>
                    <a:pt x="5966003" y="88773"/>
                  </a:lnTo>
                  <a:lnTo>
                    <a:pt x="5412143" y="86906"/>
                  </a:lnTo>
                  <a:lnTo>
                    <a:pt x="4800460" y="89077"/>
                  </a:lnTo>
                  <a:lnTo>
                    <a:pt x="4402442" y="93243"/>
                  </a:lnTo>
                  <a:lnTo>
                    <a:pt x="4153090" y="97421"/>
                  </a:lnTo>
                  <a:lnTo>
                    <a:pt x="4030954" y="100076"/>
                  </a:lnTo>
                  <a:lnTo>
                    <a:pt x="4027703" y="110820"/>
                  </a:lnTo>
                  <a:lnTo>
                    <a:pt x="4030815" y="114071"/>
                  </a:lnTo>
                  <a:lnTo>
                    <a:pt x="4153090" y="116700"/>
                  </a:lnTo>
                  <a:lnTo>
                    <a:pt x="4402442" y="120891"/>
                  </a:lnTo>
                  <a:lnTo>
                    <a:pt x="4800460" y="125031"/>
                  </a:lnTo>
                  <a:lnTo>
                    <a:pt x="5412143" y="127228"/>
                  </a:lnTo>
                  <a:lnTo>
                    <a:pt x="5966003" y="125361"/>
                  </a:lnTo>
                  <a:lnTo>
                    <a:pt x="6359118" y="121450"/>
                  </a:lnTo>
                  <a:lnTo>
                    <a:pt x="6406870" y="120205"/>
                  </a:lnTo>
                  <a:lnTo>
                    <a:pt x="6452451" y="117767"/>
                  </a:lnTo>
                  <a:lnTo>
                    <a:pt x="6495694" y="114122"/>
                  </a:lnTo>
                  <a:lnTo>
                    <a:pt x="6536449" y="109283"/>
                  </a:lnTo>
                  <a:lnTo>
                    <a:pt x="6574485" y="103124"/>
                  </a:lnTo>
                  <a:lnTo>
                    <a:pt x="6641782" y="87401"/>
                  </a:lnTo>
                  <a:lnTo>
                    <a:pt x="6696113" y="68148"/>
                  </a:lnTo>
                  <a:lnTo>
                    <a:pt x="6736029" y="46901"/>
                  </a:lnTo>
                  <a:lnTo>
                    <a:pt x="6769671" y="17145"/>
                  </a:lnTo>
                  <a:lnTo>
                    <a:pt x="6773037" y="11747"/>
                  </a:lnTo>
                  <a:lnTo>
                    <a:pt x="6774828" y="7239"/>
                  </a:lnTo>
                  <a:close/>
                </a:path>
              </a:pathLst>
            </a:custGeom>
            <a:solidFill>
              <a:srgbClr val="F7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35396" y="7304849"/>
              <a:ext cx="3820795" cy="512445"/>
            </a:xfrm>
            <a:custGeom>
              <a:avLst/>
              <a:gdLst/>
              <a:ahLst/>
              <a:cxnLst/>
              <a:rect l="l" t="t" r="r" b="b"/>
              <a:pathLst>
                <a:path w="3820794" h="512445">
                  <a:moveTo>
                    <a:pt x="361251" y="27838"/>
                  </a:moveTo>
                  <a:lnTo>
                    <a:pt x="328041" y="4762"/>
                  </a:lnTo>
                  <a:lnTo>
                    <a:pt x="0" y="476326"/>
                  </a:lnTo>
                  <a:lnTo>
                    <a:pt x="33197" y="499389"/>
                  </a:lnTo>
                  <a:lnTo>
                    <a:pt x="361251" y="27838"/>
                  </a:lnTo>
                  <a:close/>
                </a:path>
                <a:path w="3820794" h="512445">
                  <a:moveTo>
                    <a:pt x="601167" y="40614"/>
                  </a:moveTo>
                  <a:lnTo>
                    <a:pt x="567956" y="17526"/>
                  </a:lnTo>
                  <a:lnTo>
                    <a:pt x="239776" y="488988"/>
                  </a:lnTo>
                  <a:lnTo>
                    <a:pt x="272986" y="512076"/>
                  </a:lnTo>
                  <a:lnTo>
                    <a:pt x="601167" y="40614"/>
                  </a:lnTo>
                  <a:close/>
                </a:path>
                <a:path w="3820794" h="512445">
                  <a:moveTo>
                    <a:pt x="828128" y="24041"/>
                  </a:moveTo>
                  <a:lnTo>
                    <a:pt x="791006" y="8013"/>
                  </a:lnTo>
                  <a:lnTo>
                    <a:pt x="609117" y="429094"/>
                  </a:lnTo>
                  <a:lnTo>
                    <a:pt x="646252" y="445122"/>
                  </a:lnTo>
                  <a:lnTo>
                    <a:pt x="828128" y="24041"/>
                  </a:lnTo>
                  <a:close/>
                </a:path>
                <a:path w="3820794" h="512445">
                  <a:moveTo>
                    <a:pt x="1118349" y="23507"/>
                  </a:moveTo>
                  <a:lnTo>
                    <a:pt x="1080617" y="8940"/>
                  </a:lnTo>
                  <a:lnTo>
                    <a:pt x="898423" y="480441"/>
                  </a:lnTo>
                  <a:lnTo>
                    <a:pt x="936142" y="495007"/>
                  </a:lnTo>
                  <a:lnTo>
                    <a:pt x="1118349" y="23507"/>
                  </a:lnTo>
                  <a:close/>
                </a:path>
                <a:path w="3820794" h="512445">
                  <a:moveTo>
                    <a:pt x="1367574" y="24257"/>
                  </a:moveTo>
                  <a:lnTo>
                    <a:pt x="1330667" y="7734"/>
                  </a:lnTo>
                  <a:lnTo>
                    <a:pt x="1141945" y="428752"/>
                  </a:lnTo>
                  <a:lnTo>
                    <a:pt x="1178852" y="445274"/>
                  </a:lnTo>
                  <a:lnTo>
                    <a:pt x="1367574" y="24257"/>
                  </a:lnTo>
                  <a:close/>
                </a:path>
                <a:path w="3820794" h="512445">
                  <a:moveTo>
                    <a:pt x="1587017" y="22631"/>
                  </a:moveTo>
                  <a:lnTo>
                    <a:pt x="1548688" y="9753"/>
                  </a:lnTo>
                  <a:lnTo>
                    <a:pt x="1407198" y="430796"/>
                  </a:lnTo>
                  <a:lnTo>
                    <a:pt x="1445526" y="443661"/>
                  </a:lnTo>
                  <a:lnTo>
                    <a:pt x="1587017" y="22631"/>
                  </a:lnTo>
                  <a:close/>
                </a:path>
                <a:path w="3820794" h="512445">
                  <a:moveTo>
                    <a:pt x="1888109" y="20815"/>
                  </a:moveTo>
                  <a:lnTo>
                    <a:pt x="1848802" y="11341"/>
                  </a:lnTo>
                  <a:lnTo>
                    <a:pt x="1747164" y="432308"/>
                  </a:lnTo>
                  <a:lnTo>
                    <a:pt x="1786470" y="441782"/>
                  </a:lnTo>
                  <a:lnTo>
                    <a:pt x="1888109" y="20815"/>
                  </a:lnTo>
                  <a:close/>
                </a:path>
                <a:path w="3820794" h="512445">
                  <a:moveTo>
                    <a:pt x="2120862" y="17310"/>
                  </a:moveTo>
                  <a:lnTo>
                    <a:pt x="2080501" y="14744"/>
                  </a:lnTo>
                  <a:lnTo>
                    <a:pt x="2053615" y="435749"/>
                  </a:lnTo>
                  <a:lnTo>
                    <a:pt x="2093976" y="438327"/>
                  </a:lnTo>
                  <a:lnTo>
                    <a:pt x="2120862" y="17310"/>
                  </a:lnTo>
                  <a:close/>
                </a:path>
                <a:path w="3820794" h="512445">
                  <a:moveTo>
                    <a:pt x="2356802" y="435838"/>
                  </a:moveTo>
                  <a:lnTo>
                    <a:pt x="2333256" y="14820"/>
                  </a:lnTo>
                  <a:lnTo>
                    <a:pt x="2292883" y="17068"/>
                  </a:lnTo>
                  <a:lnTo>
                    <a:pt x="2316416" y="438099"/>
                  </a:lnTo>
                  <a:lnTo>
                    <a:pt x="2356802" y="435838"/>
                  </a:lnTo>
                  <a:close/>
                </a:path>
                <a:path w="3820794" h="512445">
                  <a:moveTo>
                    <a:pt x="2653030" y="414286"/>
                  </a:moveTo>
                  <a:lnTo>
                    <a:pt x="2570353" y="0"/>
                  </a:lnTo>
                  <a:lnTo>
                    <a:pt x="2530691" y="7912"/>
                  </a:lnTo>
                  <a:lnTo>
                    <a:pt x="2613368" y="422186"/>
                  </a:lnTo>
                  <a:lnTo>
                    <a:pt x="2653030" y="414286"/>
                  </a:lnTo>
                  <a:close/>
                </a:path>
                <a:path w="3820794" h="512445">
                  <a:moveTo>
                    <a:pt x="2948444" y="430225"/>
                  </a:moveTo>
                  <a:lnTo>
                    <a:pt x="2796806" y="9220"/>
                  </a:lnTo>
                  <a:lnTo>
                    <a:pt x="2758757" y="22910"/>
                  </a:lnTo>
                  <a:lnTo>
                    <a:pt x="2910395" y="443915"/>
                  </a:lnTo>
                  <a:lnTo>
                    <a:pt x="2948444" y="430225"/>
                  </a:lnTo>
                  <a:close/>
                </a:path>
                <a:path w="3820794" h="512445">
                  <a:moveTo>
                    <a:pt x="3200717" y="408965"/>
                  </a:moveTo>
                  <a:lnTo>
                    <a:pt x="2998508" y="7023"/>
                  </a:lnTo>
                  <a:lnTo>
                    <a:pt x="2962376" y="25171"/>
                  </a:lnTo>
                  <a:lnTo>
                    <a:pt x="3164598" y="427126"/>
                  </a:lnTo>
                  <a:lnTo>
                    <a:pt x="3200717" y="408965"/>
                  </a:lnTo>
                  <a:close/>
                </a:path>
                <a:path w="3820794" h="512445">
                  <a:moveTo>
                    <a:pt x="3531146" y="406158"/>
                  </a:moveTo>
                  <a:lnTo>
                    <a:pt x="3239465" y="4203"/>
                  </a:lnTo>
                  <a:lnTo>
                    <a:pt x="3206712" y="27940"/>
                  </a:lnTo>
                  <a:lnTo>
                    <a:pt x="3498392" y="429895"/>
                  </a:lnTo>
                  <a:lnTo>
                    <a:pt x="3531146" y="406158"/>
                  </a:lnTo>
                  <a:close/>
                </a:path>
                <a:path w="3820794" h="512445">
                  <a:moveTo>
                    <a:pt x="3820706" y="404495"/>
                  </a:moveTo>
                  <a:lnTo>
                    <a:pt x="3449967" y="2527"/>
                  </a:lnTo>
                  <a:lnTo>
                    <a:pt x="3420237" y="29921"/>
                  </a:lnTo>
                  <a:lnTo>
                    <a:pt x="3790975" y="431888"/>
                  </a:lnTo>
                  <a:lnTo>
                    <a:pt x="3820706" y="404495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51683" y="5324845"/>
              <a:ext cx="133172" cy="1615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0097" y="5324845"/>
              <a:ext cx="133183" cy="1615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7403" y="5253926"/>
              <a:ext cx="287020" cy="1510665"/>
            </a:xfrm>
            <a:custGeom>
              <a:avLst/>
              <a:gdLst/>
              <a:ahLst/>
              <a:cxnLst/>
              <a:rect l="l" t="t" r="r" b="b"/>
              <a:pathLst>
                <a:path w="287019" h="1510665">
                  <a:moveTo>
                    <a:pt x="217512" y="20218"/>
                  </a:moveTo>
                  <a:lnTo>
                    <a:pt x="215925" y="12344"/>
                  </a:lnTo>
                  <a:lnTo>
                    <a:pt x="211594" y="5918"/>
                  </a:lnTo>
                  <a:lnTo>
                    <a:pt x="205168" y="1587"/>
                  </a:lnTo>
                  <a:lnTo>
                    <a:pt x="197307" y="0"/>
                  </a:lnTo>
                  <a:lnTo>
                    <a:pt x="189433" y="1587"/>
                  </a:lnTo>
                  <a:lnTo>
                    <a:pt x="182994" y="5918"/>
                  </a:lnTo>
                  <a:lnTo>
                    <a:pt x="178663" y="12344"/>
                  </a:lnTo>
                  <a:lnTo>
                    <a:pt x="177076" y="20218"/>
                  </a:lnTo>
                  <a:lnTo>
                    <a:pt x="177076" y="176834"/>
                  </a:lnTo>
                  <a:lnTo>
                    <a:pt x="178663" y="184708"/>
                  </a:lnTo>
                  <a:lnTo>
                    <a:pt x="182994" y="191135"/>
                  </a:lnTo>
                  <a:lnTo>
                    <a:pt x="189433" y="195465"/>
                  </a:lnTo>
                  <a:lnTo>
                    <a:pt x="197307" y="197053"/>
                  </a:lnTo>
                  <a:lnTo>
                    <a:pt x="205168" y="195465"/>
                  </a:lnTo>
                  <a:lnTo>
                    <a:pt x="211594" y="191135"/>
                  </a:lnTo>
                  <a:lnTo>
                    <a:pt x="215925" y="184708"/>
                  </a:lnTo>
                  <a:lnTo>
                    <a:pt x="217512" y="176834"/>
                  </a:lnTo>
                  <a:lnTo>
                    <a:pt x="217512" y="20218"/>
                  </a:lnTo>
                  <a:close/>
                </a:path>
                <a:path w="287019" h="1510665">
                  <a:moveTo>
                    <a:pt x="286931" y="1203452"/>
                  </a:moveTo>
                  <a:lnTo>
                    <a:pt x="277355" y="1169543"/>
                  </a:lnTo>
                  <a:lnTo>
                    <a:pt x="256463" y="1150594"/>
                  </a:lnTo>
                  <a:lnTo>
                    <a:pt x="222910" y="1152029"/>
                  </a:lnTo>
                  <a:lnTo>
                    <a:pt x="190207" y="1177213"/>
                  </a:lnTo>
                  <a:lnTo>
                    <a:pt x="174028" y="1193495"/>
                  </a:lnTo>
                  <a:lnTo>
                    <a:pt x="169646" y="1208024"/>
                  </a:lnTo>
                  <a:lnTo>
                    <a:pt x="172300" y="1227874"/>
                  </a:lnTo>
                  <a:lnTo>
                    <a:pt x="181152" y="1249997"/>
                  </a:lnTo>
                  <a:lnTo>
                    <a:pt x="193471" y="1277137"/>
                  </a:lnTo>
                  <a:lnTo>
                    <a:pt x="199009" y="1310119"/>
                  </a:lnTo>
                  <a:lnTo>
                    <a:pt x="187477" y="1349768"/>
                  </a:lnTo>
                  <a:lnTo>
                    <a:pt x="148615" y="1396936"/>
                  </a:lnTo>
                  <a:lnTo>
                    <a:pt x="115392" y="1406880"/>
                  </a:lnTo>
                  <a:lnTo>
                    <a:pt x="44919" y="1385443"/>
                  </a:lnTo>
                  <a:lnTo>
                    <a:pt x="17399" y="1396936"/>
                  </a:lnTo>
                  <a:lnTo>
                    <a:pt x="393" y="1431290"/>
                  </a:lnTo>
                  <a:lnTo>
                    <a:pt x="0" y="1468374"/>
                  </a:lnTo>
                  <a:lnTo>
                    <a:pt x="24498" y="1498053"/>
                  </a:lnTo>
                  <a:lnTo>
                    <a:pt x="82207" y="1510195"/>
                  </a:lnTo>
                  <a:lnTo>
                    <a:pt x="128346" y="1503768"/>
                  </a:lnTo>
                  <a:lnTo>
                    <a:pt x="165290" y="1485849"/>
                  </a:lnTo>
                  <a:lnTo>
                    <a:pt x="195021" y="1458518"/>
                  </a:lnTo>
                  <a:lnTo>
                    <a:pt x="219532" y="1423822"/>
                  </a:lnTo>
                  <a:lnTo>
                    <a:pt x="240779" y="1383817"/>
                  </a:lnTo>
                  <a:lnTo>
                    <a:pt x="260769" y="1340586"/>
                  </a:lnTo>
                  <a:lnTo>
                    <a:pt x="277317" y="1294396"/>
                  </a:lnTo>
                  <a:lnTo>
                    <a:pt x="286473" y="1246873"/>
                  </a:lnTo>
                  <a:lnTo>
                    <a:pt x="286931" y="1203452"/>
                  </a:lnTo>
                  <a:close/>
                </a:path>
              </a:pathLst>
            </a:custGeom>
            <a:solidFill>
              <a:srgbClr val="7DA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61372" y="3085705"/>
              <a:ext cx="7215505" cy="3791585"/>
            </a:xfrm>
            <a:custGeom>
              <a:avLst/>
              <a:gdLst/>
              <a:ahLst/>
              <a:cxnLst/>
              <a:rect l="l" t="t" r="r" b="b"/>
              <a:pathLst>
                <a:path w="7215505" h="3791584">
                  <a:moveTo>
                    <a:pt x="523798" y="3027591"/>
                  </a:moveTo>
                  <a:lnTo>
                    <a:pt x="504317" y="2998381"/>
                  </a:lnTo>
                  <a:lnTo>
                    <a:pt x="499059" y="2996882"/>
                  </a:lnTo>
                  <a:lnTo>
                    <a:pt x="496862" y="2995803"/>
                  </a:lnTo>
                  <a:lnTo>
                    <a:pt x="494449" y="2996260"/>
                  </a:lnTo>
                  <a:lnTo>
                    <a:pt x="486778" y="2995218"/>
                  </a:lnTo>
                  <a:lnTo>
                    <a:pt x="483057" y="2993936"/>
                  </a:lnTo>
                  <a:lnTo>
                    <a:pt x="478447" y="2993301"/>
                  </a:lnTo>
                  <a:lnTo>
                    <a:pt x="474052" y="2991142"/>
                  </a:lnTo>
                  <a:lnTo>
                    <a:pt x="469455" y="2990519"/>
                  </a:lnTo>
                  <a:lnTo>
                    <a:pt x="466382" y="2990100"/>
                  </a:lnTo>
                  <a:lnTo>
                    <a:pt x="464185" y="2989021"/>
                  </a:lnTo>
                  <a:lnTo>
                    <a:pt x="468795" y="2989643"/>
                  </a:lnTo>
                  <a:lnTo>
                    <a:pt x="455193" y="2986240"/>
                  </a:lnTo>
                  <a:lnTo>
                    <a:pt x="447725" y="2983661"/>
                  </a:lnTo>
                  <a:lnTo>
                    <a:pt x="449262" y="2983865"/>
                  </a:lnTo>
                  <a:lnTo>
                    <a:pt x="436651" y="2981083"/>
                  </a:lnTo>
                  <a:lnTo>
                    <a:pt x="430149" y="2979839"/>
                  </a:lnTo>
                  <a:lnTo>
                    <a:pt x="396151" y="2974759"/>
                  </a:lnTo>
                  <a:lnTo>
                    <a:pt x="370230" y="2969717"/>
                  </a:lnTo>
                  <a:lnTo>
                    <a:pt x="314680" y="2962452"/>
                  </a:lnTo>
                  <a:lnTo>
                    <a:pt x="238874" y="2956839"/>
                  </a:lnTo>
                  <a:lnTo>
                    <a:pt x="219176" y="2955112"/>
                  </a:lnTo>
                  <a:lnTo>
                    <a:pt x="179539" y="2951302"/>
                  </a:lnTo>
                  <a:lnTo>
                    <a:pt x="159346" y="2949943"/>
                  </a:lnTo>
                  <a:lnTo>
                    <a:pt x="136004" y="2949308"/>
                  </a:lnTo>
                  <a:lnTo>
                    <a:pt x="124269" y="2949346"/>
                  </a:lnTo>
                  <a:lnTo>
                    <a:pt x="79832" y="2951645"/>
                  </a:lnTo>
                  <a:lnTo>
                    <a:pt x="41084" y="2957068"/>
                  </a:lnTo>
                  <a:lnTo>
                    <a:pt x="5575" y="2972016"/>
                  </a:lnTo>
                  <a:lnTo>
                    <a:pt x="0" y="2985033"/>
                  </a:lnTo>
                  <a:lnTo>
                    <a:pt x="88" y="2992247"/>
                  </a:lnTo>
                  <a:lnTo>
                    <a:pt x="2286" y="3002038"/>
                  </a:lnTo>
                  <a:lnTo>
                    <a:pt x="5600" y="3006394"/>
                  </a:lnTo>
                  <a:lnTo>
                    <a:pt x="12192" y="3009633"/>
                  </a:lnTo>
                  <a:lnTo>
                    <a:pt x="16370" y="3013329"/>
                  </a:lnTo>
                  <a:lnTo>
                    <a:pt x="22301" y="3015691"/>
                  </a:lnTo>
                  <a:lnTo>
                    <a:pt x="24498" y="3016770"/>
                  </a:lnTo>
                  <a:lnTo>
                    <a:pt x="27571" y="3017189"/>
                  </a:lnTo>
                  <a:lnTo>
                    <a:pt x="31305" y="3018472"/>
                  </a:lnTo>
                  <a:lnTo>
                    <a:pt x="47091" y="3022968"/>
                  </a:lnTo>
                  <a:lnTo>
                    <a:pt x="66979" y="3028988"/>
                  </a:lnTo>
                  <a:lnTo>
                    <a:pt x="107149" y="3037687"/>
                  </a:lnTo>
                  <a:lnTo>
                    <a:pt x="148348" y="3042526"/>
                  </a:lnTo>
                  <a:lnTo>
                    <a:pt x="169202" y="3044253"/>
                  </a:lnTo>
                  <a:lnTo>
                    <a:pt x="188988" y="3046158"/>
                  </a:lnTo>
                  <a:lnTo>
                    <a:pt x="208838" y="3048660"/>
                  </a:lnTo>
                  <a:lnTo>
                    <a:pt x="248310" y="3054223"/>
                  </a:lnTo>
                  <a:lnTo>
                    <a:pt x="269163" y="3056877"/>
                  </a:lnTo>
                  <a:lnTo>
                    <a:pt x="290220" y="3059125"/>
                  </a:lnTo>
                  <a:lnTo>
                    <a:pt x="311353" y="3060801"/>
                  </a:lnTo>
                  <a:lnTo>
                    <a:pt x="332447" y="3061741"/>
                  </a:lnTo>
                  <a:lnTo>
                    <a:pt x="354634" y="3062160"/>
                  </a:lnTo>
                  <a:lnTo>
                    <a:pt x="420687" y="3062020"/>
                  </a:lnTo>
                  <a:lnTo>
                    <a:pt x="440448" y="3062198"/>
                  </a:lnTo>
                  <a:lnTo>
                    <a:pt x="479552" y="3061335"/>
                  </a:lnTo>
                  <a:lnTo>
                    <a:pt x="520890" y="3042589"/>
                  </a:lnTo>
                  <a:lnTo>
                    <a:pt x="522300" y="3032861"/>
                  </a:lnTo>
                  <a:lnTo>
                    <a:pt x="523379" y="3030664"/>
                  </a:lnTo>
                  <a:lnTo>
                    <a:pt x="523798" y="3027591"/>
                  </a:lnTo>
                  <a:close/>
                </a:path>
                <a:path w="7215505" h="3791584">
                  <a:moveTo>
                    <a:pt x="573214" y="3137966"/>
                  </a:moveTo>
                  <a:lnTo>
                    <a:pt x="571131" y="3127768"/>
                  </a:lnTo>
                  <a:lnTo>
                    <a:pt x="570014" y="3124492"/>
                  </a:lnTo>
                  <a:lnTo>
                    <a:pt x="566026" y="3119259"/>
                  </a:lnTo>
                  <a:lnTo>
                    <a:pt x="561708" y="3112109"/>
                  </a:lnTo>
                  <a:lnTo>
                    <a:pt x="555218" y="3106864"/>
                  </a:lnTo>
                  <a:lnTo>
                    <a:pt x="547268" y="3103753"/>
                  </a:lnTo>
                  <a:lnTo>
                    <a:pt x="538543" y="3103029"/>
                  </a:lnTo>
                  <a:lnTo>
                    <a:pt x="536143" y="3103486"/>
                  </a:lnTo>
                  <a:lnTo>
                    <a:pt x="534606" y="3103283"/>
                  </a:lnTo>
                  <a:lnTo>
                    <a:pt x="532866" y="3104604"/>
                  </a:lnTo>
                  <a:lnTo>
                    <a:pt x="511213" y="3108693"/>
                  </a:lnTo>
                  <a:lnTo>
                    <a:pt x="508850" y="3109188"/>
                  </a:lnTo>
                  <a:lnTo>
                    <a:pt x="507669" y="3109442"/>
                  </a:lnTo>
                  <a:lnTo>
                    <a:pt x="501446" y="3110763"/>
                  </a:lnTo>
                  <a:lnTo>
                    <a:pt x="481634" y="3114560"/>
                  </a:lnTo>
                  <a:lnTo>
                    <a:pt x="471868" y="3116630"/>
                  </a:lnTo>
                  <a:lnTo>
                    <a:pt x="437222" y="3125076"/>
                  </a:lnTo>
                  <a:lnTo>
                    <a:pt x="402602" y="3133382"/>
                  </a:lnTo>
                  <a:lnTo>
                    <a:pt x="368185" y="3142310"/>
                  </a:lnTo>
                  <a:lnTo>
                    <a:pt x="317741" y="3158121"/>
                  </a:lnTo>
                  <a:lnTo>
                    <a:pt x="269303" y="3175812"/>
                  </a:lnTo>
                  <a:lnTo>
                    <a:pt x="190665" y="3202635"/>
                  </a:lnTo>
                  <a:lnTo>
                    <a:pt x="171818" y="3208591"/>
                  </a:lnTo>
                  <a:lnTo>
                    <a:pt x="152920" y="3214497"/>
                  </a:lnTo>
                  <a:lnTo>
                    <a:pt x="134378" y="3220694"/>
                  </a:lnTo>
                  <a:lnTo>
                    <a:pt x="105778" y="3231654"/>
                  </a:lnTo>
                  <a:lnTo>
                    <a:pt x="95427" y="3235883"/>
                  </a:lnTo>
                  <a:lnTo>
                    <a:pt x="84912" y="3240227"/>
                  </a:lnTo>
                  <a:lnTo>
                    <a:pt x="74028" y="3244596"/>
                  </a:lnTo>
                  <a:lnTo>
                    <a:pt x="65239" y="3248228"/>
                  </a:lnTo>
                  <a:lnTo>
                    <a:pt x="56400" y="3252152"/>
                  </a:lnTo>
                  <a:lnTo>
                    <a:pt x="47815" y="3256407"/>
                  </a:lnTo>
                  <a:lnTo>
                    <a:pt x="40487" y="3260623"/>
                  </a:lnTo>
                  <a:lnTo>
                    <a:pt x="26250" y="3268573"/>
                  </a:lnTo>
                  <a:lnTo>
                    <a:pt x="20154" y="3273209"/>
                  </a:lnTo>
                  <a:lnTo>
                    <a:pt x="11671" y="3281057"/>
                  </a:lnTo>
                  <a:lnTo>
                    <a:pt x="5410" y="3290443"/>
                  </a:lnTo>
                  <a:lnTo>
                    <a:pt x="2641" y="3301034"/>
                  </a:lnTo>
                  <a:lnTo>
                    <a:pt x="4660" y="3312503"/>
                  </a:lnTo>
                  <a:lnTo>
                    <a:pt x="5118" y="3314916"/>
                  </a:lnTo>
                  <a:lnTo>
                    <a:pt x="8432" y="3319272"/>
                  </a:lnTo>
                  <a:lnTo>
                    <a:pt x="11531" y="3325164"/>
                  </a:lnTo>
                  <a:lnTo>
                    <a:pt x="19659" y="3328606"/>
                  </a:lnTo>
                  <a:lnTo>
                    <a:pt x="29730" y="3329190"/>
                  </a:lnTo>
                  <a:lnTo>
                    <a:pt x="36741" y="3329368"/>
                  </a:lnTo>
                  <a:lnTo>
                    <a:pt x="42214" y="3329330"/>
                  </a:lnTo>
                  <a:lnTo>
                    <a:pt x="49225" y="3329495"/>
                  </a:lnTo>
                  <a:lnTo>
                    <a:pt x="69037" y="3327514"/>
                  </a:lnTo>
                  <a:lnTo>
                    <a:pt x="88569" y="3323818"/>
                  </a:lnTo>
                  <a:lnTo>
                    <a:pt x="108051" y="3319373"/>
                  </a:lnTo>
                  <a:lnTo>
                    <a:pt x="127736" y="3315170"/>
                  </a:lnTo>
                  <a:lnTo>
                    <a:pt x="173634" y="3304997"/>
                  </a:lnTo>
                  <a:lnTo>
                    <a:pt x="211874" y="3293795"/>
                  </a:lnTo>
                  <a:lnTo>
                    <a:pt x="250786" y="3279838"/>
                  </a:lnTo>
                  <a:lnTo>
                    <a:pt x="308356" y="3257918"/>
                  </a:lnTo>
                  <a:lnTo>
                    <a:pt x="327571" y="3250819"/>
                  </a:lnTo>
                  <a:lnTo>
                    <a:pt x="346875" y="3244177"/>
                  </a:lnTo>
                  <a:lnTo>
                    <a:pt x="366293" y="3238220"/>
                  </a:lnTo>
                  <a:lnTo>
                    <a:pt x="385876" y="3232759"/>
                  </a:lnTo>
                  <a:lnTo>
                    <a:pt x="405384" y="3227222"/>
                  </a:lnTo>
                  <a:lnTo>
                    <a:pt x="442976" y="3214255"/>
                  </a:lnTo>
                  <a:lnTo>
                    <a:pt x="486841" y="3194621"/>
                  </a:lnTo>
                  <a:lnTo>
                    <a:pt x="514731" y="3181108"/>
                  </a:lnTo>
                  <a:lnTo>
                    <a:pt x="528510" y="3174809"/>
                  </a:lnTo>
                  <a:lnTo>
                    <a:pt x="542417" y="3168675"/>
                  </a:lnTo>
                  <a:lnTo>
                    <a:pt x="556260" y="3162465"/>
                  </a:lnTo>
                  <a:lnTo>
                    <a:pt x="565048" y="3156381"/>
                  </a:lnTo>
                  <a:lnTo>
                    <a:pt x="570941" y="3147860"/>
                  </a:lnTo>
                  <a:lnTo>
                    <a:pt x="573214" y="3137966"/>
                  </a:lnTo>
                  <a:close/>
                </a:path>
                <a:path w="7215505" h="3791584">
                  <a:moveTo>
                    <a:pt x="629259" y="3205975"/>
                  </a:moveTo>
                  <a:lnTo>
                    <a:pt x="597344" y="3182112"/>
                  </a:lnTo>
                  <a:lnTo>
                    <a:pt x="590994" y="3182810"/>
                  </a:lnTo>
                  <a:lnTo>
                    <a:pt x="586638" y="3186125"/>
                  </a:lnTo>
                  <a:lnTo>
                    <a:pt x="581621" y="3188576"/>
                  </a:lnTo>
                  <a:lnTo>
                    <a:pt x="575729" y="3191675"/>
                  </a:lnTo>
                  <a:lnTo>
                    <a:pt x="561416" y="3202698"/>
                  </a:lnTo>
                  <a:lnTo>
                    <a:pt x="558977" y="3204629"/>
                  </a:lnTo>
                  <a:lnTo>
                    <a:pt x="546963" y="3214725"/>
                  </a:lnTo>
                  <a:lnTo>
                    <a:pt x="540677" y="3219729"/>
                  </a:lnTo>
                  <a:lnTo>
                    <a:pt x="533679" y="3225584"/>
                  </a:lnTo>
                  <a:lnTo>
                    <a:pt x="525246" y="3231985"/>
                  </a:lnTo>
                  <a:lnTo>
                    <a:pt x="517245" y="3237738"/>
                  </a:lnTo>
                  <a:lnTo>
                    <a:pt x="509308" y="3243592"/>
                  </a:lnTo>
                  <a:lnTo>
                    <a:pt x="465239" y="3277692"/>
                  </a:lnTo>
                  <a:lnTo>
                    <a:pt x="422021" y="3313950"/>
                  </a:lnTo>
                  <a:lnTo>
                    <a:pt x="407784" y="3325876"/>
                  </a:lnTo>
                  <a:lnTo>
                    <a:pt x="393471" y="3337217"/>
                  </a:lnTo>
                  <a:lnTo>
                    <a:pt x="384340" y="3344189"/>
                  </a:lnTo>
                  <a:lnTo>
                    <a:pt x="361759" y="3361525"/>
                  </a:lnTo>
                  <a:lnTo>
                    <a:pt x="345973" y="3373945"/>
                  </a:lnTo>
                  <a:lnTo>
                    <a:pt x="330542" y="3386480"/>
                  </a:lnTo>
                  <a:lnTo>
                    <a:pt x="316001" y="3398101"/>
                  </a:lnTo>
                  <a:lnTo>
                    <a:pt x="307721" y="3404565"/>
                  </a:lnTo>
                  <a:lnTo>
                    <a:pt x="298284" y="3411880"/>
                  </a:lnTo>
                  <a:lnTo>
                    <a:pt x="282181" y="3424618"/>
                  </a:lnTo>
                  <a:lnTo>
                    <a:pt x="250266" y="3451809"/>
                  </a:lnTo>
                  <a:lnTo>
                    <a:pt x="219125" y="3480498"/>
                  </a:lnTo>
                  <a:lnTo>
                    <a:pt x="187744" y="3511994"/>
                  </a:lnTo>
                  <a:lnTo>
                    <a:pt x="159131" y="3546868"/>
                  </a:lnTo>
                  <a:lnTo>
                    <a:pt x="140195" y="3580142"/>
                  </a:lnTo>
                  <a:lnTo>
                    <a:pt x="138214" y="3594709"/>
                  </a:lnTo>
                  <a:lnTo>
                    <a:pt x="139115" y="3599523"/>
                  </a:lnTo>
                  <a:lnTo>
                    <a:pt x="141566" y="3604539"/>
                  </a:lnTo>
                  <a:lnTo>
                    <a:pt x="144221" y="3608032"/>
                  </a:lnTo>
                  <a:lnTo>
                    <a:pt x="147320" y="3613924"/>
                  </a:lnTo>
                  <a:lnTo>
                    <a:pt x="150850" y="3616744"/>
                  </a:lnTo>
                  <a:lnTo>
                    <a:pt x="155244" y="3618903"/>
                  </a:lnTo>
                  <a:lnTo>
                    <a:pt x="160299" y="3621925"/>
                  </a:lnTo>
                  <a:lnTo>
                    <a:pt x="167309" y="3622103"/>
                  </a:lnTo>
                  <a:lnTo>
                    <a:pt x="179997" y="3620706"/>
                  </a:lnTo>
                  <a:lnTo>
                    <a:pt x="185889" y="3617595"/>
                  </a:lnTo>
                  <a:lnTo>
                    <a:pt x="192443" y="3615359"/>
                  </a:lnTo>
                  <a:lnTo>
                    <a:pt x="200736" y="3611803"/>
                  </a:lnTo>
                  <a:lnTo>
                    <a:pt x="207492" y="3608032"/>
                  </a:lnTo>
                  <a:lnTo>
                    <a:pt x="214464" y="3602736"/>
                  </a:lnTo>
                  <a:lnTo>
                    <a:pt x="230886" y="3592042"/>
                  </a:lnTo>
                  <a:lnTo>
                    <a:pt x="262636" y="3569944"/>
                  </a:lnTo>
                  <a:lnTo>
                    <a:pt x="294779" y="3545573"/>
                  </a:lnTo>
                  <a:lnTo>
                    <a:pt x="310756" y="3532225"/>
                  </a:lnTo>
                  <a:lnTo>
                    <a:pt x="319151" y="3525596"/>
                  </a:lnTo>
                  <a:lnTo>
                    <a:pt x="327431" y="3518674"/>
                  </a:lnTo>
                  <a:lnTo>
                    <a:pt x="335762" y="3511448"/>
                  </a:lnTo>
                  <a:lnTo>
                    <a:pt x="343242" y="3504869"/>
                  </a:lnTo>
                  <a:lnTo>
                    <a:pt x="352234" y="3497084"/>
                  </a:lnTo>
                  <a:lnTo>
                    <a:pt x="406298" y="3449891"/>
                  </a:lnTo>
                  <a:lnTo>
                    <a:pt x="440258" y="3417697"/>
                  </a:lnTo>
                  <a:lnTo>
                    <a:pt x="473722" y="3384842"/>
                  </a:lnTo>
                  <a:lnTo>
                    <a:pt x="482625" y="3376218"/>
                  </a:lnTo>
                  <a:lnTo>
                    <a:pt x="500341" y="3359569"/>
                  </a:lnTo>
                  <a:lnTo>
                    <a:pt x="508749" y="3351314"/>
                  </a:lnTo>
                  <a:lnTo>
                    <a:pt x="516382" y="3343440"/>
                  </a:lnTo>
                  <a:lnTo>
                    <a:pt x="531977" y="3327450"/>
                  </a:lnTo>
                  <a:lnTo>
                    <a:pt x="539610" y="3319576"/>
                  </a:lnTo>
                  <a:lnTo>
                    <a:pt x="551967" y="3307308"/>
                  </a:lnTo>
                  <a:lnTo>
                    <a:pt x="576707" y="3283343"/>
                  </a:lnTo>
                  <a:lnTo>
                    <a:pt x="589559" y="3270694"/>
                  </a:lnTo>
                  <a:lnTo>
                    <a:pt x="619201" y="3239770"/>
                  </a:lnTo>
                  <a:lnTo>
                    <a:pt x="620699" y="3234499"/>
                  </a:lnTo>
                  <a:lnTo>
                    <a:pt x="620661" y="3229025"/>
                  </a:lnTo>
                  <a:lnTo>
                    <a:pt x="621525" y="3228365"/>
                  </a:lnTo>
                  <a:lnTo>
                    <a:pt x="620864" y="3227501"/>
                  </a:lnTo>
                  <a:lnTo>
                    <a:pt x="623481" y="3225508"/>
                  </a:lnTo>
                  <a:lnTo>
                    <a:pt x="623684" y="3223971"/>
                  </a:lnTo>
                  <a:lnTo>
                    <a:pt x="624560" y="3223310"/>
                  </a:lnTo>
                  <a:lnTo>
                    <a:pt x="626503" y="3220453"/>
                  </a:lnTo>
                  <a:lnTo>
                    <a:pt x="626922" y="3217380"/>
                  </a:lnTo>
                  <a:lnTo>
                    <a:pt x="628218" y="3213646"/>
                  </a:lnTo>
                  <a:lnTo>
                    <a:pt x="629259" y="3205975"/>
                  </a:lnTo>
                  <a:close/>
                </a:path>
                <a:path w="7215505" h="3791584">
                  <a:moveTo>
                    <a:pt x="656386" y="3276587"/>
                  </a:moveTo>
                  <a:lnTo>
                    <a:pt x="655370" y="3278276"/>
                  </a:lnTo>
                  <a:lnTo>
                    <a:pt x="656247" y="3277616"/>
                  </a:lnTo>
                  <a:lnTo>
                    <a:pt x="656386" y="3276587"/>
                  </a:lnTo>
                  <a:close/>
                </a:path>
                <a:path w="7215505" h="3791584">
                  <a:moveTo>
                    <a:pt x="656894" y="3275749"/>
                  </a:moveTo>
                  <a:lnTo>
                    <a:pt x="656450" y="3276079"/>
                  </a:lnTo>
                  <a:lnTo>
                    <a:pt x="656386" y="3276587"/>
                  </a:lnTo>
                  <a:lnTo>
                    <a:pt x="656894" y="3275749"/>
                  </a:lnTo>
                  <a:close/>
                </a:path>
                <a:path w="7215505" h="3791584">
                  <a:moveTo>
                    <a:pt x="715619" y="3283343"/>
                  </a:moveTo>
                  <a:lnTo>
                    <a:pt x="692416" y="3252838"/>
                  </a:lnTo>
                  <a:lnTo>
                    <a:pt x="687819" y="3252216"/>
                  </a:lnTo>
                  <a:lnTo>
                    <a:pt x="683006" y="3253130"/>
                  </a:lnTo>
                  <a:lnTo>
                    <a:pt x="678865" y="3254908"/>
                  </a:lnTo>
                  <a:lnTo>
                    <a:pt x="673176" y="3256483"/>
                  </a:lnTo>
                  <a:lnTo>
                    <a:pt x="667283" y="3259582"/>
                  </a:lnTo>
                  <a:lnTo>
                    <a:pt x="661225" y="3269704"/>
                  </a:lnTo>
                  <a:lnTo>
                    <a:pt x="658406" y="3273221"/>
                  </a:lnTo>
                  <a:lnTo>
                    <a:pt x="657199" y="3275241"/>
                  </a:lnTo>
                  <a:lnTo>
                    <a:pt x="656894" y="3275749"/>
                  </a:lnTo>
                  <a:lnTo>
                    <a:pt x="657326" y="3275419"/>
                  </a:lnTo>
                  <a:lnTo>
                    <a:pt x="656247" y="3277616"/>
                  </a:lnTo>
                  <a:lnTo>
                    <a:pt x="655167" y="3279813"/>
                  </a:lnTo>
                  <a:lnTo>
                    <a:pt x="654519" y="3280765"/>
                  </a:lnTo>
                  <a:lnTo>
                    <a:pt x="653211" y="3282670"/>
                  </a:lnTo>
                  <a:lnTo>
                    <a:pt x="651052" y="3287064"/>
                  </a:lnTo>
                  <a:lnTo>
                    <a:pt x="654964" y="3281349"/>
                  </a:lnTo>
                  <a:lnTo>
                    <a:pt x="650519" y="3289071"/>
                  </a:lnTo>
                  <a:lnTo>
                    <a:pt x="641883" y="3304832"/>
                  </a:lnTo>
                  <a:lnTo>
                    <a:pt x="637438" y="3312553"/>
                  </a:lnTo>
                  <a:lnTo>
                    <a:pt x="637235" y="3314090"/>
                  </a:lnTo>
                  <a:lnTo>
                    <a:pt x="635495" y="3315424"/>
                  </a:lnTo>
                  <a:lnTo>
                    <a:pt x="635279" y="3316948"/>
                  </a:lnTo>
                  <a:lnTo>
                    <a:pt x="636155" y="3316287"/>
                  </a:lnTo>
                  <a:lnTo>
                    <a:pt x="633120" y="3321342"/>
                  </a:lnTo>
                  <a:lnTo>
                    <a:pt x="630758" y="3327273"/>
                  </a:lnTo>
                  <a:lnTo>
                    <a:pt x="628738" y="3330651"/>
                  </a:lnTo>
                  <a:lnTo>
                    <a:pt x="628802" y="3330130"/>
                  </a:lnTo>
                  <a:lnTo>
                    <a:pt x="627722" y="3332327"/>
                  </a:lnTo>
                  <a:lnTo>
                    <a:pt x="625779" y="3335197"/>
                  </a:lnTo>
                  <a:lnTo>
                    <a:pt x="624700" y="3337395"/>
                  </a:lnTo>
                  <a:lnTo>
                    <a:pt x="609092" y="3365296"/>
                  </a:lnTo>
                  <a:lnTo>
                    <a:pt x="581507" y="3422485"/>
                  </a:lnTo>
                  <a:lnTo>
                    <a:pt x="566661" y="3460889"/>
                  </a:lnTo>
                  <a:lnTo>
                    <a:pt x="557212" y="3489147"/>
                  </a:lnTo>
                  <a:lnTo>
                    <a:pt x="553821" y="3498532"/>
                  </a:lnTo>
                  <a:lnTo>
                    <a:pt x="546201" y="3516884"/>
                  </a:lnTo>
                  <a:lnTo>
                    <a:pt x="542798" y="3526256"/>
                  </a:lnTo>
                  <a:lnTo>
                    <a:pt x="538607" y="3535629"/>
                  </a:lnTo>
                  <a:lnTo>
                    <a:pt x="534504" y="3544951"/>
                  </a:lnTo>
                  <a:lnTo>
                    <a:pt x="530555" y="3554145"/>
                  </a:lnTo>
                  <a:lnTo>
                    <a:pt x="526859" y="3563150"/>
                  </a:lnTo>
                  <a:lnTo>
                    <a:pt x="522922" y="3572573"/>
                  </a:lnTo>
                  <a:lnTo>
                    <a:pt x="519404" y="3582060"/>
                  </a:lnTo>
                  <a:lnTo>
                    <a:pt x="516191" y="3591585"/>
                  </a:lnTo>
                  <a:lnTo>
                    <a:pt x="513105" y="3601123"/>
                  </a:lnTo>
                  <a:lnTo>
                    <a:pt x="509435" y="3610927"/>
                  </a:lnTo>
                  <a:lnTo>
                    <a:pt x="502158" y="3629964"/>
                  </a:lnTo>
                  <a:lnTo>
                    <a:pt x="498487" y="3639756"/>
                  </a:lnTo>
                  <a:lnTo>
                    <a:pt x="495287" y="3649395"/>
                  </a:lnTo>
                  <a:lnTo>
                    <a:pt x="491858" y="3659073"/>
                  </a:lnTo>
                  <a:lnTo>
                    <a:pt x="488315" y="3668585"/>
                  </a:lnTo>
                  <a:lnTo>
                    <a:pt x="484733" y="3677742"/>
                  </a:lnTo>
                  <a:lnTo>
                    <a:pt x="481215" y="3686632"/>
                  </a:lnTo>
                  <a:lnTo>
                    <a:pt x="477824" y="3695547"/>
                  </a:lnTo>
                  <a:lnTo>
                    <a:pt x="474802" y="3704310"/>
                  </a:lnTo>
                  <a:lnTo>
                    <a:pt x="472071" y="3713518"/>
                  </a:lnTo>
                  <a:lnTo>
                    <a:pt x="470115" y="3719360"/>
                  </a:lnTo>
                  <a:lnTo>
                    <a:pt x="468185" y="3725583"/>
                  </a:lnTo>
                  <a:lnTo>
                    <a:pt x="466382" y="3731971"/>
                  </a:lnTo>
                  <a:lnTo>
                    <a:pt x="464794" y="3738308"/>
                  </a:lnTo>
                  <a:lnTo>
                    <a:pt x="464375" y="3741369"/>
                  </a:lnTo>
                  <a:lnTo>
                    <a:pt x="463092" y="3745103"/>
                  </a:lnTo>
                  <a:lnTo>
                    <a:pt x="462673" y="3748176"/>
                  </a:lnTo>
                  <a:lnTo>
                    <a:pt x="461175" y="3753434"/>
                  </a:lnTo>
                  <a:lnTo>
                    <a:pt x="461873" y="3759784"/>
                  </a:lnTo>
                  <a:lnTo>
                    <a:pt x="461949" y="3770731"/>
                  </a:lnTo>
                  <a:lnTo>
                    <a:pt x="464400" y="3775748"/>
                  </a:lnTo>
                  <a:lnTo>
                    <a:pt x="468376" y="3780980"/>
                  </a:lnTo>
                  <a:lnTo>
                    <a:pt x="465759" y="3782974"/>
                  </a:lnTo>
                  <a:lnTo>
                    <a:pt x="467956" y="3784054"/>
                  </a:lnTo>
                  <a:lnTo>
                    <a:pt x="469290" y="3785793"/>
                  </a:lnTo>
                  <a:lnTo>
                    <a:pt x="475843" y="3789324"/>
                  </a:lnTo>
                  <a:lnTo>
                    <a:pt x="482625" y="3791115"/>
                  </a:lnTo>
                  <a:lnTo>
                    <a:pt x="489648" y="3791191"/>
                  </a:lnTo>
                  <a:lnTo>
                    <a:pt x="496900" y="3789540"/>
                  </a:lnTo>
                  <a:lnTo>
                    <a:pt x="526122" y="3757676"/>
                  </a:lnTo>
                  <a:lnTo>
                    <a:pt x="531037" y="3750373"/>
                  </a:lnTo>
                  <a:lnTo>
                    <a:pt x="535990" y="3743299"/>
                  </a:lnTo>
                  <a:lnTo>
                    <a:pt x="546747" y="3726573"/>
                  </a:lnTo>
                  <a:lnTo>
                    <a:pt x="556856" y="3709708"/>
                  </a:lnTo>
                  <a:lnTo>
                    <a:pt x="566280" y="3692588"/>
                  </a:lnTo>
                  <a:lnTo>
                    <a:pt x="574929" y="3675151"/>
                  </a:lnTo>
                  <a:lnTo>
                    <a:pt x="583539" y="3657993"/>
                  </a:lnTo>
                  <a:lnTo>
                    <a:pt x="599782" y="3622383"/>
                  </a:lnTo>
                  <a:lnTo>
                    <a:pt x="617194" y="3577653"/>
                  </a:lnTo>
                  <a:lnTo>
                    <a:pt x="620610" y="3568865"/>
                  </a:lnTo>
                  <a:lnTo>
                    <a:pt x="624268" y="3560102"/>
                  </a:lnTo>
                  <a:lnTo>
                    <a:pt x="631825" y="3542919"/>
                  </a:lnTo>
                  <a:lnTo>
                    <a:pt x="643255" y="3515626"/>
                  </a:lnTo>
                  <a:lnTo>
                    <a:pt x="658596" y="3477768"/>
                  </a:lnTo>
                  <a:lnTo>
                    <a:pt x="672376" y="3440138"/>
                  </a:lnTo>
                  <a:lnTo>
                    <a:pt x="683615" y="3402774"/>
                  </a:lnTo>
                  <a:lnTo>
                    <a:pt x="688733" y="3383584"/>
                  </a:lnTo>
                  <a:lnTo>
                    <a:pt x="692238" y="3371634"/>
                  </a:lnTo>
                  <a:lnTo>
                    <a:pt x="706564" y="3322536"/>
                  </a:lnTo>
                  <a:lnTo>
                    <a:pt x="712990" y="3296462"/>
                  </a:lnTo>
                  <a:lnTo>
                    <a:pt x="715619" y="3283343"/>
                  </a:lnTo>
                  <a:close/>
                </a:path>
                <a:path w="7215505" h="3791584">
                  <a:moveTo>
                    <a:pt x="6516446" y="538314"/>
                  </a:moveTo>
                  <a:lnTo>
                    <a:pt x="6516421" y="537794"/>
                  </a:lnTo>
                  <a:lnTo>
                    <a:pt x="6516078" y="538721"/>
                  </a:lnTo>
                  <a:lnTo>
                    <a:pt x="6516446" y="538314"/>
                  </a:lnTo>
                  <a:close/>
                </a:path>
                <a:path w="7215505" h="3791584">
                  <a:moveTo>
                    <a:pt x="6620015" y="33070"/>
                  </a:moveTo>
                  <a:lnTo>
                    <a:pt x="6618160" y="26962"/>
                  </a:lnTo>
                  <a:lnTo>
                    <a:pt x="6616052" y="16217"/>
                  </a:lnTo>
                  <a:lnTo>
                    <a:pt x="6612725" y="11734"/>
                  </a:lnTo>
                  <a:lnTo>
                    <a:pt x="6607848" y="7327"/>
                  </a:lnTo>
                  <a:lnTo>
                    <a:pt x="6610045" y="4889"/>
                  </a:lnTo>
                  <a:lnTo>
                    <a:pt x="6607696" y="4241"/>
                  </a:lnTo>
                  <a:lnTo>
                    <a:pt x="6606070" y="2768"/>
                  </a:lnTo>
                  <a:lnTo>
                    <a:pt x="6598971" y="520"/>
                  </a:lnTo>
                  <a:lnTo>
                    <a:pt x="6591973" y="0"/>
                  </a:lnTo>
                  <a:lnTo>
                    <a:pt x="6585051" y="1231"/>
                  </a:lnTo>
                  <a:lnTo>
                    <a:pt x="6559093" y="32524"/>
                  </a:lnTo>
                  <a:lnTo>
                    <a:pt x="6551930" y="49009"/>
                  </a:lnTo>
                  <a:lnTo>
                    <a:pt x="6548374" y="56883"/>
                  </a:lnTo>
                  <a:lnTo>
                    <a:pt x="6540906" y="75298"/>
                  </a:lnTo>
                  <a:lnTo>
                    <a:pt x="6534086" y="93751"/>
                  </a:lnTo>
                  <a:lnTo>
                    <a:pt x="6528003" y="112318"/>
                  </a:lnTo>
                  <a:lnTo>
                    <a:pt x="6522720" y="131051"/>
                  </a:lnTo>
                  <a:lnTo>
                    <a:pt x="6517424" y="149504"/>
                  </a:lnTo>
                  <a:lnTo>
                    <a:pt x="6508064" y="187502"/>
                  </a:lnTo>
                  <a:lnTo>
                    <a:pt x="6499225" y="234696"/>
                  </a:lnTo>
                  <a:lnTo>
                    <a:pt x="6497498" y="243954"/>
                  </a:lnTo>
                  <a:lnTo>
                    <a:pt x="6495529" y="253238"/>
                  </a:lnTo>
                  <a:lnTo>
                    <a:pt x="6491275" y="271526"/>
                  </a:lnTo>
                  <a:lnTo>
                    <a:pt x="6485090" y="300469"/>
                  </a:lnTo>
                  <a:lnTo>
                    <a:pt x="6477025" y="340512"/>
                  </a:lnTo>
                  <a:lnTo>
                    <a:pt x="6470447" y="380034"/>
                  </a:lnTo>
                  <a:lnTo>
                    <a:pt x="6466319" y="418833"/>
                  </a:lnTo>
                  <a:lnTo>
                    <a:pt x="6464833" y="438632"/>
                  </a:lnTo>
                  <a:lnTo>
                    <a:pt x="6463601" y="451027"/>
                  </a:lnTo>
                  <a:lnTo>
                    <a:pt x="6458610" y="501929"/>
                  </a:lnTo>
                  <a:lnTo>
                    <a:pt x="6456959" y="542124"/>
                  </a:lnTo>
                  <a:lnTo>
                    <a:pt x="6459436" y="552450"/>
                  </a:lnTo>
                  <a:lnTo>
                    <a:pt x="6465951" y="560755"/>
                  </a:lnTo>
                  <a:lnTo>
                    <a:pt x="6475082" y="566166"/>
                  </a:lnTo>
                  <a:lnTo>
                    <a:pt x="6485407" y="567804"/>
                  </a:lnTo>
                  <a:lnTo>
                    <a:pt x="6490043" y="567575"/>
                  </a:lnTo>
                  <a:lnTo>
                    <a:pt x="6494602" y="565785"/>
                  </a:lnTo>
                  <a:lnTo>
                    <a:pt x="6498349" y="563270"/>
                  </a:lnTo>
                  <a:lnTo>
                    <a:pt x="6503644" y="560679"/>
                  </a:lnTo>
                  <a:lnTo>
                    <a:pt x="6508851" y="556526"/>
                  </a:lnTo>
                  <a:lnTo>
                    <a:pt x="6512941" y="545465"/>
                  </a:lnTo>
                  <a:lnTo>
                    <a:pt x="6515062" y="541489"/>
                  </a:lnTo>
                  <a:lnTo>
                    <a:pt x="6515875" y="539280"/>
                  </a:lnTo>
                  <a:lnTo>
                    <a:pt x="6516078" y="538721"/>
                  </a:lnTo>
                  <a:lnTo>
                    <a:pt x="6515722" y="539127"/>
                  </a:lnTo>
                  <a:lnTo>
                    <a:pt x="6516370" y="536790"/>
                  </a:lnTo>
                  <a:lnTo>
                    <a:pt x="6516421" y="537794"/>
                  </a:lnTo>
                  <a:lnTo>
                    <a:pt x="6517106" y="535952"/>
                  </a:lnTo>
                  <a:lnTo>
                    <a:pt x="6516370" y="536752"/>
                  </a:lnTo>
                  <a:lnTo>
                    <a:pt x="6517030" y="534416"/>
                  </a:lnTo>
                  <a:lnTo>
                    <a:pt x="6517487" y="533349"/>
                  </a:lnTo>
                  <a:lnTo>
                    <a:pt x="6518415" y="531241"/>
                  </a:lnTo>
                  <a:lnTo>
                    <a:pt x="6519723" y="526516"/>
                  </a:lnTo>
                  <a:lnTo>
                    <a:pt x="6516941" y="532866"/>
                  </a:lnTo>
                  <a:lnTo>
                    <a:pt x="6519888" y="524459"/>
                  </a:lnTo>
                  <a:lnTo>
                    <a:pt x="6525450" y="507365"/>
                  </a:lnTo>
                  <a:lnTo>
                    <a:pt x="6528384" y="498944"/>
                  </a:lnTo>
                  <a:lnTo>
                    <a:pt x="6528308" y="497408"/>
                  </a:lnTo>
                  <a:lnTo>
                    <a:pt x="6529768" y="495782"/>
                  </a:lnTo>
                  <a:lnTo>
                    <a:pt x="6529692" y="494233"/>
                  </a:lnTo>
                  <a:lnTo>
                    <a:pt x="6528956" y="495046"/>
                  </a:lnTo>
                  <a:lnTo>
                    <a:pt x="6531000" y="489508"/>
                  </a:lnTo>
                  <a:lnTo>
                    <a:pt x="6532232" y="483247"/>
                  </a:lnTo>
                  <a:lnTo>
                    <a:pt x="6533591" y="479564"/>
                  </a:lnTo>
                  <a:lnTo>
                    <a:pt x="6533616" y="480072"/>
                  </a:lnTo>
                  <a:lnTo>
                    <a:pt x="6534277" y="477723"/>
                  </a:lnTo>
                  <a:lnTo>
                    <a:pt x="6535661" y="474548"/>
                  </a:lnTo>
                  <a:lnTo>
                    <a:pt x="6536322" y="472186"/>
                  </a:lnTo>
                  <a:lnTo>
                    <a:pt x="6546494" y="441871"/>
                  </a:lnTo>
                  <a:lnTo>
                    <a:pt x="6563017" y="380568"/>
                  </a:lnTo>
                  <a:lnTo>
                    <a:pt x="6570497" y="340093"/>
                  </a:lnTo>
                  <a:lnTo>
                    <a:pt x="6574549" y="310553"/>
                  </a:lnTo>
                  <a:lnTo>
                    <a:pt x="6576149" y="300710"/>
                  </a:lnTo>
                  <a:lnTo>
                    <a:pt x="6580238" y="281279"/>
                  </a:lnTo>
                  <a:lnTo>
                    <a:pt x="6581838" y="271424"/>
                  </a:lnTo>
                  <a:lnTo>
                    <a:pt x="6584226" y="261442"/>
                  </a:lnTo>
                  <a:lnTo>
                    <a:pt x="6586537" y="251523"/>
                  </a:lnTo>
                  <a:lnTo>
                    <a:pt x="6588722" y="241757"/>
                  </a:lnTo>
                  <a:lnTo>
                    <a:pt x="6590690" y="232219"/>
                  </a:lnTo>
                  <a:lnTo>
                    <a:pt x="6592811" y="222224"/>
                  </a:lnTo>
                  <a:lnTo>
                    <a:pt x="6594513" y="212255"/>
                  </a:lnTo>
                  <a:lnTo>
                    <a:pt x="6595910" y="202311"/>
                  </a:lnTo>
                  <a:lnTo>
                    <a:pt x="6597167" y="192354"/>
                  </a:lnTo>
                  <a:lnTo>
                    <a:pt x="6598971" y="182041"/>
                  </a:lnTo>
                  <a:lnTo>
                    <a:pt x="6602590" y="162001"/>
                  </a:lnTo>
                  <a:lnTo>
                    <a:pt x="6604394" y="151688"/>
                  </a:lnTo>
                  <a:lnTo>
                    <a:pt x="6605752" y="141617"/>
                  </a:lnTo>
                  <a:lnTo>
                    <a:pt x="6607327" y="131470"/>
                  </a:lnTo>
                  <a:lnTo>
                    <a:pt x="6609054" y="121462"/>
                  </a:lnTo>
                  <a:lnTo>
                    <a:pt x="6610871" y="111823"/>
                  </a:lnTo>
                  <a:lnTo>
                    <a:pt x="6612699" y="102425"/>
                  </a:lnTo>
                  <a:lnTo>
                    <a:pt x="6614376" y="93040"/>
                  </a:lnTo>
                  <a:lnTo>
                    <a:pt x="6615722" y="83870"/>
                  </a:lnTo>
                  <a:lnTo>
                    <a:pt x="6616700" y="74320"/>
                  </a:lnTo>
                  <a:lnTo>
                    <a:pt x="6617538" y="68211"/>
                  </a:lnTo>
                  <a:lnTo>
                    <a:pt x="6618287" y="61734"/>
                  </a:lnTo>
                  <a:lnTo>
                    <a:pt x="6618884" y="55130"/>
                  </a:lnTo>
                  <a:lnTo>
                    <a:pt x="6619265" y="48602"/>
                  </a:lnTo>
                  <a:lnTo>
                    <a:pt x="6619100" y="45516"/>
                  </a:lnTo>
                  <a:lnTo>
                    <a:pt x="6619684" y="41605"/>
                  </a:lnTo>
                  <a:lnTo>
                    <a:pt x="6619519" y="38519"/>
                  </a:lnTo>
                  <a:lnTo>
                    <a:pt x="6620015" y="33070"/>
                  </a:lnTo>
                  <a:close/>
                </a:path>
                <a:path w="7215505" h="3791584">
                  <a:moveTo>
                    <a:pt x="6967956" y="136664"/>
                  </a:moveTo>
                  <a:lnTo>
                    <a:pt x="6966775" y="129286"/>
                  </a:lnTo>
                  <a:lnTo>
                    <a:pt x="6964997" y="124726"/>
                  </a:lnTo>
                  <a:lnTo>
                    <a:pt x="6961670" y="120243"/>
                  </a:lnTo>
                  <a:lnTo>
                    <a:pt x="6958419" y="117309"/>
                  </a:lnTo>
                  <a:lnTo>
                    <a:pt x="6954279" y="112102"/>
                  </a:lnTo>
                  <a:lnTo>
                    <a:pt x="6950291" y="109982"/>
                  </a:lnTo>
                  <a:lnTo>
                    <a:pt x="6945566" y="108661"/>
                  </a:lnTo>
                  <a:lnTo>
                    <a:pt x="6940042" y="106629"/>
                  </a:lnTo>
                  <a:lnTo>
                    <a:pt x="6933120" y="107746"/>
                  </a:lnTo>
                  <a:lnTo>
                    <a:pt x="6920916" y="111480"/>
                  </a:lnTo>
                  <a:lnTo>
                    <a:pt x="6915696" y="115620"/>
                  </a:lnTo>
                  <a:lnTo>
                    <a:pt x="6909676" y="119024"/>
                  </a:lnTo>
                  <a:lnTo>
                    <a:pt x="6902170" y="124066"/>
                  </a:lnTo>
                  <a:lnTo>
                    <a:pt x="6896227" y="129019"/>
                  </a:lnTo>
                  <a:lnTo>
                    <a:pt x="6890359" y="135521"/>
                  </a:lnTo>
                  <a:lnTo>
                    <a:pt x="6876212" y="149059"/>
                  </a:lnTo>
                  <a:lnTo>
                    <a:pt x="6849084" y="176644"/>
                  </a:lnTo>
                  <a:lnTo>
                    <a:pt x="6822008" y="206540"/>
                  </a:lnTo>
                  <a:lnTo>
                    <a:pt x="6808787" y="222631"/>
                  </a:lnTo>
                  <a:lnTo>
                    <a:pt x="6801764" y="230682"/>
                  </a:lnTo>
                  <a:lnTo>
                    <a:pt x="6794894" y="239026"/>
                  </a:lnTo>
                  <a:lnTo>
                    <a:pt x="6788048" y="247662"/>
                  </a:lnTo>
                  <a:lnTo>
                    <a:pt x="6781914" y="255511"/>
                  </a:lnTo>
                  <a:lnTo>
                    <a:pt x="6774510" y="264833"/>
                  </a:lnTo>
                  <a:lnTo>
                    <a:pt x="6730124" y="321208"/>
                  </a:lnTo>
                  <a:lnTo>
                    <a:pt x="6702704" y="359143"/>
                  </a:lnTo>
                  <a:lnTo>
                    <a:pt x="6675895" y="397624"/>
                  </a:lnTo>
                  <a:lnTo>
                    <a:pt x="6668744" y="407733"/>
                  </a:lnTo>
                  <a:lnTo>
                    <a:pt x="6654419" y="427380"/>
                  </a:lnTo>
                  <a:lnTo>
                    <a:pt x="6647688" y="437045"/>
                  </a:lnTo>
                  <a:lnTo>
                    <a:pt x="6641643" y="446189"/>
                  </a:lnTo>
                  <a:lnTo>
                    <a:pt x="6629273" y="464794"/>
                  </a:lnTo>
                  <a:lnTo>
                    <a:pt x="6623228" y="473951"/>
                  </a:lnTo>
                  <a:lnTo>
                    <a:pt x="6613360" y="488302"/>
                  </a:lnTo>
                  <a:lnTo>
                    <a:pt x="6593484" y="516420"/>
                  </a:lnTo>
                  <a:lnTo>
                    <a:pt x="6583197" y="531228"/>
                  </a:lnTo>
                  <a:lnTo>
                    <a:pt x="6559778" y="567105"/>
                  </a:lnTo>
                  <a:lnTo>
                    <a:pt x="6559283" y="572554"/>
                  </a:lnTo>
                  <a:lnTo>
                    <a:pt x="6560337" y="577926"/>
                  </a:lnTo>
                  <a:lnTo>
                    <a:pt x="6559601" y="578739"/>
                  </a:lnTo>
                  <a:lnTo>
                    <a:pt x="6560413" y="579475"/>
                  </a:lnTo>
                  <a:lnTo>
                    <a:pt x="6558216" y="581914"/>
                  </a:lnTo>
                  <a:lnTo>
                    <a:pt x="6558293" y="583463"/>
                  </a:lnTo>
                  <a:lnTo>
                    <a:pt x="6557556" y="584276"/>
                  </a:lnTo>
                  <a:lnTo>
                    <a:pt x="6556172" y="587438"/>
                  </a:lnTo>
                  <a:lnTo>
                    <a:pt x="6556337" y="590537"/>
                  </a:lnTo>
                  <a:lnTo>
                    <a:pt x="6555753" y="594436"/>
                  </a:lnTo>
                  <a:lnTo>
                    <a:pt x="6584493" y="620979"/>
                  </a:lnTo>
                  <a:lnTo>
                    <a:pt x="6591935" y="619721"/>
                  </a:lnTo>
                  <a:lnTo>
                    <a:pt x="6598044" y="617855"/>
                  </a:lnTo>
                  <a:lnTo>
                    <a:pt x="6601701" y="613791"/>
                  </a:lnTo>
                  <a:lnTo>
                    <a:pt x="6606184" y="610463"/>
                  </a:lnTo>
                  <a:lnTo>
                    <a:pt x="6611404" y="606323"/>
                  </a:lnTo>
                  <a:lnTo>
                    <a:pt x="6623418" y="592848"/>
                  </a:lnTo>
                  <a:lnTo>
                    <a:pt x="6625463" y="590486"/>
                  </a:lnTo>
                  <a:lnTo>
                    <a:pt x="6635394" y="578358"/>
                  </a:lnTo>
                  <a:lnTo>
                    <a:pt x="6640665" y="572274"/>
                  </a:lnTo>
                  <a:lnTo>
                    <a:pt x="6646456" y="565226"/>
                  </a:lnTo>
                  <a:lnTo>
                    <a:pt x="6653555" y="557377"/>
                  </a:lnTo>
                  <a:lnTo>
                    <a:pt x="6660350" y="550227"/>
                  </a:lnTo>
                  <a:lnTo>
                    <a:pt x="6667068" y="543013"/>
                  </a:lnTo>
                  <a:lnTo>
                    <a:pt x="6704063" y="501345"/>
                  </a:lnTo>
                  <a:lnTo>
                    <a:pt x="6739826" y="457720"/>
                  </a:lnTo>
                  <a:lnTo>
                    <a:pt x="6751612" y="443357"/>
                  </a:lnTo>
                  <a:lnTo>
                    <a:pt x="6763575" y="429564"/>
                  </a:lnTo>
                  <a:lnTo>
                    <a:pt x="6771272" y="421030"/>
                  </a:lnTo>
                  <a:lnTo>
                    <a:pt x="6790245" y="399821"/>
                  </a:lnTo>
                  <a:lnTo>
                    <a:pt x="6803453" y="384695"/>
                  </a:lnTo>
                  <a:lnTo>
                    <a:pt x="6816306" y="369519"/>
                  </a:lnTo>
                  <a:lnTo>
                    <a:pt x="6828447" y="355396"/>
                  </a:lnTo>
                  <a:lnTo>
                    <a:pt x="6835381" y="347522"/>
                  </a:lnTo>
                  <a:lnTo>
                    <a:pt x="6843306" y="338582"/>
                  </a:lnTo>
                  <a:lnTo>
                    <a:pt x="6856768" y="323088"/>
                  </a:lnTo>
                  <a:lnTo>
                    <a:pt x="6883108" y="290449"/>
                  </a:lnTo>
                  <a:lnTo>
                    <a:pt x="6908393" y="256501"/>
                  </a:lnTo>
                  <a:lnTo>
                    <a:pt x="6933412" y="219748"/>
                  </a:lnTo>
                  <a:lnTo>
                    <a:pt x="6955066" y="180174"/>
                  </a:lnTo>
                  <a:lnTo>
                    <a:pt x="6967537" y="143979"/>
                  </a:lnTo>
                  <a:lnTo>
                    <a:pt x="6967956" y="136664"/>
                  </a:lnTo>
                  <a:close/>
                </a:path>
                <a:path w="7215505" h="3791584">
                  <a:moveTo>
                    <a:pt x="7154354" y="392798"/>
                  </a:moveTo>
                  <a:lnTo>
                    <a:pt x="7150252" y="381901"/>
                  </a:lnTo>
                  <a:lnTo>
                    <a:pt x="7149351" y="379628"/>
                  </a:lnTo>
                  <a:lnTo>
                    <a:pt x="7145287" y="375958"/>
                  </a:lnTo>
                  <a:lnTo>
                    <a:pt x="7141146" y="370738"/>
                  </a:lnTo>
                  <a:lnTo>
                    <a:pt x="7132523" y="368858"/>
                  </a:lnTo>
                  <a:lnTo>
                    <a:pt x="7122515" y="370141"/>
                  </a:lnTo>
                  <a:lnTo>
                    <a:pt x="7115594" y="371271"/>
                  </a:lnTo>
                  <a:lnTo>
                    <a:pt x="7110222" y="372325"/>
                  </a:lnTo>
                  <a:lnTo>
                    <a:pt x="7103313" y="373456"/>
                  </a:lnTo>
                  <a:lnTo>
                    <a:pt x="7084200" y="379069"/>
                  </a:lnTo>
                  <a:lnTo>
                    <a:pt x="7065696" y="386321"/>
                  </a:lnTo>
                  <a:lnTo>
                    <a:pt x="7047370" y="394296"/>
                  </a:lnTo>
                  <a:lnTo>
                    <a:pt x="7028815" y="402056"/>
                  </a:lnTo>
                  <a:lnTo>
                    <a:pt x="6985571" y="420547"/>
                  </a:lnTo>
                  <a:lnTo>
                    <a:pt x="6950075" y="438645"/>
                  </a:lnTo>
                  <a:lnTo>
                    <a:pt x="6914413" y="459549"/>
                  </a:lnTo>
                  <a:lnTo>
                    <a:pt x="6861899" y="491756"/>
                  </a:lnTo>
                  <a:lnTo>
                    <a:pt x="6844322" y="502272"/>
                  </a:lnTo>
                  <a:lnTo>
                    <a:pt x="6826593" y="512381"/>
                  </a:lnTo>
                  <a:lnTo>
                    <a:pt x="6808610" y="521830"/>
                  </a:lnTo>
                  <a:lnTo>
                    <a:pt x="6790372" y="530821"/>
                  </a:lnTo>
                  <a:lnTo>
                    <a:pt x="6772224" y="539877"/>
                  </a:lnTo>
                  <a:lnTo>
                    <a:pt x="6737680" y="559562"/>
                  </a:lnTo>
                  <a:lnTo>
                    <a:pt x="6698208" y="586981"/>
                  </a:lnTo>
                  <a:lnTo>
                    <a:pt x="6673304" y="605421"/>
                  </a:lnTo>
                  <a:lnTo>
                    <a:pt x="6660921" y="614159"/>
                  </a:lnTo>
                  <a:lnTo>
                    <a:pt x="6628435" y="639025"/>
                  </a:lnTo>
                  <a:lnTo>
                    <a:pt x="6623812" y="658634"/>
                  </a:lnTo>
                  <a:lnTo>
                    <a:pt x="6627749" y="668274"/>
                  </a:lnTo>
                  <a:lnTo>
                    <a:pt x="6629451" y="671283"/>
                  </a:lnTo>
                  <a:lnTo>
                    <a:pt x="6634327" y="675690"/>
                  </a:lnTo>
                  <a:lnTo>
                    <a:pt x="6639903" y="681926"/>
                  </a:lnTo>
                  <a:lnTo>
                    <a:pt x="6647256" y="685876"/>
                  </a:lnTo>
                  <a:lnTo>
                    <a:pt x="6655638" y="687463"/>
                  </a:lnTo>
                  <a:lnTo>
                    <a:pt x="6664338" y="686562"/>
                  </a:lnTo>
                  <a:lnTo>
                    <a:pt x="6666624" y="685660"/>
                  </a:lnTo>
                  <a:lnTo>
                    <a:pt x="6668173" y="685584"/>
                  </a:lnTo>
                  <a:lnTo>
                    <a:pt x="6669633" y="683958"/>
                  </a:lnTo>
                  <a:lnTo>
                    <a:pt x="6690157" y="675932"/>
                  </a:lnTo>
                  <a:lnTo>
                    <a:pt x="6692392" y="675005"/>
                  </a:lnTo>
                  <a:lnTo>
                    <a:pt x="6693509" y="674535"/>
                  </a:lnTo>
                  <a:lnTo>
                    <a:pt x="6699377" y="672096"/>
                  </a:lnTo>
                  <a:lnTo>
                    <a:pt x="6718135" y="664692"/>
                  </a:lnTo>
                  <a:lnTo>
                    <a:pt x="6727368" y="660857"/>
                  </a:lnTo>
                  <a:lnTo>
                    <a:pt x="6759842" y="646137"/>
                  </a:lnTo>
                  <a:lnTo>
                    <a:pt x="6792328" y="631571"/>
                  </a:lnTo>
                  <a:lnTo>
                    <a:pt x="6824497" y="616432"/>
                  </a:lnTo>
                  <a:lnTo>
                    <a:pt x="6871144" y="591566"/>
                  </a:lnTo>
                  <a:lnTo>
                    <a:pt x="6915467" y="565200"/>
                  </a:lnTo>
                  <a:lnTo>
                    <a:pt x="6987794" y="524306"/>
                  </a:lnTo>
                  <a:lnTo>
                    <a:pt x="7005206" y="514959"/>
                  </a:lnTo>
                  <a:lnTo>
                    <a:pt x="7022681" y="505663"/>
                  </a:lnTo>
                  <a:lnTo>
                    <a:pt x="7039762" y="496138"/>
                  </a:lnTo>
                  <a:lnTo>
                    <a:pt x="7065835" y="480072"/>
                  </a:lnTo>
                  <a:lnTo>
                    <a:pt x="7075221" y="474002"/>
                  </a:lnTo>
                  <a:lnTo>
                    <a:pt x="7084746" y="467791"/>
                  </a:lnTo>
                  <a:lnTo>
                    <a:pt x="7094639" y="461479"/>
                  </a:lnTo>
                  <a:lnTo>
                    <a:pt x="7102602" y="456285"/>
                  </a:lnTo>
                  <a:lnTo>
                    <a:pt x="7110565" y="450786"/>
                  </a:lnTo>
                  <a:lnTo>
                    <a:pt x="7118210" y="445020"/>
                  </a:lnTo>
                  <a:lnTo>
                    <a:pt x="7124636" y="439521"/>
                  </a:lnTo>
                  <a:lnTo>
                    <a:pt x="7137159" y="429082"/>
                  </a:lnTo>
                  <a:lnTo>
                    <a:pt x="7142302" y="423392"/>
                  </a:lnTo>
                  <a:lnTo>
                    <a:pt x="7149173" y="414108"/>
                  </a:lnTo>
                  <a:lnTo>
                    <a:pt x="7153592" y="403720"/>
                  </a:lnTo>
                  <a:lnTo>
                    <a:pt x="7154354" y="392798"/>
                  </a:lnTo>
                  <a:close/>
                </a:path>
                <a:path w="7215505" h="3791584">
                  <a:moveTo>
                    <a:pt x="7215429" y="702868"/>
                  </a:moveTo>
                  <a:lnTo>
                    <a:pt x="7214006" y="695782"/>
                  </a:lnTo>
                  <a:lnTo>
                    <a:pt x="7210031" y="686574"/>
                  </a:lnTo>
                  <a:lnTo>
                    <a:pt x="7205967" y="682904"/>
                  </a:lnTo>
                  <a:lnTo>
                    <a:pt x="7198893" y="680935"/>
                  </a:lnTo>
                  <a:lnTo>
                    <a:pt x="7194093" y="678091"/>
                  </a:lnTo>
                  <a:lnTo>
                    <a:pt x="7187832" y="676859"/>
                  </a:lnTo>
                  <a:lnTo>
                    <a:pt x="7185469" y="676198"/>
                  </a:lnTo>
                  <a:lnTo>
                    <a:pt x="7182383" y="676363"/>
                  </a:lnTo>
                  <a:lnTo>
                    <a:pt x="7178472" y="675779"/>
                  </a:lnTo>
                  <a:lnTo>
                    <a:pt x="7162127" y="674293"/>
                  </a:lnTo>
                  <a:lnTo>
                    <a:pt x="7141464" y="672058"/>
                  </a:lnTo>
                  <a:lnTo>
                    <a:pt x="7131012" y="671309"/>
                  </a:lnTo>
                  <a:lnTo>
                    <a:pt x="7120877" y="670979"/>
                  </a:lnTo>
                  <a:lnTo>
                    <a:pt x="7100392" y="670941"/>
                  </a:lnTo>
                  <a:lnTo>
                    <a:pt x="7079742" y="672007"/>
                  </a:lnTo>
                  <a:lnTo>
                    <a:pt x="7058990" y="673811"/>
                  </a:lnTo>
                  <a:lnTo>
                    <a:pt x="7038187" y="675982"/>
                  </a:lnTo>
                  <a:lnTo>
                    <a:pt x="7018388" y="677760"/>
                  </a:lnTo>
                  <a:lnTo>
                    <a:pt x="6998424" y="678980"/>
                  </a:lnTo>
                  <a:lnTo>
                    <a:pt x="6958597" y="680821"/>
                  </a:lnTo>
                  <a:lnTo>
                    <a:pt x="6937616" y="682066"/>
                  </a:lnTo>
                  <a:lnTo>
                    <a:pt x="6895427" y="686015"/>
                  </a:lnTo>
                  <a:lnTo>
                    <a:pt x="6852640" y="692696"/>
                  </a:lnTo>
                  <a:lnTo>
                    <a:pt x="6787756" y="705053"/>
                  </a:lnTo>
                  <a:lnTo>
                    <a:pt x="6768300" y="708533"/>
                  </a:lnTo>
                  <a:lnTo>
                    <a:pt x="6730035" y="716610"/>
                  </a:lnTo>
                  <a:lnTo>
                    <a:pt x="6692887" y="742683"/>
                  </a:lnTo>
                  <a:lnTo>
                    <a:pt x="6693294" y="752513"/>
                  </a:lnTo>
                  <a:lnTo>
                    <a:pt x="6692646" y="754875"/>
                  </a:lnTo>
                  <a:lnTo>
                    <a:pt x="6712699" y="783297"/>
                  </a:lnTo>
                  <a:lnTo>
                    <a:pt x="6717347" y="783069"/>
                  </a:lnTo>
                  <a:lnTo>
                    <a:pt x="6722796" y="783564"/>
                  </a:lnTo>
                  <a:lnTo>
                    <a:pt x="6725158" y="784212"/>
                  </a:lnTo>
                  <a:lnTo>
                    <a:pt x="6727431" y="783323"/>
                  </a:lnTo>
                  <a:lnTo>
                    <a:pt x="6735165" y="782929"/>
                  </a:lnTo>
                  <a:lnTo>
                    <a:pt x="6739064" y="783501"/>
                  </a:lnTo>
                  <a:lnTo>
                    <a:pt x="6743713" y="783272"/>
                  </a:lnTo>
                  <a:lnTo>
                    <a:pt x="6748424" y="784580"/>
                  </a:lnTo>
                  <a:lnTo>
                    <a:pt x="6752907" y="784352"/>
                  </a:lnTo>
                  <a:lnTo>
                    <a:pt x="6753060" y="784339"/>
                  </a:lnTo>
                  <a:lnTo>
                    <a:pt x="6756159" y="784186"/>
                  </a:lnTo>
                  <a:lnTo>
                    <a:pt x="6758521" y="784834"/>
                  </a:lnTo>
                  <a:lnTo>
                    <a:pt x="6753873" y="785075"/>
                  </a:lnTo>
                  <a:lnTo>
                    <a:pt x="6767868" y="785914"/>
                  </a:lnTo>
                  <a:lnTo>
                    <a:pt x="6775678" y="787057"/>
                  </a:lnTo>
                  <a:lnTo>
                    <a:pt x="6774142" y="787133"/>
                  </a:lnTo>
                  <a:lnTo>
                    <a:pt x="6787045" y="787539"/>
                  </a:lnTo>
                  <a:lnTo>
                    <a:pt x="6793674" y="787552"/>
                  </a:lnTo>
                  <a:lnTo>
                    <a:pt x="6828028" y="786257"/>
                  </a:lnTo>
                  <a:lnTo>
                    <a:pt x="6854418" y="786422"/>
                  </a:lnTo>
                  <a:lnTo>
                    <a:pt x="6910362" y="783272"/>
                  </a:lnTo>
                  <a:lnTo>
                    <a:pt x="6985889" y="774763"/>
                  </a:lnTo>
                  <a:lnTo>
                    <a:pt x="7005561" y="772833"/>
                  </a:lnTo>
                  <a:lnTo>
                    <a:pt x="7045236" y="769226"/>
                  </a:lnTo>
                  <a:lnTo>
                    <a:pt x="7088391" y="763130"/>
                  </a:lnTo>
                  <a:lnTo>
                    <a:pt x="7143140" y="750443"/>
                  </a:lnTo>
                  <a:lnTo>
                    <a:pt x="7180237" y="737946"/>
                  </a:lnTo>
                  <a:lnTo>
                    <a:pt x="7212355" y="716686"/>
                  </a:lnTo>
                  <a:lnTo>
                    <a:pt x="7214946" y="709904"/>
                  </a:lnTo>
                  <a:lnTo>
                    <a:pt x="7215429" y="702868"/>
                  </a:lnTo>
                  <a:close/>
                </a:path>
              </a:pathLst>
            </a:custGeom>
            <a:solidFill>
              <a:srgbClr val="FA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040" y="2110175"/>
            <a:ext cx="90036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Heuristics? Cost?</a:t>
            </a:r>
            <a:r>
              <a:rPr lang="vi-VN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Admissible?</a:t>
            </a:r>
            <a:r>
              <a:rPr lang="en-US" sz="32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 Consistent?</a:t>
            </a:r>
            <a:endParaRPr sz="3200" spc="100">
              <a:latin typeface="Nunito" pitchFamily="2" charset="0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B7648-DA29-448C-B350-24B506F213E1}"/>
              </a:ext>
            </a:extLst>
          </p:cNvPr>
          <p:cNvSpPr txBox="1"/>
          <p:nvPr/>
        </p:nvSpPr>
        <p:spPr>
          <a:xfrm>
            <a:off x="928242" y="3422447"/>
            <a:ext cx="9907722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indent="-4572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lang="en-US" sz="28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Heuristics </a:t>
            </a:r>
            <a:r>
              <a:rPr lang="en-US"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the estimated cost of moving from the current  state to the goal state.</a:t>
            </a:r>
            <a:endParaRPr lang="en-US" sz="2800" spc="100">
              <a:latin typeface="Nunito" pitchFamily="2" charset="0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sz="2800" b="1" spc="100">
                <a:solidFill>
                  <a:srgbClr val="252954"/>
                </a:solidFill>
                <a:latin typeface="Nunito" pitchFamily="2" charset="0"/>
                <a:cs typeface="Arial"/>
              </a:rPr>
              <a:t>Cost </a:t>
            </a:r>
            <a:r>
              <a:rPr lang="en-US" sz="2800" spc="100">
                <a:solidFill>
                  <a:srgbClr val="252954"/>
                </a:solidFill>
                <a:latin typeface="Nunito" pitchFamily="2" charset="0"/>
                <a:cs typeface="Arial Black"/>
              </a:rPr>
              <a:t>the cost that we arrange on the graph (weight).</a:t>
            </a:r>
          </a:p>
        </p:txBody>
      </p:sp>
      <p:pic>
        <p:nvPicPr>
          <p:cNvPr id="21" name="Picture 20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E2EAC034-7CE3-4CC9-B112-8468AD4F2A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t="2072" r="50883"/>
          <a:stretch/>
        </p:blipFill>
        <p:spPr>
          <a:xfrm>
            <a:off x="1009110" y="6365603"/>
            <a:ext cx="5786860" cy="3550615"/>
          </a:xfrm>
          <a:prstGeom prst="rect">
            <a:avLst/>
          </a:prstGeom>
        </p:spPr>
      </p:pic>
      <p:pic>
        <p:nvPicPr>
          <p:cNvPr id="23" name="Picture 22" descr="A picture containing text, watch, gauge, control panel&#10;&#10;Description automatically generated">
            <a:extLst>
              <a:ext uri="{FF2B5EF4-FFF2-40B4-BE49-F238E27FC236}">
                <a16:creationId xmlns:a16="http://schemas.microsoft.com/office/drawing/2014/main" id="{4CAD3378-3F9E-41B0-BCC8-39B2E0749F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7" t="26641" r="5554" b="24286"/>
          <a:stretch/>
        </p:blipFill>
        <p:spPr>
          <a:xfrm>
            <a:off x="5257800" y="5524500"/>
            <a:ext cx="4227818" cy="1442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9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837</Words>
  <Application>Microsoft Office PowerPoint</Application>
  <PresentationFormat>Custom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Fredoka</vt:lpstr>
      <vt:lpstr>Fredoka One</vt:lpstr>
      <vt:lpstr>Nunito</vt:lpstr>
      <vt:lpstr>Verdana</vt:lpstr>
      <vt:lpstr>Wingdings</vt:lpstr>
      <vt:lpstr>Office Theme</vt:lpstr>
      <vt:lpstr>A* Algorithm</vt:lpstr>
      <vt:lpstr>SINCERELY, THANKS!!</vt:lpstr>
      <vt:lpstr>“WHAT??.”</vt:lpstr>
      <vt:lpstr>PowerPoint Presentation</vt:lpstr>
      <vt:lpstr>A* Algorithm is one of the most successful search algorithms to find the  shortest path between nodes or graphs.</vt:lpstr>
      <vt:lpstr>HISTORY</vt:lpstr>
      <vt:lpstr>APPLICATION</vt:lpstr>
      <vt:lpstr>PowerPoint Presentation</vt:lpstr>
      <vt:lpstr>Terms</vt:lpstr>
      <vt:lpstr>Terms</vt:lpstr>
      <vt:lpstr>Terms</vt:lpstr>
      <vt:lpstr>DATA STRUCTURE</vt:lpstr>
      <vt:lpstr>DATA STRUCTURE</vt:lpstr>
      <vt:lpstr>The main technique for this algorithm is using  frontier as a priority queue to put the nodes while waiting.</vt:lpstr>
      <vt:lpstr>COMPLEXITY</vt:lpstr>
      <vt:lpstr>GRAPH EXAMPLE</vt:lpstr>
      <vt:lpstr>PowerPoint Presentation</vt:lpstr>
      <vt:lpstr>BETTER?</vt:lpstr>
      <vt:lpstr>QUIZ!!!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Dang Hoan My</dc:creator>
  <cp:lastModifiedBy>ĐẶNG HOÀN MỸ</cp:lastModifiedBy>
  <cp:revision>1</cp:revision>
  <dcterms:created xsi:type="dcterms:W3CDTF">2021-07-31T10:25:43Z</dcterms:created>
  <dcterms:modified xsi:type="dcterms:W3CDTF">2021-08-20T15:32:18Z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2021-07-31T00:00:00Z</vt:filetime>
  </property>
</Properties>
</file>