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huy nhat" initials="chn" lastIdx="4" clrIdx="0">
    <p:extLst>
      <p:ext uri="{19B8F6BF-5375-455C-9EA6-DF929625EA0E}">
        <p15:presenceInfo xmlns:p15="http://schemas.microsoft.com/office/powerpoint/2012/main" userId="7f866abb85b2bf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043"/>
    <a:srgbClr val="9BB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C3FAD-796D-CC85-63C9-D65333FB8607}" v="324" dt="2021-06-10T02:30:56.153"/>
    <p1510:client id="{E3E26AFD-7F6B-9EE3-22C7-1AA86C2B3D9E}" v="76" dt="2021-06-10T02:19:20.529"/>
    <p1510:client id="{E6A93ED1-B210-4B65-841E-28FB22F5A1C9}" v="89" dt="2021-06-10T02:15:08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4" autoAdjust="0"/>
    <p:restoredTop sz="62776" autoAdjust="0"/>
  </p:normalViewPr>
  <p:slideViewPr>
    <p:cSldViewPr snapToGrid="0">
      <p:cViewPr varScale="1">
        <p:scale>
          <a:sx n="116" d="100"/>
          <a:sy n="116" d="100"/>
        </p:scale>
        <p:origin x="40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Huy Nhật" userId="S::17020161@vnu.edu.vn::47ef3dde-6ada-45f8-b7db-de6710506f6c" providerId="AD" clId="Web-{E6A93ED1-B210-4B65-841E-28FB22F5A1C9}"/>
    <pc:docChg chg="modSld sldOrd">
      <pc:chgData name="Cao Huy Nhật" userId="S::17020161@vnu.edu.vn::47ef3dde-6ada-45f8-b7db-de6710506f6c" providerId="AD" clId="Web-{E6A93ED1-B210-4B65-841E-28FB22F5A1C9}" dt="2021-06-10T02:15:08.246" v="46" actId="20577"/>
      <pc:docMkLst>
        <pc:docMk/>
      </pc:docMkLst>
      <pc:sldChg chg="addSp delSp modSp">
        <pc:chgData name="Cao Huy Nhật" userId="S::17020161@vnu.edu.vn::47ef3dde-6ada-45f8-b7db-de6710506f6c" providerId="AD" clId="Web-{E6A93ED1-B210-4B65-841E-28FB22F5A1C9}" dt="2021-06-10T02:02:54.372" v="5" actId="1076"/>
        <pc:sldMkLst>
          <pc:docMk/>
          <pc:sldMk cId="3587328440" sldId="281"/>
        </pc:sldMkLst>
        <pc:spChg chg="add del">
          <ac:chgData name="Cao Huy Nhật" userId="S::17020161@vnu.edu.vn::47ef3dde-6ada-45f8-b7db-de6710506f6c" providerId="AD" clId="Web-{E6A93ED1-B210-4B65-841E-28FB22F5A1C9}" dt="2021-06-10T02:02:44.528" v="4" actId="1076"/>
          <ac:spMkLst>
            <pc:docMk/>
            <pc:sldMk cId="3587328440" sldId="281"/>
            <ac:spMk id="5" creationId="{2BCB3FBE-716A-480D-8FA2-708C9B528587}"/>
          </ac:spMkLst>
        </pc:spChg>
        <pc:spChg chg="mod">
          <ac:chgData name="Cao Huy Nhật" userId="S::17020161@vnu.edu.vn::47ef3dde-6ada-45f8-b7db-de6710506f6c" providerId="AD" clId="Web-{E6A93ED1-B210-4B65-841E-28FB22F5A1C9}" dt="2021-06-10T02:02:54.372" v="5" actId="1076"/>
          <ac:spMkLst>
            <pc:docMk/>
            <pc:sldMk cId="3587328440" sldId="281"/>
            <ac:spMk id="34" creationId="{00000000-0000-0000-0000-000000000000}"/>
          </ac:spMkLst>
        </pc:spChg>
        <pc:grpChg chg="mod">
          <ac:chgData name="Cao Huy Nhật" userId="S::17020161@vnu.edu.vn::47ef3dde-6ada-45f8-b7db-de6710506f6c" providerId="AD" clId="Web-{E6A93ED1-B210-4B65-841E-28FB22F5A1C9}" dt="2021-06-10T02:02:35.403" v="2" actId="1076"/>
          <ac:grpSpMkLst>
            <pc:docMk/>
            <pc:sldMk cId="3587328440" sldId="281"/>
            <ac:grpSpMk id="31" creationId="{00000000-0000-0000-0000-000000000000}"/>
          </ac:grpSpMkLst>
        </pc:grpChg>
      </pc:sldChg>
      <pc:sldChg chg="modSp ord">
        <pc:chgData name="Cao Huy Nhật" userId="S::17020161@vnu.edu.vn::47ef3dde-6ada-45f8-b7db-de6710506f6c" providerId="AD" clId="Web-{E6A93ED1-B210-4B65-841E-28FB22F5A1C9}" dt="2021-06-10T02:15:08.246" v="46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E6A93ED1-B210-4B65-841E-28FB22F5A1C9}" dt="2021-06-10T02:15:08.246" v="46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  <pc:docChgLst>
    <pc:chgData name="Cao Huy Nhật" userId="S::17020161@vnu.edu.vn::47ef3dde-6ada-45f8-b7db-de6710506f6c" providerId="AD" clId="Web-{E3E26AFD-7F6B-9EE3-22C7-1AA86C2B3D9E}"/>
    <pc:docChg chg="modSld">
      <pc:chgData name="Cao Huy Nhật" userId="S::17020161@vnu.edu.vn::47ef3dde-6ada-45f8-b7db-de6710506f6c" providerId="AD" clId="Web-{E3E26AFD-7F6B-9EE3-22C7-1AA86C2B3D9E}" dt="2021-06-10T02:19:20.529" v="37" actId="20577"/>
      <pc:docMkLst>
        <pc:docMk/>
      </pc:docMkLst>
      <pc:sldChg chg="modSp">
        <pc:chgData name="Cao Huy Nhật" userId="S::17020161@vnu.edu.vn::47ef3dde-6ada-45f8-b7db-de6710506f6c" providerId="AD" clId="Web-{E3E26AFD-7F6B-9EE3-22C7-1AA86C2B3D9E}" dt="2021-06-10T02:19:20.529" v="37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E3E26AFD-7F6B-9EE3-22C7-1AA86C2B3D9E}" dt="2021-06-10T02:19:20.529" v="37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  <pc:docChgLst>
    <pc:chgData name="Cao Huy Nhật" userId="S::17020161@vnu.edu.vn::47ef3dde-6ada-45f8-b7db-de6710506f6c" providerId="AD" clId="Web-{CF1C3FAD-796D-CC85-63C9-D65333FB8607}"/>
    <pc:docChg chg="modSld">
      <pc:chgData name="Cao Huy Nhật" userId="S::17020161@vnu.edu.vn::47ef3dde-6ada-45f8-b7db-de6710506f6c" providerId="AD" clId="Web-{CF1C3FAD-796D-CC85-63C9-D65333FB8607}" dt="2021-06-10T02:30:56.153" v="178" actId="1076"/>
      <pc:docMkLst>
        <pc:docMk/>
      </pc:docMkLst>
      <pc:sldChg chg="modSp">
        <pc:chgData name="Cao Huy Nhật" userId="S::17020161@vnu.edu.vn::47ef3dde-6ada-45f8-b7db-de6710506f6c" providerId="AD" clId="Web-{CF1C3FAD-796D-CC85-63C9-D65333FB8607}" dt="2021-06-10T02:30:56.153" v="178" actId="1076"/>
        <pc:sldMkLst>
          <pc:docMk/>
          <pc:sldMk cId="3416665813" sldId="277"/>
        </pc:sldMkLst>
        <pc:spChg chg="mod">
          <ac:chgData name="Cao Huy Nhật" userId="S::17020161@vnu.edu.vn::47ef3dde-6ada-45f8-b7db-de6710506f6c" providerId="AD" clId="Web-{CF1C3FAD-796D-CC85-63C9-D65333FB8607}" dt="2021-06-10T02:30:21.965" v="173" actId="20577"/>
          <ac:spMkLst>
            <pc:docMk/>
            <pc:sldMk cId="3416665813" sldId="277"/>
            <ac:spMk id="5" creationId="{00000000-0000-0000-0000-000000000000}"/>
          </ac:spMkLst>
        </pc:spChg>
        <pc:picChg chg="mod">
          <ac:chgData name="Cao Huy Nhật" userId="S::17020161@vnu.edu.vn::47ef3dde-6ada-45f8-b7db-de6710506f6c" providerId="AD" clId="Web-{CF1C3FAD-796D-CC85-63C9-D65333FB8607}" dt="2021-06-10T02:30:41.309" v="176" actId="1076"/>
          <ac:picMkLst>
            <pc:docMk/>
            <pc:sldMk cId="3416665813" sldId="277"/>
            <ac:picMk id="2" creationId="{00000000-0000-0000-0000-000000000000}"/>
          </ac:picMkLst>
        </pc:picChg>
        <pc:picChg chg="mod">
          <ac:chgData name="Cao Huy Nhật" userId="S::17020161@vnu.edu.vn::47ef3dde-6ada-45f8-b7db-de6710506f6c" providerId="AD" clId="Web-{CF1C3FAD-796D-CC85-63C9-D65333FB8607}" dt="2021-06-10T02:30:32.106" v="174" actId="1076"/>
          <ac:picMkLst>
            <pc:docMk/>
            <pc:sldMk cId="3416665813" sldId="277"/>
            <ac:picMk id="8" creationId="{7BD3D7B5-EE6F-4FD2-A9BA-11A23B75E1B2}"/>
          </ac:picMkLst>
        </pc:picChg>
        <pc:picChg chg="mod">
          <ac:chgData name="Cao Huy Nhật" userId="S::17020161@vnu.edu.vn::47ef3dde-6ada-45f8-b7db-de6710506f6c" providerId="AD" clId="Web-{CF1C3FAD-796D-CC85-63C9-D65333FB8607}" dt="2021-06-10T02:30:56.153" v="178" actId="1076"/>
          <ac:picMkLst>
            <pc:docMk/>
            <pc:sldMk cId="3416665813" sldId="277"/>
            <ac:picMk id="10" creationId="{41DD155E-A9A3-463F-BAD9-71FC97F33F76}"/>
          </ac:picMkLst>
        </pc:picChg>
      </pc:sldChg>
      <pc:sldChg chg="modSp">
        <pc:chgData name="Cao Huy Nhật" userId="S::17020161@vnu.edu.vn::47ef3dde-6ada-45f8-b7db-de6710506f6c" providerId="AD" clId="Web-{CF1C3FAD-796D-CC85-63C9-D65333FB8607}" dt="2021-06-10T02:22:39.441" v="139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CF1C3FAD-796D-CC85-63C9-D65333FB8607}" dt="2021-06-10T02:22:39.441" v="139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B080D-5207-469A-A1CB-8A57C2E3A96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104C-A700-4D73-920D-8EFE6F7E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0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859B6-5DC3-4BB0-BA99-6B6D1F4D95A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1834-64E3-4ABA-8EE6-E8CF58E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2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cô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mặt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hội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nay.</a:t>
            </a:r>
          </a:p>
          <a:p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…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khóa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….. </a:t>
            </a:r>
            <a:r>
              <a:rPr lang="en-US" baseline="0" dirty="0" err="1"/>
              <a:t>Dưới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sĩ</a:t>
            </a:r>
            <a:r>
              <a:rPr lang="en-US" baseline="0" dirty="0"/>
              <a:t> PDH.</a:t>
            </a:r>
          </a:p>
          <a:p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4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chính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5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baseline="0" dirty="0"/>
              <a:t> </a:t>
            </a:r>
            <a:r>
              <a:rPr lang="en-US" baseline="0" dirty="0" err="1"/>
              <a:t>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cô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thuyết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. </a:t>
            </a:r>
            <a:r>
              <a:rPr lang="en-US" baseline="0" dirty="0" err="1"/>
              <a:t>Mong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góp</a:t>
            </a:r>
            <a:r>
              <a:rPr lang="en-US" baseline="0" dirty="0"/>
              <a:t> ý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khóa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989837-6B4F-4F91-A98E-59A0B581250B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08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3856-3F29-4678-BDF7-3AB2E9332FC9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85A-EC45-40A0-8C80-236A4363F9C2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8537-35F5-451C-9303-E19825CCE2EF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0B841-D6BD-438C-8204-BE3CFE51083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A53-5D67-4ED7-830B-F4A78B1DEA60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266C-82DF-418E-9570-4FEAC1353547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B9D-6F2D-481A-A67A-881920488EC6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8EF2-2AD7-4EA3-8922-8D9ECC7EBE44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F54AD-7E68-4E79-9EDB-711891B7A721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27175-5874-4434-8E53-FF402D01F3E2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9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9E657D-AFD2-4EA5-B3DF-D2485A6AE5A6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4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N29/MPC_Plann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12" y="5159946"/>
            <a:ext cx="6362606" cy="900927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Cao Huy </a:t>
            </a:r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Nhật</a:t>
            </a:r>
            <a:endParaRPr lang="en-US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0310" y="2615732"/>
            <a:ext cx="8998519" cy="16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MPC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bánh vi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endParaRPr lang="en-US" sz="32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10" y="1342376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8361F-2B09-3159-8FA5-E3BC6B6B5B7F}"/>
              </a:ext>
            </a:extLst>
          </p:cNvPr>
          <p:cNvSpPr txBox="1"/>
          <p:nvPr/>
        </p:nvSpPr>
        <p:spPr>
          <a:xfrm>
            <a:off x="3543654" y="1559340"/>
            <a:ext cx="510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Báo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cáo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nâng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cao</a:t>
            </a:r>
          </a:p>
        </p:txBody>
      </p:sp>
    </p:spTree>
    <p:extLst>
      <p:ext uri="{BB962C8B-B14F-4D97-AF65-F5344CB8AC3E}">
        <p14:creationId xmlns:p14="http://schemas.microsoft.com/office/powerpoint/2010/main" val="9165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>
                <a:solidFill>
                  <a:srgbClr val="002060"/>
                </a:solidFill>
              </a:rPr>
              <a:t>10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3031E-5F0B-40DE-8AAF-EF8F77C49D37}"/>
              </a:ext>
            </a:extLst>
          </p:cNvPr>
          <p:cNvSpPr txBox="1"/>
          <p:nvPr/>
        </p:nvSpPr>
        <p:spPr>
          <a:xfrm>
            <a:off x="1371600" y="1675653"/>
            <a:ext cx="67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chi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phí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04349-4745-47DA-B008-B233B764B429}"/>
              </a:ext>
            </a:extLst>
          </p:cNvPr>
          <p:cNvSpPr/>
          <p:nvPr/>
        </p:nvSpPr>
        <p:spPr>
          <a:xfrm>
            <a:off x="5841093" y="1899981"/>
            <a:ext cx="324263" cy="191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68DD8-147B-4CA8-A2F7-D15047282E5A}"/>
                  </a:ext>
                </a:extLst>
              </p:cNvPr>
              <p:cNvSpPr txBox="1"/>
              <p:nvPr/>
            </p:nvSpPr>
            <p:spPr>
              <a:xfrm>
                <a:off x="2976687" y="2253343"/>
                <a:ext cx="7610224" cy="81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}−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68DD8-147B-4CA8-A2F7-D1504728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7" y="2253343"/>
                <a:ext cx="7610224" cy="819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ADCD-5078-496D-8C61-1181D8534540}"/>
                  </a:ext>
                </a:extLst>
              </p:cNvPr>
              <p:cNvSpPr txBox="1"/>
              <p:nvPr/>
            </p:nvSpPr>
            <p:spPr>
              <a:xfrm>
                <a:off x="1371600" y="3244334"/>
                <a:ext cx="9697428" cy="19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lượng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tốc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là đại lượng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giữa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thực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muốn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lượng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hướng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muốn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sự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ảnh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hưởng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hướng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khác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nhau</a:t>
                </a:r>
                <a:endParaRPr lang="en-US" sz="16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một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hằng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xác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định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trước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giúp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tăng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hoặc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giảm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sức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ảnh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hưởng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endParaRPr lang="en-US" sz="16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ADCD-5078-496D-8C61-1181D853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44334"/>
                <a:ext cx="9697428" cy="1995546"/>
              </a:xfrm>
              <a:prstGeom prst="rect">
                <a:avLst/>
              </a:prstGeom>
              <a:blipFill>
                <a:blip r:embed="rId3"/>
                <a:stretch>
                  <a:fillRect l="-251" t="-610" b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4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162" y="6453386"/>
            <a:ext cx="1596292" cy="404614"/>
          </a:xfrm>
        </p:spPr>
        <p:txBody>
          <a:bodyPr/>
          <a:lstStyle/>
          <a:p>
            <a:fld id="{BF6173DC-EF1D-494F-AE6F-BBD17447D580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35323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quả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C10DD4-1C0C-41B6-86D6-1089C4A35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40686"/>
                  </p:ext>
                </p:extLst>
              </p:nvPr>
            </p:nvGraphicFramePr>
            <p:xfrm>
              <a:off x="3033398" y="1292206"/>
              <a:ext cx="6715200" cy="30595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7600">
                      <a:extLst>
                        <a:ext uri="{9D8B030D-6E8A-4147-A177-3AD203B41FA5}">
                          <a16:colId xmlns:a16="http://schemas.microsoft.com/office/drawing/2014/main" val="1826641799"/>
                        </a:ext>
                      </a:extLst>
                    </a:gridCol>
                    <a:gridCol w="3357600">
                      <a:extLst>
                        <a:ext uri="{9D8B030D-6E8A-4147-A177-3AD203B41FA5}">
                          <a16:colId xmlns:a16="http://schemas.microsoft.com/office/drawing/2014/main" val="784262116"/>
                        </a:ext>
                      </a:extLst>
                    </a:gridCol>
                  </a:tblGrid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Đại</a:t>
                          </a: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lượng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Giá trị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3229523"/>
                      </a:ext>
                    </a:extLst>
                  </a:tr>
                  <a:tr h="4222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3937711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978917"/>
                      </a:ext>
                    </a:extLst>
                  </a:tr>
                  <a:tr h="4763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>
                                  <a:effectLst/>
                                  <a:latin typeface="Cambria Math" panose="02040503050406030204" pitchFamily="18" charset="0"/>
                                </a:rPr>
                                <m:t>rad</m:t>
                              </m:r>
                              <m:r>
                                <a:rPr lang="en-US" sz="1800" b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1000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871897"/>
                      </a:ext>
                    </a:extLst>
                  </a:tr>
                  <a:tr h="4785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4268828"/>
                      </a:ext>
                    </a:extLst>
                  </a:tr>
                  <a:tr h="4370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oMath>
                            </m:oMathPara>
                          </a14:m>
                          <a:endParaRPr lang="en-US" sz="1800" b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2252414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(m)</a:t>
                          </a:r>
                          <a:endParaRPr lang="en-US" sz="1800" b="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0.2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0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C10DD4-1C0C-41B6-86D6-1089C4A35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40686"/>
                  </p:ext>
                </p:extLst>
              </p:nvPr>
            </p:nvGraphicFramePr>
            <p:xfrm>
              <a:off x="3033398" y="1292206"/>
              <a:ext cx="6715200" cy="30595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7600">
                      <a:extLst>
                        <a:ext uri="{9D8B030D-6E8A-4147-A177-3AD203B41FA5}">
                          <a16:colId xmlns:a16="http://schemas.microsoft.com/office/drawing/2014/main" val="1826641799"/>
                        </a:ext>
                      </a:extLst>
                    </a:gridCol>
                    <a:gridCol w="3357600">
                      <a:extLst>
                        <a:ext uri="{9D8B030D-6E8A-4147-A177-3AD203B41FA5}">
                          <a16:colId xmlns:a16="http://schemas.microsoft.com/office/drawing/2014/main" val="784262116"/>
                        </a:ext>
                      </a:extLst>
                    </a:gridCol>
                  </a:tblGrid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Đại</a:t>
                          </a: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lượng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Giá trị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3229523"/>
                      </a:ext>
                    </a:extLst>
                  </a:tr>
                  <a:tr h="422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115714" r="-100543" b="-5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3937711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222059" r="-100543" b="-4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978917"/>
                      </a:ext>
                    </a:extLst>
                  </a:tr>
                  <a:tr h="476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280769" r="-100543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1000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871897"/>
                      </a:ext>
                    </a:extLst>
                  </a:tr>
                  <a:tr h="478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375949" r="-100543" b="-179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4268828"/>
                      </a:ext>
                    </a:extLst>
                  </a:tr>
                  <a:tr h="437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522222" r="-100543" b="-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2252414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658824" r="-100543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0.2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0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1354DF-7D82-40B3-80D1-43D50178D16F}"/>
              </a:ext>
            </a:extLst>
          </p:cNvPr>
          <p:cNvSpPr txBox="1"/>
          <p:nvPr/>
        </p:nvSpPr>
        <p:spPr>
          <a:xfrm>
            <a:off x="4335541" y="4604852"/>
            <a:ext cx="411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https://github.com/HN29/MPC_Planner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4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18897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luận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64DCA-3121-421E-9442-BCB1ED18D522}"/>
              </a:ext>
            </a:extLst>
          </p:cNvPr>
          <p:cNvSpPr/>
          <p:nvPr/>
        </p:nvSpPr>
        <p:spPr>
          <a:xfrm>
            <a:off x="1418896" y="1112961"/>
            <a:ext cx="9650131" cy="528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bô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MPC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turtlebot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3.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tĩnh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Tuy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vẫn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cao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cao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vi-VN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24" y="1788453"/>
            <a:ext cx="9892936" cy="2226198"/>
          </a:xfrm>
        </p:spPr>
        <p:txBody>
          <a:bodyPr/>
          <a:lstStyle/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ơn</a:t>
            </a:r>
            <a:endParaRPr lang="en-US" sz="6600" dirty="0" err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dirty="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379858" y="1474435"/>
            <a:ext cx="1458686" cy="69342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6861" y="1497981"/>
            <a:ext cx="547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371600" y="2503254"/>
            <a:ext cx="1458686" cy="6934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2896" y="2574899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371600" y="3582352"/>
            <a:ext cx="1458686" cy="693420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2896" y="3621771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quả</a:t>
            </a:r>
            <a:endParaRPr lang="en-US" sz="2800" dirty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163285"/>
            <a:ext cx="9601200" cy="1045029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Nội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2</a:t>
            </a:fld>
            <a:endParaRPr lang="en-US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EBD97509-D562-191E-01CB-5857CDA07F6F}"/>
              </a:ext>
            </a:extLst>
          </p:cNvPr>
          <p:cNvSpPr/>
          <p:nvPr/>
        </p:nvSpPr>
        <p:spPr>
          <a:xfrm>
            <a:off x="1379858" y="4622031"/>
            <a:ext cx="1458686" cy="6934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48F4C-1A61-742A-CD73-629BD4D877CC}"/>
              </a:ext>
            </a:extLst>
          </p:cNvPr>
          <p:cNvSpPr txBox="1"/>
          <p:nvPr/>
        </p:nvSpPr>
        <p:spPr>
          <a:xfrm>
            <a:off x="3141154" y="4661450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luận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4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r/mildlyinteresting - These helpful robots that wander Incheon Airport, Seoul, that you can use to check flight information">
            <a:extLst>
              <a:ext uri="{FF2B5EF4-FFF2-40B4-BE49-F238E27FC236}">
                <a16:creationId xmlns:a16="http://schemas.microsoft.com/office/drawing/2014/main" id="{CA017EB9-DE18-233A-0E95-228F657B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38232"/>
            <a:ext cx="2198176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bot Hút Bụi 01 – CÔNG TY TNHH GIFT BOSS">
            <a:extLst>
              <a:ext uri="{FF2B5EF4-FFF2-40B4-BE49-F238E27FC236}">
                <a16:creationId xmlns:a16="http://schemas.microsoft.com/office/drawing/2014/main" id="{86ED19A1-A98E-9C74-D9FF-E726A2F7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15" y="163285"/>
            <a:ext cx="3083383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ế giới của Robot trong kho hàng của Amazon – SMS Help – For Your Success">
            <a:extLst>
              <a:ext uri="{FF2B5EF4-FFF2-40B4-BE49-F238E27FC236}">
                <a16:creationId xmlns:a16="http://schemas.microsoft.com/office/drawing/2014/main" id="{30606BDB-BA71-24FB-397E-7A6111C2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82" y="3338232"/>
            <a:ext cx="5215323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22B37-3BA8-553C-D976-CDC35EF4B2CF}"/>
              </a:ext>
            </a:extLst>
          </p:cNvPr>
          <p:cNvSpPr txBox="1"/>
          <p:nvPr/>
        </p:nvSpPr>
        <p:spPr>
          <a:xfrm>
            <a:off x="1371600" y="1214595"/>
            <a:ext cx="592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robot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nhà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1B04A-F858-DE5D-8A54-6DCD6361A8CD}"/>
              </a:ext>
            </a:extLst>
          </p:cNvPr>
          <p:cNvSpPr txBox="1"/>
          <p:nvPr/>
        </p:nvSpPr>
        <p:spPr>
          <a:xfrm>
            <a:off x="1611321" y="6273225"/>
            <a:ext cx="171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phục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vụ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6C08-41B4-C721-D646-1794F7C1D290}"/>
              </a:ext>
            </a:extLst>
          </p:cNvPr>
          <p:cNvSpPr txBox="1"/>
          <p:nvPr/>
        </p:nvSpPr>
        <p:spPr>
          <a:xfrm>
            <a:off x="7205134" y="6271850"/>
            <a:ext cx="24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kho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064-F998-E97A-BF77-93E9D813E6CF}"/>
              </a:ext>
            </a:extLst>
          </p:cNvPr>
          <p:cNvSpPr txBox="1"/>
          <p:nvPr/>
        </p:nvSpPr>
        <p:spPr>
          <a:xfrm rot="5400000">
            <a:off x="9808688" y="1530735"/>
            <a:ext cx="168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hút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bụi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473200" y="1184728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vấn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cần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quyết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5FFA3-58CF-3B5C-EEE5-B5BBEE5D3646}"/>
              </a:ext>
            </a:extLst>
          </p:cNvPr>
          <p:cNvSpPr txBox="1"/>
          <p:nvPr/>
        </p:nvSpPr>
        <p:spPr>
          <a:xfrm>
            <a:off x="1739900" y="1883006"/>
            <a:ext cx="6134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49F5-2371-7E5E-0CBC-48A4D99E4288}"/>
              </a:ext>
            </a:extLst>
          </p:cNvPr>
          <p:cNvSpPr txBox="1"/>
          <p:nvPr/>
        </p:nvSpPr>
        <p:spPr>
          <a:xfrm>
            <a:off x="1524000" y="1875553"/>
            <a:ext cx="6239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SLAM – Simultaneous Localization and Mapping: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xung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quoanh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robot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E0E5-076E-7E3D-E09C-15B3BB0B834B}"/>
              </a:ext>
            </a:extLst>
          </p:cNvPr>
          <p:cNvSpPr txBox="1"/>
          <p:nvPr/>
        </p:nvSpPr>
        <p:spPr>
          <a:xfrm>
            <a:off x="1523999" y="3107578"/>
            <a:ext cx="62399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Cartographer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Gmapping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ORB-SLAM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Hector SLAM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57DF-A92A-AB46-AA28-00A98C3BC255}"/>
              </a:ext>
            </a:extLst>
          </p:cNvPr>
          <p:cNvSpPr txBox="1"/>
          <p:nvPr/>
        </p:nvSpPr>
        <p:spPr>
          <a:xfrm>
            <a:off x="1524000" y="5309098"/>
            <a:ext cx="530322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Adaptive Monte Carlo localization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 of visual words</a:t>
            </a:r>
          </a:p>
        </p:txBody>
      </p:sp>
    </p:spTree>
    <p:extLst>
      <p:ext uri="{BB962C8B-B14F-4D97-AF65-F5344CB8AC3E}">
        <p14:creationId xmlns:p14="http://schemas.microsoft.com/office/powerpoint/2010/main" val="319053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49F5-2371-7E5E-0CBC-48A4D99E4288}"/>
              </a:ext>
            </a:extLst>
          </p:cNvPr>
          <p:cNvSpPr txBox="1"/>
          <p:nvPr/>
        </p:nvSpPr>
        <p:spPr>
          <a:xfrm>
            <a:off x="1523998" y="1641834"/>
            <a:ext cx="6239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Bao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bước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map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A*, RRT, D*…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DWA, PID, MPC…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08D51-6645-CD17-AFD1-A27FDA91D7DF}"/>
              </a:ext>
            </a:extLst>
          </p:cNvPr>
          <p:cNvSpPr txBox="1"/>
          <p:nvPr/>
        </p:nvSpPr>
        <p:spPr>
          <a:xfrm>
            <a:off x="1371600" y="3256557"/>
            <a:ext cx="6239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PID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đơn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thuần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DWA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nhiên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vô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hạn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chế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=&gt;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18897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F3600-485F-784D-032D-A559E668E0BF}"/>
              </a:ext>
            </a:extLst>
          </p:cNvPr>
          <p:cNvSpPr txBox="1"/>
          <p:nvPr/>
        </p:nvSpPr>
        <p:spPr>
          <a:xfrm>
            <a:off x="1371600" y="139298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học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85EB56-853D-F86E-4CA1-07C3733FDA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3" y="1939621"/>
            <a:ext cx="3501208" cy="35253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D8091-7AEF-8879-0F79-40D0FFDAAB68}"/>
              </a:ext>
            </a:extLst>
          </p:cNvPr>
          <p:cNvSpPr txBox="1"/>
          <p:nvPr/>
        </p:nvSpPr>
        <p:spPr>
          <a:xfrm>
            <a:off x="5916198" y="1435432"/>
            <a:ext cx="50665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Phương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bánh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trái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bánh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phải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C707C-E7D4-1D37-0096-133FB5959262}"/>
                  </a:ext>
                </a:extLst>
              </p:cNvPr>
              <p:cNvSpPr txBox="1"/>
              <p:nvPr/>
            </p:nvSpPr>
            <p:spPr>
              <a:xfrm>
                <a:off x="7646132" y="3224348"/>
                <a:ext cx="221951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C707C-E7D4-1D37-0096-133FB5959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32" y="3224348"/>
                <a:ext cx="2219518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0F2A5-B220-4EA6-8118-197D7961D1FB}"/>
                  </a:ext>
                </a:extLst>
              </p:cNvPr>
              <p:cNvSpPr txBox="1"/>
              <p:nvPr/>
            </p:nvSpPr>
            <p:spPr>
              <a:xfrm>
                <a:off x="7314535" y="1939621"/>
                <a:ext cx="2878352" cy="671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0F2A5-B220-4EA6-8118-197D7961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535" y="1939621"/>
                <a:ext cx="2878352" cy="671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39611-EAA3-433E-B5F4-D69F397EB612}"/>
                  </a:ext>
                </a:extLst>
              </p:cNvPr>
              <p:cNvSpPr txBox="1"/>
              <p:nvPr/>
            </p:nvSpPr>
            <p:spPr>
              <a:xfrm>
                <a:off x="7421209" y="4801943"/>
                <a:ext cx="2152256" cy="40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39611-EAA3-433E-B5F4-D69F397E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09" y="4801943"/>
                <a:ext cx="2152256" cy="401777"/>
              </a:xfrm>
              <a:prstGeom prst="rect">
                <a:avLst/>
              </a:prstGeom>
              <a:blipFill>
                <a:blip r:embed="rId5"/>
                <a:stretch>
                  <a:fillRect l="-2833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179951-19CA-4F62-AB06-A93494F018A0}"/>
                  </a:ext>
                </a:extLst>
              </p:cNvPr>
              <p:cNvSpPr txBox="1"/>
              <p:nvPr/>
            </p:nvSpPr>
            <p:spPr>
              <a:xfrm>
                <a:off x="7417258" y="5413070"/>
                <a:ext cx="2377959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179951-19CA-4F62-AB06-A93494F01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58" y="5413070"/>
                <a:ext cx="2377959" cy="5227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77AE-3028-2A56-F904-7C5455F6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65" y="1208315"/>
            <a:ext cx="6572200" cy="2635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26255-64FE-A5E6-6464-5D6B780E2C15}"/>
              </a:ext>
            </a:extLst>
          </p:cNvPr>
          <p:cNvSpPr txBox="1"/>
          <p:nvPr/>
        </p:nvSpPr>
        <p:spPr>
          <a:xfrm>
            <a:off x="1409928" y="4834851"/>
            <a:ext cx="515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thiểu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hóa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DD33C5-E694-469A-9E84-93CA7C4E1310}"/>
                  </a:ext>
                </a:extLst>
              </p:cNvPr>
              <p:cNvSpPr/>
              <p:nvPr/>
            </p:nvSpPr>
            <p:spPr>
              <a:xfrm>
                <a:off x="7884915" y="4148316"/>
                <a:ext cx="185570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DD33C5-E694-469A-9E84-93CA7C4E1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15" y="4148316"/>
                <a:ext cx="185570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AEC4C-E010-4E23-8149-229E035A79A2}"/>
                  </a:ext>
                </a:extLst>
              </p:cNvPr>
              <p:cNvSpPr/>
              <p:nvPr/>
            </p:nvSpPr>
            <p:spPr>
              <a:xfrm>
                <a:off x="7694478" y="5277736"/>
                <a:ext cx="223657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AEC4C-E010-4E23-8149-229E035A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78" y="5277736"/>
                <a:ext cx="2236573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3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D1092-B945-4916-A7B0-80997A0ED7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9262" y="1648110"/>
            <a:ext cx="6753474" cy="34358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93031E-5F0B-40DE-8AAF-EF8F77C49D37}"/>
                  </a:ext>
                </a:extLst>
              </p:cNvPr>
              <p:cNvSpPr txBox="1"/>
              <p:nvPr/>
            </p:nvSpPr>
            <p:spPr>
              <a:xfrm>
                <a:off x="1371600" y="5154420"/>
                <a:ext cx="67840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endParaRPr lang="en-US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V: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vận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tốc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93031E-5F0B-40DE-8AAF-EF8F77C4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420"/>
                <a:ext cx="6784082" cy="1077218"/>
              </a:xfrm>
              <a:prstGeom prst="rect">
                <a:avLst/>
              </a:prstGeom>
              <a:blipFill>
                <a:blip r:embed="rId3"/>
                <a:stretch>
                  <a:fillRect l="-719" t="-3409" b="-8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404349-4745-47DA-B008-B233B764B429}"/>
              </a:ext>
            </a:extLst>
          </p:cNvPr>
          <p:cNvSpPr/>
          <p:nvPr/>
        </p:nvSpPr>
        <p:spPr>
          <a:xfrm>
            <a:off x="5678961" y="1881832"/>
            <a:ext cx="417039" cy="2860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2BDC-C25F-453E-A9B8-F3C2CD1CC10C}"/>
                  </a:ext>
                </a:extLst>
              </p:cNvPr>
              <p:cNvSpPr txBox="1"/>
              <p:nvPr/>
            </p:nvSpPr>
            <p:spPr>
              <a:xfrm>
                <a:off x="5208491" y="1844788"/>
                <a:ext cx="13579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2BDC-C25F-453E-A9B8-F3C2CD1CC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91" y="1844788"/>
                <a:ext cx="135797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601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3797</TotalTime>
  <Words>827</Words>
  <Application>Microsoft Office PowerPoint</Application>
  <PresentationFormat>Widescreen</PresentationFormat>
  <Paragraphs>128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Times New Roman</vt:lpstr>
      <vt:lpstr>Verdana</vt:lpstr>
      <vt:lpstr>Wingdings</vt:lpstr>
      <vt:lpstr>Crop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huy nhat</dc:creator>
  <cp:lastModifiedBy>cao huy nhat</cp:lastModifiedBy>
  <cp:revision>235</cp:revision>
  <dcterms:created xsi:type="dcterms:W3CDTF">2020-08-31T07:08:10Z</dcterms:created>
  <dcterms:modified xsi:type="dcterms:W3CDTF">2022-12-08T08:03:09Z</dcterms:modified>
</cp:coreProperties>
</file>