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293515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937937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1830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37755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37755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079825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40012" y="660401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619</Words>
  <Application>Microsoft Office PowerPoint</Application>
  <PresentationFormat>와이드스크린</PresentationFormat>
  <Paragraphs>326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72</cp:revision>
  <dcterms:created xsi:type="dcterms:W3CDTF">2024-09-10T03:41:37Z</dcterms:created>
  <dcterms:modified xsi:type="dcterms:W3CDTF">2024-09-24T04:55:08Z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